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92e484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92e484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92e484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92e484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92e48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92e48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92e484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92e484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92e484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92e484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Patenty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 zkoumame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patenty na VS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ktere VS inovuji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v jakych oblastech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maji z toho prijmy?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 jsme postupovaly?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open data na uradu dusevniho vlastnictvi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web scraping xml souboru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parsovani pdf vyrocnich zprav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pouziti api pro dalsi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Co za nastroje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VS Code (knihovny plotlib, request, pandas, xml, beautifulsoup…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Microsoft Azure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Power BI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Excel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GitHub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chat GPT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Inovace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co je patent / užitnývzor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PATENT </a:t>
            </a:r>
            <a:br>
              <a:rPr lang="cs"/>
            </a:br>
            <a:r>
              <a:rPr lang="cs" sz="1200">
                <a:solidFill>
                  <a:srgbClr val="040C28"/>
                </a:solidFill>
                <a:highlight>
                  <a:srgbClr val="D3E3FD"/>
                </a:highlight>
              </a:rPr>
              <a:t>Patenty se udělují na vynálezy, které jsou nové, jsou výsledkem vynálezecké činnosti a jsou průmyslově využitelné</a:t>
            </a:r>
            <a:r>
              <a:rPr lang="cs" sz="1200">
                <a:solidFill>
                  <a:srgbClr val="474747"/>
                </a:solidFill>
                <a:highlight>
                  <a:srgbClr val="FFFFFF"/>
                </a:highlight>
              </a:rPr>
              <a:t>. Patentovat lze nejen nové výrobky a technologie, ale i chemicky vyrobené látky, léčiva, průmyslové produkční mikroorganismy, jakož i biotechnologické postupy a produkty získané jejich pomocí. Ochrana 20 let.</a:t>
            </a:r>
            <a:endParaRPr sz="12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474747"/>
                </a:solidFill>
                <a:highlight>
                  <a:srgbClr val="FFFFFF"/>
                </a:highlight>
              </a:rPr>
              <a:t>Užitný vzor</a:t>
            </a:r>
            <a:endParaRPr sz="12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150">
                <a:solidFill>
                  <a:srgbClr val="3B3B3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Užitný vzor někdy bývá považován za jednodušší variantu vynálezu. Lze jím totiž rovněž chránit technická řešení, která jsou nová, průmyslově využitelná, a která přesahují rámec pouhé odborné dovednosti. Ochrana 4 + 2x3 roky prodloužení tj. max 10 let. Oproti patentové ochraně je ochrana užitným vzorem rychlejší a méně nákladná. Řízení je založeno na tzv. registračním principu.</a:t>
            </a:r>
            <a:endParaRPr sz="12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cs"/>
              <a:t>ze muzeme licencovat a nemusime a je z toho prijem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VS a patenty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ktere skoly (top 3) podavaji nejvice prihlasek a jak % jsou uspesne (prijeti/neprijeti)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ktere skoly maji nejvyssi licencni prijmy Top 3 a kolik to je celkem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jaky je vyvoj zadosti v case - obecne jestli roste/ klesa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Zaver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ze skoly maji vyssi prijmy z aplikovaneho vyzkumu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ze si myslime, ze inovace prinasi prestiz dane skole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