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48DD-03AC-B14B-B0EF-F2C96DBD5F1D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3DE2-9D37-9F4D-8A07-FF1CD1FE7D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4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&gt;&gt; </a:t>
            </a:r>
            <a:r>
              <a:rPr kumimoji="1" lang="ko-KR" altLang="en-US" dirty="0"/>
              <a:t>통합 과제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데이터베이스 종류</a:t>
            </a:r>
            <a:r>
              <a:rPr kumimoji="1" lang="en-US" altLang="ko-KR" dirty="0"/>
              <a:t>(</a:t>
            </a:r>
            <a:r>
              <a:rPr kumimoji="1" lang="en" altLang="ko-Kore-KR" dirty="0" err="1"/>
              <a:t>ORDBMS,NoSQL</a:t>
            </a:r>
            <a:r>
              <a:rPr kumimoji="1" lang="en" altLang="ko-Kore-KR" dirty="0"/>
              <a:t>) </a:t>
            </a:r>
            <a:r>
              <a:rPr kumimoji="1" lang="ko-KR" altLang="en-US" dirty="0"/>
              <a:t>및 장단점 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	        </a:t>
            </a:r>
            <a:r>
              <a:rPr kumimoji="1" lang="en" altLang="ko-Kore-KR" dirty="0"/>
              <a:t>DML(select, insert, update, delete), DCL, DDL </a:t>
            </a:r>
            <a:r>
              <a:rPr kumimoji="1" lang="ko-KR" altLang="en-US" dirty="0"/>
              <a:t>명령어 형식 </a:t>
            </a:r>
          </a:p>
          <a:p>
            <a:endParaRPr kumimoji="1" lang="ko-KR" altLang="en-US" dirty="0"/>
          </a:p>
          <a:p>
            <a:r>
              <a:rPr kumimoji="1" lang="ko-KR" altLang="en-US" dirty="0"/>
              <a:t>	        주요 용어 조사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DE2-9D37-9F4D-8A07-FF1CD1FE7D0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252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DE2-9D37-9F4D-8A07-FF1CD1FE7D0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4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84BE-8C0B-D24C-AF41-113F2B2B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17B32-DEAE-9443-AFB1-87DF427D8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69789-03D5-6846-8DE3-9E82051A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6ED2-D9CA-034D-AEBC-E671474C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668F3-BD9F-0247-9950-FCC8ABEF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6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D992C-F4A3-9641-AAAA-C504A7A8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8B93-10A9-8E40-BC35-7A652033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FC544-0537-2345-A673-04002F2F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3298E-2EBB-394D-A16D-50740C13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FF513-F15A-1043-BB25-B89F45A2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530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CE893-6E7C-D84D-9D53-3D05B7356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30DF7-A906-8C49-A25F-CA23C3FD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8F475-4440-984F-A166-3A3C34E3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08F46-944A-894C-B6DA-4C611468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8A323-9A7A-3646-8EF0-11FF7A45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49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AB00-EC71-3A41-9D73-2984487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A1FA-6487-F448-AF1A-B9DFF7AF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3A23C-1C76-8F45-AC33-89D3FF00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3F35-1F66-3842-87F5-CFE4F16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43E7D-32DA-E549-A273-0E36C0FD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43A2-8926-9449-9701-5321BF9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81DC9-47EE-964E-A399-B1BF85EB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8D860-2EFA-AB4B-B005-8E03F894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91CFD-46B2-9B47-B2A1-9E61FC8A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F9270-52E6-4F48-9EE5-8922317F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2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3034E-FC58-1A41-8BB6-2FB56AB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98B4-00F0-D14E-A05F-30F7BD748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1FEDB-A990-8E48-944A-DA4B976C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3CADE-3027-2B44-9FEE-FEDD9B10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66221-08A9-3942-8C79-C402E15F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44C8B-70E6-9141-9C10-BBAAA844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35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404BF-0159-BC40-9701-0C7C3F14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E0E63-A9EA-D540-8896-3C8B0532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7F775-33DD-C14F-836D-119F0323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CB231D-3CB4-7041-9E80-B6F5827AA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A27ADA-BD0D-6F43-85FC-7F41131A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5DBB39-39CB-DF4C-B7FE-ADA515C4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8953F2-EEFC-A94B-8BC8-776E439E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5F68D-578A-E34A-B102-447AAF6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6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A9E37-FCE2-C440-92FD-FDC210BE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FEB5A8-48A2-EB4B-A2D0-4E081190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1719D2-F7DD-B54D-8C63-027593D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8E797-F62E-A348-8070-EB11EB47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32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0794D-225A-D944-B8D4-3B87F2B9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68A95-DFEA-3845-8EA1-D4C6C34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14465-661B-864D-81E4-9F37D244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AD2F-8609-B142-ADEE-FB1F81A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D284A-D509-C947-9EAB-E6F90A29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5962C-53F6-6241-93B9-C75F243F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F2167-66DD-324A-A9EE-2EC84B29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1CF7F-DA26-994F-9C6C-C635F0EC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9AC7E-D3C4-224C-8E0E-8825AE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471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8E32C-CEC9-0C4A-A0A9-04519A65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75A6F-9BBE-5449-9821-95ABD6153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0526C-64F9-2E43-BFCA-7ED7FF45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52FB8-CC9B-E245-B9E9-4A4F86CE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815E-A8CB-1942-BEDA-852C77CD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4844C-B159-C044-B99B-E3EEAA40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5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F6CC9-CB8A-0A44-8C7E-DB9CA43F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F8404-15F6-0440-83B3-FFDE7147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FAB84-BDBE-CC4F-8DCC-792500CC1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D1CD-C797-E24C-BDB9-B437AE9D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48D37-8B8C-AC43-A7CB-61A265CC4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19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YeopHan/Interview_Question_for_Beginner/tree/master/Database" TargetMode="External"/><Relationship Id="rId2" Type="http://schemas.openxmlformats.org/officeDocument/2006/relationships/hyperlink" Target="https://mjmjmj98.tistory.com/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yoogle/tech-interview-for-developer/tree/master/Computer%20Science/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DB297-644E-E241-BCE0-6ACDE5934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98766-76A1-DD4F-82F4-F0862BE5B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46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183F0-2F5C-A144-ABFB-461DECAA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데이터베이스가 존재하기 이전에는 파일 시스템을 이용하여 데이터를 관리하였다</a:t>
            </a:r>
            <a:r>
              <a:rPr lang="en-US" altLang="ko-KR" dirty="0"/>
              <a:t>. (</a:t>
            </a:r>
            <a:r>
              <a:rPr lang="ko-KR" altLang="en-US" dirty="0"/>
              <a:t>현재도 부분적으로 사용되고 있다</a:t>
            </a:r>
            <a:r>
              <a:rPr lang="en-US" altLang="ko-KR" dirty="0"/>
              <a:t>.) </a:t>
            </a:r>
            <a:r>
              <a:rPr lang="ko-KR" altLang="en-US" dirty="0"/>
              <a:t>데이터를 각각의 파일 단위로 저장하며 이러한 일들을 처리하기 위한 독립적인 애플리케이션과 상호 연동이 되어야 한다</a:t>
            </a:r>
            <a:r>
              <a:rPr lang="en-US" altLang="ko-KR" dirty="0"/>
              <a:t>. </a:t>
            </a:r>
            <a:r>
              <a:rPr lang="ko-KR" altLang="en-US" dirty="0"/>
              <a:t>이 때의 문제점은 데이터 종속성 문제와 </a:t>
            </a:r>
            <a:r>
              <a:rPr lang="ko-KR" altLang="en-US" dirty="0" err="1"/>
              <a:t>중복성</a:t>
            </a:r>
            <a:r>
              <a:rPr lang="en-US" altLang="ko-KR" dirty="0"/>
              <a:t>, </a:t>
            </a:r>
            <a:r>
              <a:rPr lang="ko-KR" altLang="en-US" dirty="0"/>
              <a:t>데이터 무결성이다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798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데이터베이스의</a:t>
            </a:r>
            <a:r>
              <a:rPr kumimoji="1" lang="ko-KR" altLang="en-US" dirty="0"/>
              <a:t> 특징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E26D93-FA7E-C342-B883-214B480C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044"/>
            <a:ext cx="12077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2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5A1CEF-0601-044A-9D70-E112C332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69353"/>
            <a:ext cx="12014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5A1CEF-0601-044A-9D70-E112C332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69353"/>
            <a:ext cx="12014200" cy="3975100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503AE195-6A5B-BA46-A5F8-FEE253AAF3F0}"/>
              </a:ext>
            </a:extLst>
          </p:cNvPr>
          <p:cNvSpPr/>
          <p:nvPr/>
        </p:nvSpPr>
        <p:spPr>
          <a:xfrm>
            <a:off x="407773" y="3620530"/>
            <a:ext cx="7537622" cy="86497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728BE887-BE19-E04E-A0CE-46043868CDB2}"/>
              </a:ext>
            </a:extLst>
          </p:cNvPr>
          <p:cNvSpPr/>
          <p:nvPr/>
        </p:nvSpPr>
        <p:spPr>
          <a:xfrm>
            <a:off x="407773" y="5064168"/>
            <a:ext cx="7537622" cy="86497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2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</a:t>
            </a:r>
            <a:r>
              <a:rPr kumimoji="1" lang="ko-KR" altLang="en-US" dirty="0"/>
              <a:t> 관리시스템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-US" altLang="ko-KR" dirty="0" err="1"/>
              <a:t>DataBase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ManagementSystem</a:t>
            </a:r>
            <a:r>
              <a:rPr kumimoji="1" lang="en-US" altLang="ko-KR" dirty="0"/>
              <a:t> DBMS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1077FF-2507-AB45-A1B4-98CE6D91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764"/>
            <a:ext cx="10274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SQL(</a:t>
            </a:r>
            <a:r>
              <a:rPr kumimoji="1" lang="ko-KR" altLang="en-US" dirty="0"/>
              <a:t>관계형 </a:t>
            </a:r>
            <a:r>
              <a:rPr kumimoji="1" lang="en-US" altLang="ko-KR" dirty="0"/>
              <a:t>DB) vs NoSQL(</a:t>
            </a:r>
            <a:r>
              <a:rPr kumimoji="1" lang="ko-KR" altLang="en-US" dirty="0" err="1"/>
              <a:t>비관계형</a:t>
            </a:r>
            <a:r>
              <a:rPr kumimoji="1" lang="ko-KR" altLang="en-US" dirty="0"/>
              <a:t> </a:t>
            </a:r>
            <a:r>
              <a:rPr kumimoji="1" lang="en-US" altLang="ko-KR" dirty="0"/>
              <a:t>DB)</a:t>
            </a:r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9A05701-DCE9-BD4B-AD5B-DD6F867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5913"/>
            <a:ext cx="4657640" cy="204665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BF3D8F3-DD75-194F-9629-CCD23FDE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7" y="1690687"/>
            <a:ext cx="4318686" cy="301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71AEC1-039F-5847-83A0-757F845B7C98}"/>
              </a:ext>
            </a:extLst>
          </p:cNvPr>
          <p:cNvSpPr txBox="1"/>
          <p:nvPr/>
        </p:nvSpPr>
        <p:spPr>
          <a:xfrm>
            <a:off x="4151870" y="5412259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가장</a:t>
            </a:r>
            <a:r>
              <a:rPr kumimoji="1" lang="ko-KR" altLang="en-US" dirty="0"/>
              <a:t> 큰 차이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스키마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관계의 유무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18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스키마란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7CA5FA-375C-7E43-A3BE-8045E969FC5A}"/>
              </a:ext>
            </a:extLst>
          </p:cNvPr>
          <p:cNvSpPr/>
          <p:nvPr/>
        </p:nvSpPr>
        <p:spPr>
          <a:xfrm>
            <a:off x="453390" y="15608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333333"/>
                </a:solidFill>
                <a:latin typeface="맑은 고딕" panose="020B0503020000020004" pitchFamily="34" charset="-127"/>
              </a:rPr>
              <a:t>스키마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34" charset="-127"/>
              </a:rPr>
              <a:t>란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 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34" charset="-127"/>
              </a:rPr>
              <a:t>-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34" charset="-127"/>
              </a:rPr>
              <a:t>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데이터베이스의 구조와 제약조건에 관해 전반적인 명세를 기술한 것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개체의 특성을 나타내는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속성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34" charset="-127"/>
              </a:rPr>
              <a:t>(</a:t>
            </a:r>
            <a:r>
              <a:rPr lang="en" altLang="ko-Kore-KR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Attribute)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과 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속성들의 집합으로 이루어진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개체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34" charset="-127"/>
              </a:rPr>
              <a:t>(</a:t>
            </a:r>
            <a:r>
              <a:rPr lang="en" altLang="ko-Kore-KR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Entity)</a:t>
            </a:r>
            <a:r>
              <a:rPr lang="en" altLang="ko-Kore-KR" dirty="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endParaRPr lang="en" altLang="ko-Kore-KR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개체 사이에 존재하는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관계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34" charset="-127"/>
              </a:rPr>
              <a:t>(</a:t>
            </a:r>
            <a:r>
              <a:rPr lang="en" altLang="ko-Kore-KR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Relation)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에 대한 정의와 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이들이 유지해야 할 </a:t>
            </a: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34" charset="-127"/>
              </a:rPr>
              <a:t>제약조건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34" charset="-127"/>
              </a:rPr>
              <a:t>들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을 기술한 것이다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사용자의 관점에 따라</a:t>
            </a:r>
            <a:r>
              <a:rPr lang="ko-KR" altLang="en-US" dirty="0"/>
              <a:t> </a:t>
            </a:r>
            <a:r>
              <a:rPr lang="ko-KR" altLang="en-US" b="1" dirty="0"/>
              <a:t>외부</a:t>
            </a:r>
            <a:r>
              <a:rPr lang="en-US" altLang="ko-KR" b="1" dirty="0"/>
              <a:t>, </a:t>
            </a:r>
            <a:r>
              <a:rPr lang="ko-KR" altLang="en-US" b="1" dirty="0"/>
              <a:t>개념</a:t>
            </a:r>
            <a:r>
              <a:rPr lang="en-US" altLang="ko-KR" b="1" dirty="0"/>
              <a:t>, </a:t>
            </a:r>
            <a:r>
              <a:rPr lang="ko-KR" altLang="en-US" b="1" dirty="0"/>
              <a:t>내부 </a:t>
            </a:r>
            <a:r>
              <a:rPr lang="ko-KR" altLang="en-US" b="1"/>
              <a:t>스키마</a:t>
            </a:r>
            <a:r>
              <a:rPr lang="ko-KR" altLang="en-US"/>
              <a:t>로 구분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969DE-075E-EC42-87BC-112990DF13F7}"/>
              </a:ext>
            </a:extLst>
          </p:cNvPr>
          <p:cNvSpPr txBox="1"/>
          <p:nvPr/>
        </p:nvSpPr>
        <p:spPr>
          <a:xfrm>
            <a:off x="266700" y="3923615"/>
            <a:ext cx="10509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1) </a:t>
            </a:r>
            <a:r>
              <a:rPr lang="ko-KR" altLang="en-US" dirty="0"/>
              <a:t>스키마는 </a:t>
            </a:r>
            <a:r>
              <a:rPr lang="ko-KR" altLang="en-US" b="1" dirty="0"/>
              <a:t>데이터 사전</a:t>
            </a:r>
            <a:r>
              <a:rPr lang="en-US" altLang="ko-KR" b="1" dirty="0"/>
              <a:t>(</a:t>
            </a:r>
            <a:r>
              <a:rPr lang="en" altLang="ko-Kore-KR" b="1" dirty="0"/>
              <a:t>Data Dictionary)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*데이터 사전 </a:t>
            </a:r>
            <a:r>
              <a:rPr lang="en-US" altLang="ko-KR" dirty="0"/>
              <a:t>: </a:t>
            </a:r>
            <a:r>
              <a:rPr lang="ko-KR" altLang="en-US" dirty="0"/>
              <a:t>시스템 전체에서 나타나는 데이터 항목들에 대한 정보를 지정한 중앙 저장소로</a:t>
            </a:r>
            <a:r>
              <a:rPr lang="en-US" altLang="ko-KR" dirty="0"/>
              <a:t>,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이 정보에는 항목을 참조하는데 사용되는 </a:t>
            </a:r>
            <a:r>
              <a:rPr lang="ko-KR" altLang="en-US" dirty="0" err="1"/>
              <a:t>식별자</a:t>
            </a:r>
            <a:r>
              <a:rPr lang="en-US" altLang="ko-KR" dirty="0"/>
              <a:t>, </a:t>
            </a:r>
            <a:r>
              <a:rPr lang="ko-KR" altLang="en-US" dirty="0"/>
              <a:t>항목에 대한 </a:t>
            </a:r>
            <a:r>
              <a:rPr lang="ko-KR" altLang="en-US" dirty="0" err="1"/>
              <a:t>엔티티의</a:t>
            </a:r>
            <a:r>
              <a:rPr lang="ko-KR" altLang="en-US" dirty="0"/>
              <a:t> 구성요소</a:t>
            </a:r>
            <a:r>
              <a:rPr lang="en-US" altLang="ko-KR" dirty="0"/>
              <a:t>, </a:t>
            </a:r>
            <a:r>
              <a:rPr lang="ko-KR" altLang="en-US" dirty="0"/>
              <a:t>항목이 저장되는 곳</a:t>
            </a:r>
            <a:r>
              <a:rPr lang="en-US" altLang="ko-KR" dirty="0"/>
              <a:t>, </a:t>
            </a:r>
          </a:p>
          <a:p>
            <a:r>
              <a:rPr lang="ko-KR" altLang="en-US" dirty="0"/>
              <a:t>항목을 참조하는 곳 등을 포함</a:t>
            </a:r>
          </a:p>
          <a:p>
            <a:r>
              <a:rPr lang="en-US" altLang="ko-KR" dirty="0"/>
              <a:t>2) </a:t>
            </a:r>
            <a:r>
              <a:rPr lang="ko-KR" altLang="en-US" dirty="0"/>
              <a:t>현실 세계의 특정한 한 부분의 표현으로서 특정 데이터 모델을 이용해서 만들어지게 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3) </a:t>
            </a:r>
            <a:r>
              <a:rPr lang="ko-KR" altLang="en-US" dirty="0" err="1"/>
              <a:t>시불변성</a:t>
            </a:r>
            <a:endParaRPr lang="ko-KR" altLang="en-US" dirty="0"/>
          </a:p>
          <a:p>
            <a:r>
              <a:rPr lang="en-US" altLang="ko-KR" dirty="0"/>
              <a:t>4) </a:t>
            </a:r>
            <a:r>
              <a:rPr lang="ko-KR" altLang="en-US" dirty="0"/>
              <a:t>데이터의 구조적 특성을 의미</a:t>
            </a:r>
          </a:p>
          <a:p>
            <a:r>
              <a:rPr lang="en-US" altLang="ko-KR" dirty="0"/>
              <a:t>5) </a:t>
            </a:r>
            <a:r>
              <a:rPr lang="ko-KR" altLang="en-US" dirty="0"/>
              <a:t>인스턴스에 의해 규정됨</a:t>
            </a:r>
          </a:p>
        </p:txBody>
      </p:sp>
    </p:spTree>
    <p:extLst>
      <p:ext uri="{BB962C8B-B14F-4D97-AF65-F5344CB8AC3E}">
        <p14:creationId xmlns:p14="http://schemas.microsoft.com/office/powerpoint/2010/main" val="412794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reference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78D8C-86A1-D74D-AB98-A84F1A1DCB45}"/>
              </a:ext>
            </a:extLst>
          </p:cNvPr>
          <p:cNvSpPr txBox="1"/>
          <p:nvPr/>
        </p:nvSpPr>
        <p:spPr>
          <a:xfrm>
            <a:off x="483476" y="2274838"/>
            <a:ext cx="9895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hlinkClick r:id="rId2"/>
              </a:rPr>
              <a:t>https://mjmjmj98.tistory.com/43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>
                <a:hlinkClick r:id="rId3"/>
              </a:rPr>
              <a:t>https://github.com/JaeYeopHan/Interview_Question_for_Beginner/tree/master/Database</a:t>
            </a:r>
            <a:endParaRPr kumimoji="1" lang="en" altLang="ko-Kore-KR" dirty="0"/>
          </a:p>
          <a:p>
            <a:endParaRPr kumimoji="1" lang="en-US" altLang="ko-Kore-KR" dirty="0"/>
          </a:p>
          <a:p>
            <a:r>
              <a:rPr kumimoji="1" lang="en" altLang="ko-Kore-KR" dirty="0">
                <a:hlinkClick r:id="rId4"/>
              </a:rPr>
              <a:t>https://github.com/gyoogle/tech-interview-for-developer/tree/master/Computer%20Science/Database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blog.naver.com</a:t>
            </a:r>
            <a:r>
              <a:rPr kumimoji="1" lang="en" altLang="ko-Kore-KR" dirty="0"/>
              <a:t>/sjs2018/222471823096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51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306</Words>
  <Application>Microsoft Macintosh PowerPoint</Application>
  <PresentationFormat>와이드스크린</PresentationFormat>
  <Paragraphs>41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Source Sans Pro</vt:lpstr>
      <vt:lpstr>Office 테마</vt:lpstr>
      <vt:lpstr>데이터베이스</vt:lpstr>
      <vt:lpstr>PowerPoint 프레젠테이션</vt:lpstr>
      <vt:lpstr>데이터베이스의 특징</vt:lpstr>
      <vt:lpstr>데이터베이스의 종류</vt:lpstr>
      <vt:lpstr>데이터베이스의 종류</vt:lpstr>
      <vt:lpstr>데이터베이스 관리시스템 (DataBase ManagementSystem DBMS</vt:lpstr>
      <vt:lpstr>SQL(관계형 DB) vs NoSQL(비관계형 DB)</vt:lpstr>
      <vt:lpstr>스키마란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</dc:title>
  <dc:creator>박 병제</dc:creator>
  <cp:lastModifiedBy>박 병제</cp:lastModifiedBy>
  <cp:revision>3</cp:revision>
  <dcterms:created xsi:type="dcterms:W3CDTF">2021-09-09T08:41:02Z</dcterms:created>
  <dcterms:modified xsi:type="dcterms:W3CDTF">2021-09-10T00:56:29Z</dcterms:modified>
</cp:coreProperties>
</file>