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EFF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0335-C25B-B52A-F80A-50376736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912D-1773-B4ED-B28C-C38EC6FA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60EE-C7A0-10D9-DD4B-4A39706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B288-FD43-E4E6-DD3B-3CF58B2B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0537-C435-7E34-CA39-E9123A34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3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CD8A-E3BA-E4B5-0590-16427208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D5389-9321-CAB9-F2CB-EEB9E8F60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5319-4878-3929-7EF0-EB7618C9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BB77-A283-D747-DF56-44063962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CFF2-972C-C4DB-D26C-E2CBF33F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9D71C-8883-8D6F-0FAC-B21E9F3CC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515B-8635-7DE8-2DA5-7C4A96ADF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D173-BF00-A076-9BF5-8871A41C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0CB-94AC-9127-6922-5216714F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E495-E6D4-A444-48F5-8C408A3A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6BC9-ECE9-2083-A92B-72D83FC1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5766-8CE5-A75B-9907-0ED98E53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E183-7188-1821-C941-ECEA0926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8C91-4608-DDCB-57B1-6F7CCBBF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A9C5-6146-5481-3A99-F0F24EE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5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D7F8-3B88-93E2-31D2-724D7C0D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E1E6-941B-931D-ED44-78F044B0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109D-8277-C9A2-39F3-ABE6F77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2A8B-34C9-C768-5693-A863A545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DA7A-C03A-3910-9298-0FE8EF6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7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588A-08F4-F796-920A-CB869D15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A164-3D77-E786-3736-B5AF32F0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36088-1699-AE78-CBB4-511F38F5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AE67-38DA-ACEB-3F72-C2EAEED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A68F1-E0B5-7923-6F16-EF6E982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52F8-492C-D4E0-FB88-55C0541D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0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5D8-7BB5-12C9-326F-ADD3A662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DA39-D7FD-E047-5AC0-D21EE9AB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E9AC9-F451-D090-34BE-52C7AE1A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F4832-A8F6-9602-2458-291186BD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984CA-484D-2EBC-0C4F-7D6E1531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1E7CC-7B5C-D10A-F8FA-596BAEC8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9662-4B36-63F7-B915-D37D44C5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BBDD4-F7C9-07F3-F488-6DFBECAA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BD4B-68BD-5D44-E570-935F60D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6DA68-B210-DA12-5E65-87C7F5C2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9AC8-EE47-A2DE-A266-5CBD10C7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4F9C6-FDCA-85B8-7205-9873B27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218D9-D8FA-51AD-A532-E0C1CE77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9435-1D0B-CFFD-6959-E6C24891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FBD0-145C-2355-F912-240D9C88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6BA-5A99-C94B-E45A-1F1EBD1C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B699-7D6E-76AE-1FA0-085335DC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754E-9457-1B73-E35A-FC64A4FA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5A66-01EA-4DFF-378F-F78D2B78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818E-0F1C-AB9C-E2FD-05C6F04D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63F7-D430-8C1B-56EA-5FF09434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A9F7-223C-5F8B-A1EB-0DF6ABEC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B6662-D708-4F04-DBF3-2D3E81BC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2E60-9741-83F9-7A8F-CF39314D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7437-5CA2-1C3B-BDE7-19906464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0403-0C06-2C1D-F30C-E04FB428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0AAE-52E6-99D2-BCBE-E6062635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6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9060B-8CA0-CF10-0BFD-F50232B5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339D-4CDF-7F3D-2EFB-62982BA0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F6D2-6338-D6AD-DB6F-13F736136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F0B1B-2B71-46AF-949A-C9DD9772A11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385F-61C1-6E68-043B-37E3D84F3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C6FB-3478-3EEE-9E87-C5C657E51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62035-D28A-4B8C-9453-10575AC7D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3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9F828EDD-A008-594B-AFED-59459897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912C-DE9F-89DE-9F91-364A9446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usiness goal&#10;&#10;AI-generated content may be incorrect.">
            <a:extLst>
              <a:ext uri="{FF2B5EF4-FFF2-40B4-BE49-F238E27FC236}">
                <a16:creationId xmlns:a16="http://schemas.microsoft.com/office/drawing/2014/main" id="{6B6B6B52-666E-16A2-2791-FAB4F76B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1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B7E4E-85E0-F106-5A3F-D1F5C6786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865CF8F8-DD4C-80C9-E501-F07855B5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D343F-7648-1477-E695-971234F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ata analysis&#10;&#10;AI-generated content may be incorrect.">
            <a:extLst>
              <a:ext uri="{FF2B5EF4-FFF2-40B4-BE49-F238E27FC236}">
                <a16:creationId xmlns:a16="http://schemas.microsoft.com/office/drawing/2014/main" id="{EF8C9B4B-13B0-F499-3D70-CECD5FF6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7" y="0"/>
            <a:ext cx="10722606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389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 Bejtić</dc:creator>
  <cp:lastModifiedBy>Alen Bejtić</cp:lastModifiedBy>
  <cp:revision>1</cp:revision>
  <dcterms:created xsi:type="dcterms:W3CDTF">2025-06-08T21:05:26Z</dcterms:created>
  <dcterms:modified xsi:type="dcterms:W3CDTF">2025-06-08T21:08:47Z</dcterms:modified>
</cp:coreProperties>
</file>