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90" r:id="rId9"/>
    <p:sldId id="262" r:id="rId10"/>
    <p:sldId id="263" r:id="rId11"/>
    <p:sldId id="264" r:id="rId12"/>
    <p:sldId id="265" r:id="rId13"/>
    <p:sldId id="272" r:id="rId14"/>
    <p:sldId id="274" r:id="rId15"/>
    <p:sldId id="283" r:id="rId16"/>
    <p:sldId id="284" r:id="rId17"/>
    <p:sldId id="285" r:id="rId18"/>
    <p:sldId id="286" r:id="rId19"/>
    <p:sldId id="276" r:id="rId20"/>
    <p:sldId id="280" r:id="rId21"/>
    <p:sldId id="281" r:id="rId22"/>
    <p:sldId id="282" r:id="rId23"/>
    <p:sldId id="275" r:id="rId24"/>
    <p:sldId id="277" r:id="rId25"/>
    <p:sldId id="278" r:id="rId26"/>
    <p:sldId id="279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ABCD6-5EFA-41DD-B9BE-385F80BF8128}" v="78" dt="2025-06-05T10:10:05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chithra bejugam" userId="7b3e71a7490913db" providerId="LiveId" clId="{B66ABCD6-5EFA-41DD-B9BE-385F80BF8128}"/>
    <pc:docChg chg="undo custSel addSld delSld modSld sldOrd">
      <pc:chgData name="suchithra bejugam" userId="7b3e71a7490913db" providerId="LiveId" clId="{B66ABCD6-5EFA-41DD-B9BE-385F80BF8128}" dt="2025-06-03T17:21:48.492" v="1126" actId="1076"/>
      <pc:docMkLst>
        <pc:docMk/>
      </pc:docMkLst>
      <pc:sldChg chg="addSp delSp modSp mod">
        <pc:chgData name="suchithra bejugam" userId="7b3e71a7490913db" providerId="LiveId" clId="{B66ABCD6-5EFA-41DD-B9BE-385F80BF8128}" dt="2025-06-03T17:21:48.492" v="1126" actId="1076"/>
        <pc:sldMkLst>
          <pc:docMk/>
          <pc:sldMk cId="0" sldId="256"/>
        </pc:sldMkLst>
        <pc:spChg chg="mod">
          <ac:chgData name="suchithra bejugam" userId="7b3e71a7490913db" providerId="LiveId" clId="{B66ABCD6-5EFA-41DD-B9BE-385F80BF8128}" dt="2025-06-03T17:20:54.769" v="1104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uchithra bejugam" userId="7b3e71a7490913db" providerId="LiveId" clId="{B66ABCD6-5EFA-41DD-B9BE-385F80BF8128}" dt="2025-06-03T17:21:43.314" v="1125" actId="1076"/>
          <ac:spMkLst>
            <pc:docMk/>
            <pc:sldMk cId="0" sldId="256"/>
            <ac:spMk id="4" creationId="{EBB3592A-D7FD-688B-D04A-49F0D55D9C6D}"/>
          </ac:spMkLst>
        </pc:spChg>
        <pc:spChg chg="add mod">
          <ac:chgData name="suchithra bejugam" userId="7b3e71a7490913db" providerId="LiveId" clId="{B66ABCD6-5EFA-41DD-B9BE-385F80BF8128}" dt="2025-06-03T17:21:48.492" v="1126" actId="1076"/>
          <ac:spMkLst>
            <pc:docMk/>
            <pc:sldMk cId="0" sldId="256"/>
            <ac:spMk id="7" creationId="{38687828-2229-507C-448B-214C36FB73C8}"/>
          </ac:spMkLst>
        </pc:spChg>
        <pc:spChg chg="add mod">
          <ac:chgData name="suchithra bejugam" userId="7b3e71a7490913db" providerId="LiveId" clId="{B66ABCD6-5EFA-41DD-B9BE-385F80BF8128}" dt="2025-06-03T17:21:32.529" v="1124" actId="404"/>
          <ac:spMkLst>
            <pc:docMk/>
            <pc:sldMk cId="0" sldId="256"/>
            <ac:spMk id="9" creationId="{11AEA993-59DA-90A8-99AF-13688D98E60E}"/>
          </ac:spMkLst>
        </pc:spChg>
      </pc:sldChg>
      <pc:sldChg chg="addSp delSp modSp mod">
        <pc:chgData name="suchithra bejugam" userId="7b3e71a7490913db" providerId="LiveId" clId="{B66ABCD6-5EFA-41DD-B9BE-385F80BF8128}" dt="2025-06-03T17:18:35.112" v="1043"/>
        <pc:sldMkLst>
          <pc:docMk/>
          <pc:sldMk cId="0" sldId="257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suchithra bejugam" userId="7b3e71a7490913db" providerId="LiveId" clId="{B66ABCD6-5EFA-41DD-B9BE-385F80BF8128}" dt="2025-06-03T17:18:35.112" v="1043"/>
        <pc:sldMkLst>
          <pc:docMk/>
          <pc:sldMk cId="0" sldId="258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uchithra bejugam" userId="7b3e71a7490913db" providerId="LiveId" clId="{B66ABCD6-5EFA-41DD-B9BE-385F80BF8128}" dt="2025-06-03T17:18:35.112" v="1043"/>
        <pc:sldMkLst>
          <pc:docMk/>
          <pc:sldMk cId="0" sldId="259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0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1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2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3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4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65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suchithra bejugam" userId="7b3e71a7490913db" providerId="LiveId" clId="{B66ABCD6-5EFA-41DD-B9BE-385F80BF8128}" dt="2025-06-03T16:34:22.547" v="249" actId="47"/>
        <pc:sldMkLst>
          <pc:docMk/>
          <pc:sldMk cId="0" sldId="266"/>
        </pc:sldMkLst>
      </pc:sldChg>
      <pc:sldChg chg="del">
        <pc:chgData name="suchithra bejugam" userId="7b3e71a7490913db" providerId="LiveId" clId="{B66ABCD6-5EFA-41DD-B9BE-385F80BF8128}" dt="2025-06-03T16:34:11.136" v="244" actId="47"/>
        <pc:sldMkLst>
          <pc:docMk/>
          <pc:sldMk cId="0" sldId="267"/>
        </pc:sldMkLst>
      </pc:sldChg>
      <pc:sldChg chg="del">
        <pc:chgData name="suchithra bejugam" userId="7b3e71a7490913db" providerId="LiveId" clId="{B66ABCD6-5EFA-41DD-B9BE-385F80BF8128}" dt="2025-06-03T16:34:14.360" v="245" actId="47"/>
        <pc:sldMkLst>
          <pc:docMk/>
          <pc:sldMk cId="0" sldId="268"/>
        </pc:sldMkLst>
      </pc:sldChg>
      <pc:sldChg chg="del">
        <pc:chgData name="suchithra bejugam" userId="7b3e71a7490913db" providerId="LiveId" clId="{B66ABCD6-5EFA-41DD-B9BE-385F80BF8128}" dt="2025-06-03T16:34:16.120" v="246" actId="47"/>
        <pc:sldMkLst>
          <pc:docMk/>
          <pc:sldMk cId="0" sldId="269"/>
        </pc:sldMkLst>
      </pc:sldChg>
      <pc:sldChg chg="del">
        <pc:chgData name="suchithra bejugam" userId="7b3e71a7490913db" providerId="LiveId" clId="{B66ABCD6-5EFA-41DD-B9BE-385F80BF8128}" dt="2025-06-03T16:34:17.291" v="247" actId="47"/>
        <pc:sldMkLst>
          <pc:docMk/>
          <pc:sldMk cId="0" sldId="270"/>
        </pc:sldMkLst>
      </pc:sldChg>
      <pc:sldChg chg="del">
        <pc:chgData name="suchithra bejugam" userId="7b3e71a7490913db" providerId="LiveId" clId="{B66ABCD6-5EFA-41DD-B9BE-385F80BF8128}" dt="2025-06-03T16:34:18.977" v="248" actId="47"/>
        <pc:sldMkLst>
          <pc:docMk/>
          <pc:sldMk cId="0" sldId="271"/>
        </pc:sldMkLst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72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2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2"/>
            <ac:spMk id="3" creationId="{00000000-0000-0000-0000-000000000000}"/>
          </ac:spMkLst>
        </pc:spChg>
      </pc:sldChg>
      <pc:sldChg chg="del">
        <pc:chgData name="suchithra bejugam" userId="7b3e71a7490913db" providerId="LiveId" clId="{B66ABCD6-5EFA-41DD-B9BE-385F80BF8128}" dt="2025-06-03T16:34:44.972" v="250" actId="47"/>
        <pc:sldMkLst>
          <pc:docMk/>
          <pc:sldMk cId="0" sldId="273"/>
        </pc:sldMkLst>
      </pc:sldChg>
      <pc:sldChg chg="addSp delSp modSp mod">
        <pc:chgData name="suchithra bejugam" userId="7b3e71a7490913db" providerId="LiveId" clId="{B66ABCD6-5EFA-41DD-B9BE-385F80BF8128}" dt="2025-06-03T17:18:35.112" v="1043"/>
        <pc:sldMkLst>
          <pc:docMk/>
          <pc:sldMk cId="0" sldId="274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4"/>
            <ac:spMk id="2" creationId="{00000000-0000-0000-0000-000000000000}"/>
          </ac:spMkLst>
        </pc:spChg>
        <pc:picChg chg="add mod">
          <ac:chgData name="suchithra bejugam" userId="7b3e71a7490913db" providerId="LiveId" clId="{B66ABCD6-5EFA-41DD-B9BE-385F80BF8128}" dt="2025-06-03T17:18:35.112" v="1043"/>
          <ac:picMkLst>
            <pc:docMk/>
            <pc:sldMk cId="0" sldId="274"/>
            <ac:picMk id="4" creationId="{58FFC7E2-1102-A9E5-4ED0-8AF73CFCEBA7}"/>
          </ac:picMkLst>
        </pc:picChg>
      </pc:sldChg>
      <pc:sldChg chg="addSp delSp modSp mod ord">
        <pc:chgData name="suchithra bejugam" userId="7b3e71a7490913db" providerId="LiveId" clId="{B66ABCD6-5EFA-41DD-B9BE-385F80BF8128}" dt="2025-06-03T17:19:34.616" v="1049" actId="1076"/>
        <pc:sldMkLst>
          <pc:docMk/>
          <pc:sldMk cId="0" sldId="275"/>
        </pc:sldMkLst>
        <pc:spChg chg="mod">
          <ac:chgData name="suchithra bejugam" userId="7b3e71a7490913db" providerId="LiveId" clId="{B66ABCD6-5EFA-41DD-B9BE-385F80BF8128}" dt="2025-06-03T17:17:17.025" v="1033" actId="27636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suchithra bejugam" userId="7b3e71a7490913db" providerId="LiveId" clId="{B66ABCD6-5EFA-41DD-B9BE-385F80BF8128}" dt="2025-06-03T16:38:12.613" v="263" actId="1076"/>
          <ac:spMkLst>
            <pc:docMk/>
            <pc:sldMk cId="0" sldId="275"/>
            <ac:spMk id="5" creationId="{C76FCEF1-20AC-970C-6194-9C785C408269}"/>
          </ac:spMkLst>
        </pc:spChg>
        <pc:graphicFrameChg chg="add mod modGraphic">
          <ac:chgData name="suchithra bejugam" userId="7b3e71a7490913db" providerId="LiveId" clId="{B66ABCD6-5EFA-41DD-B9BE-385F80BF8128}" dt="2025-06-03T17:19:34.616" v="1049" actId="1076"/>
          <ac:graphicFrameMkLst>
            <pc:docMk/>
            <pc:sldMk cId="0" sldId="275"/>
            <ac:graphicFrameMk id="4" creationId="{EFD57CAC-FFDB-1D17-0050-86F85DB1A524}"/>
          </ac:graphicFrameMkLst>
        </pc:graphicFrameChg>
      </pc:sldChg>
      <pc:sldChg chg="addSp delSp modSp mod">
        <pc:chgData name="suchithra bejugam" userId="7b3e71a7490913db" providerId="LiveId" clId="{B66ABCD6-5EFA-41DD-B9BE-385F80BF8128}" dt="2025-06-03T17:19:14.487" v="1048" actId="1076"/>
        <pc:sldMkLst>
          <pc:docMk/>
          <pc:sldMk cId="0" sldId="276"/>
        </pc:sldMkLst>
        <pc:spChg chg="mod">
          <ac:chgData name="suchithra bejugam" userId="7b3e71a7490913db" providerId="LiveId" clId="{B66ABCD6-5EFA-41DD-B9BE-385F80BF8128}" dt="2025-06-03T16:17:06.194" v="21" actId="1076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suchithra bejugam" userId="7b3e71a7490913db" providerId="LiveId" clId="{B66ABCD6-5EFA-41DD-B9BE-385F80BF8128}" dt="2025-06-03T16:17:11.545" v="22" actId="1076"/>
          <ac:spMkLst>
            <pc:docMk/>
            <pc:sldMk cId="0" sldId="276"/>
            <ac:spMk id="5" creationId="{218CC8E2-0B0A-25BF-487A-689772B9D099}"/>
          </ac:spMkLst>
        </pc:spChg>
        <pc:spChg chg="add mod">
          <ac:chgData name="suchithra bejugam" userId="7b3e71a7490913db" providerId="LiveId" clId="{B66ABCD6-5EFA-41DD-B9BE-385F80BF8128}" dt="2025-06-03T16:17:40.391" v="25"/>
          <ac:spMkLst>
            <pc:docMk/>
            <pc:sldMk cId="0" sldId="276"/>
            <ac:spMk id="7" creationId="{20F0C9B3-32F2-2F29-A8D3-56AB05CA8389}"/>
          </ac:spMkLst>
        </pc:spChg>
        <pc:picChg chg="add mod">
          <ac:chgData name="suchithra bejugam" userId="7b3e71a7490913db" providerId="LiveId" clId="{B66ABCD6-5EFA-41DD-B9BE-385F80BF8128}" dt="2025-06-03T17:19:14.487" v="1048" actId="1076"/>
          <ac:picMkLst>
            <pc:docMk/>
            <pc:sldMk cId="0" sldId="276"/>
            <ac:picMk id="4" creationId="{339FF948-CEE9-D320-CC4A-AAEDD6977C17}"/>
          </ac:picMkLst>
        </pc:picChg>
        <pc:picChg chg="add mod">
          <ac:chgData name="suchithra bejugam" userId="7b3e71a7490913db" providerId="LiveId" clId="{B66ABCD6-5EFA-41DD-B9BE-385F80BF8128}" dt="2025-06-03T16:17:48.875" v="26" actId="14100"/>
          <ac:picMkLst>
            <pc:docMk/>
            <pc:sldMk cId="0" sldId="276"/>
            <ac:picMk id="6" creationId="{862675D4-92C0-7716-C525-F703D42F9DC1}"/>
          </ac:picMkLst>
        </pc:picChg>
      </pc:sldChg>
      <pc:sldChg chg="modSp">
        <pc:chgData name="suchithra bejugam" userId="7b3e71a7490913db" providerId="LiveId" clId="{B66ABCD6-5EFA-41DD-B9BE-385F80BF8128}" dt="2025-06-03T17:18:35.112" v="1043"/>
        <pc:sldMkLst>
          <pc:docMk/>
          <pc:sldMk cId="0" sldId="277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7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78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8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8"/>
            <ac:spMk id="3" creationId="{00000000-0000-0000-0000-000000000000}"/>
          </ac:spMkLst>
        </pc:spChg>
      </pc:sldChg>
      <pc:sldChg chg="modSp mod">
        <pc:chgData name="suchithra bejugam" userId="7b3e71a7490913db" providerId="LiveId" clId="{B66ABCD6-5EFA-41DD-B9BE-385F80BF8128}" dt="2025-06-03T17:18:35.112" v="1043"/>
        <pc:sldMkLst>
          <pc:docMk/>
          <pc:sldMk cId="0" sldId="279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9"/>
            <ac:spMk id="2" creationId="{00000000-0000-0000-0000-000000000000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0" sldId="279"/>
            <ac:spMk id="3" creationId="{00000000-0000-0000-0000-000000000000}"/>
          </ac:spMkLst>
        </pc:spChg>
      </pc:sldChg>
      <pc:sldChg chg="addSp modSp new mod">
        <pc:chgData name="suchithra bejugam" userId="7b3e71a7490913db" providerId="LiveId" clId="{B66ABCD6-5EFA-41DD-B9BE-385F80BF8128}" dt="2025-06-03T17:18:35.112" v="1043"/>
        <pc:sldMkLst>
          <pc:docMk/>
          <pc:sldMk cId="1371706573" sldId="280"/>
        </pc:sldMkLst>
        <pc:spChg chg="mod">
          <ac:chgData name="suchithra bejugam" userId="7b3e71a7490913db" providerId="LiveId" clId="{B66ABCD6-5EFA-41DD-B9BE-385F80BF8128}" dt="2025-06-03T16:20:14.114" v="58" actId="14100"/>
          <ac:spMkLst>
            <pc:docMk/>
            <pc:sldMk cId="1371706573" sldId="280"/>
            <ac:spMk id="2" creationId="{71624738-E332-50EC-32C1-8B469D876EA4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1371706573" sldId="280"/>
            <ac:spMk id="3" creationId="{228AC8D4-8AC3-FA40-0DE7-6DF11BA20142}"/>
          </ac:spMkLst>
        </pc:spChg>
        <pc:spChg chg="add mod">
          <ac:chgData name="suchithra bejugam" userId="7b3e71a7490913db" providerId="LiveId" clId="{B66ABCD6-5EFA-41DD-B9BE-385F80BF8128}" dt="2025-06-03T16:20:18.212" v="59" actId="1076"/>
          <ac:spMkLst>
            <pc:docMk/>
            <pc:sldMk cId="1371706573" sldId="280"/>
            <ac:spMk id="7" creationId="{75EC2E0B-AFA1-7037-9B12-9F97C140899E}"/>
          </ac:spMkLst>
        </pc:spChg>
        <pc:spChg chg="add mod">
          <ac:chgData name="suchithra bejugam" userId="7b3e71a7490913db" providerId="LiveId" clId="{B66ABCD6-5EFA-41DD-B9BE-385F80BF8128}" dt="2025-06-03T16:20:26.028" v="61" actId="1076"/>
          <ac:spMkLst>
            <pc:docMk/>
            <pc:sldMk cId="1371706573" sldId="280"/>
            <ac:spMk id="9" creationId="{3F4DF023-AA79-7D79-ACD9-F1D47ACD3FAB}"/>
          </ac:spMkLst>
        </pc:spChg>
        <pc:picChg chg="add mod">
          <ac:chgData name="suchithra bejugam" userId="7b3e71a7490913db" providerId="LiveId" clId="{B66ABCD6-5EFA-41DD-B9BE-385F80BF8128}" dt="2025-06-03T16:20:21.378" v="60" actId="1076"/>
          <ac:picMkLst>
            <pc:docMk/>
            <pc:sldMk cId="1371706573" sldId="280"/>
            <ac:picMk id="4" creationId="{2D39688A-2B96-BC60-E615-56AC9083F538}"/>
          </ac:picMkLst>
        </pc:picChg>
        <pc:picChg chg="add mod">
          <ac:chgData name="suchithra bejugam" userId="7b3e71a7490913db" providerId="LiveId" clId="{B66ABCD6-5EFA-41DD-B9BE-385F80BF8128}" dt="2025-06-03T16:20:29.182" v="62" actId="1076"/>
          <ac:picMkLst>
            <pc:docMk/>
            <pc:sldMk cId="1371706573" sldId="280"/>
            <ac:picMk id="8" creationId="{DEF7AE9F-FBE5-FE9C-2D8D-B6A0F7441D20}"/>
          </ac:picMkLst>
        </pc:picChg>
      </pc:sldChg>
      <pc:sldChg chg="addSp delSp modSp new mod">
        <pc:chgData name="suchithra bejugam" userId="7b3e71a7490913db" providerId="LiveId" clId="{B66ABCD6-5EFA-41DD-B9BE-385F80BF8128}" dt="2025-06-03T17:18:35.112" v="1043"/>
        <pc:sldMkLst>
          <pc:docMk/>
          <pc:sldMk cId="3500692505" sldId="281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3500692505" sldId="281"/>
            <ac:spMk id="2" creationId="{158B8C47-7540-73AB-CD8D-C66BD8CB6CEF}"/>
          </ac:spMkLst>
        </pc:spChg>
        <pc:spChg chg="add mod">
          <ac:chgData name="suchithra bejugam" userId="7b3e71a7490913db" providerId="LiveId" clId="{B66ABCD6-5EFA-41DD-B9BE-385F80BF8128}" dt="2025-06-03T16:22:24.307" v="77" actId="1076"/>
          <ac:spMkLst>
            <pc:docMk/>
            <pc:sldMk cId="3500692505" sldId="281"/>
            <ac:spMk id="4" creationId="{AA7640E7-1710-656E-C111-38015322DED0}"/>
          </ac:spMkLst>
        </pc:spChg>
        <pc:spChg chg="add mod">
          <ac:chgData name="suchithra bejugam" userId="7b3e71a7490913db" providerId="LiveId" clId="{B66ABCD6-5EFA-41DD-B9BE-385F80BF8128}" dt="2025-06-03T16:23:16.176" v="85" actId="1076"/>
          <ac:spMkLst>
            <pc:docMk/>
            <pc:sldMk cId="3500692505" sldId="281"/>
            <ac:spMk id="6" creationId="{53BAE900-2DC9-3836-6781-91F96CD28409}"/>
          </ac:spMkLst>
        </pc:spChg>
        <pc:picChg chg="add mod">
          <ac:chgData name="suchithra bejugam" userId="7b3e71a7490913db" providerId="LiveId" clId="{B66ABCD6-5EFA-41DD-B9BE-385F80BF8128}" dt="2025-06-03T16:22:43.281" v="79" actId="1076"/>
          <ac:picMkLst>
            <pc:docMk/>
            <pc:sldMk cId="3500692505" sldId="281"/>
            <ac:picMk id="5" creationId="{4083EF94-A155-6A48-6C68-931DFEDC999E}"/>
          </ac:picMkLst>
        </pc:picChg>
        <pc:picChg chg="add mod">
          <ac:chgData name="suchithra bejugam" userId="7b3e71a7490913db" providerId="LiveId" clId="{B66ABCD6-5EFA-41DD-B9BE-385F80BF8128}" dt="2025-06-03T16:23:32.039" v="87" actId="1076"/>
          <ac:picMkLst>
            <pc:docMk/>
            <pc:sldMk cId="3500692505" sldId="281"/>
            <ac:picMk id="7" creationId="{CC448775-D383-6474-F520-833D42E057B2}"/>
          </ac:picMkLst>
        </pc:picChg>
      </pc:sldChg>
      <pc:sldChg chg="addSp delSp modSp new mod">
        <pc:chgData name="suchithra bejugam" userId="7b3e71a7490913db" providerId="LiveId" clId="{B66ABCD6-5EFA-41DD-B9BE-385F80BF8128}" dt="2025-06-03T17:17:17.021" v="1032" actId="27636"/>
        <pc:sldMkLst>
          <pc:docMk/>
          <pc:sldMk cId="1542307658" sldId="282"/>
        </pc:sldMkLst>
        <pc:spChg chg="mod">
          <ac:chgData name="suchithra bejugam" userId="7b3e71a7490913db" providerId="LiveId" clId="{B66ABCD6-5EFA-41DD-B9BE-385F80BF8128}" dt="2025-06-03T17:17:17.021" v="1032" actId="27636"/>
          <ac:spMkLst>
            <pc:docMk/>
            <pc:sldMk cId="1542307658" sldId="282"/>
            <ac:spMk id="2" creationId="{A1D5B8C5-4D10-F2D6-8649-F647F00787F4}"/>
          </ac:spMkLst>
        </pc:spChg>
        <pc:spChg chg="add mod">
          <ac:chgData name="suchithra bejugam" userId="7b3e71a7490913db" providerId="LiveId" clId="{B66ABCD6-5EFA-41DD-B9BE-385F80BF8128}" dt="2025-06-03T16:25:44.277" v="142" actId="1076"/>
          <ac:spMkLst>
            <pc:docMk/>
            <pc:sldMk cId="1542307658" sldId="282"/>
            <ac:spMk id="6" creationId="{CD5BFCCC-CBAB-986C-D057-0819900E9E9C}"/>
          </ac:spMkLst>
        </pc:spChg>
        <pc:spChg chg="add mod">
          <ac:chgData name="suchithra bejugam" userId="7b3e71a7490913db" providerId="LiveId" clId="{B66ABCD6-5EFA-41DD-B9BE-385F80BF8128}" dt="2025-06-03T16:26:02.494" v="155" actId="14100"/>
          <ac:spMkLst>
            <pc:docMk/>
            <pc:sldMk cId="1542307658" sldId="282"/>
            <ac:spMk id="7" creationId="{B1CB43CA-23E7-D0C7-AC0C-6E6BF8C14F4C}"/>
          </ac:spMkLst>
        </pc:spChg>
        <pc:picChg chg="add mod">
          <ac:chgData name="suchithra bejugam" userId="7b3e71a7490913db" providerId="LiveId" clId="{B66ABCD6-5EFA-41DD-B9BE-385F80BF8128}" dt="2025-06-03T16:25:39.287" v="141" actId="14100"/>
          <ac:picMkLst>
            <pc:docMk/>
            <pc:sldMk cId="1542307658" sldId="282"/>
            <ac:picMk id="4" creationId="{58322075-857B-79FA-9E28-EC909764B7AE}"/>
          </ac:picMkLst>
        </pc:picChg>
        <pc:picChg chg="add mod">
          <ac:chgData name="suchithra bejugam" userId="7b3e71a7490913db" providerId="LiveId" clId="{B66ABCD6-5EFA-41DD-B9BE-385F80BF8128}" dt="2025-06-03T16:26:09.174" v="157" actId="1076"/>
          <ac:picMkLst>
            <pc:docMk/>
            <pc:sldMk cId="1542307658" sldId="282"/>
            <ac:picMk id="5" creationId="{A06FBC55-8FA0-7E97-B906-F34A84603192}"/>
          </ac:picMkLst>
        </pc:picChg>
      </pc:sldChg>
      <pc:sldChg chg="addSp delSp modSp new mod">
        <pc:chgData name="suchithra bejugam" userId="7b3e71a7490913db" providerId="LiveId" clId="{B66ABCD6-5EFA-41DD-B9BE-385F80BF8128}" dt="2025-06-03T17:18:56.920" v="1046" actId="1036"/>
        <pc:sldMkLst>
          <pc:docMk/>
          <pc:sldMk cId="371685422" sldId="283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371685422" sldId="283"/>
            <ac:spMk id="2" creationId="{0F96BD35-7DF4-E8A1-84A4-E205D88D04B8}"/>
          </ac:spMkLst>
        </pc:spChg>
        <pc:picChg chg="add mod">
          <ac:chgData name="suchithra bejugam" userId="7b3e71a7490913db" providerId="LiveId" clId="{B66ABCD6-5EFA-41DD-B9BE-385F80BF8128}" dt="2025-06-03T17:18:56.920" v="1046" actId="1036"/>
          <ac:picMkLst>
            <pc:docMk/>
            <pc:sldMk cId="371685422" sldId="283"/>
            <ac:picMk id="4" creationId="{C145C172-3DAE-6B22-D696-51D7F7F3884F}"/>
          </ac:picMkLst>
        </pc:picChg>
      </pc:sldChg>
      <pc:sldChg chg="addSp delSp modSp new mod">
        <pc:chgData name="suchithra bejugam" userId="7b3e71a7490913db" providerId="LiveId" clId="{B66ABCD6-5EFA-41DD-B9BE-385F80BF8128}" dt="2025-06-03T17:18:35.112" v="1043"/>
        <pc:sldMkLst>
          <pc:docMk/>
          <pc:sldMk cId="3499161295" sldId="284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3499161295" sldId="284"/>
            <ac:spMk id="2" creationId="{04BC1AFA-7FFA-D09A-E620-5025098EA823}"/>
          </ac:spMkLst>
        </pc:spChg>
        <pc:picChg chg="add mod">
          <ac:chgData name="suchithra bejugam" userId="7b3e71a7490913db" providerId="LiveId" clId="{B66ABCD6-5EFA-41DD-B9BE-385F80BF8128}" dt="2025-06-03T17:18:35.112" v="1043"/>
          <ac:picMkLst>
            <pc:docMk/>
            <pc:sldMk cId="3499161295" sldId="284"/>
            <ac:picMk id="4" creationId="{DEF1D561-3D32-B76A-CF6C-7004738B0AD9}"/>
          </ac:picMkLst>
        </pc:picChg>
      </pc:sldChg>
      <pc:sldChg chg="addSp delSp modSp new mod">
        <pc:chgData name="suchithra bejugam" userId="7b3e71a7490913db" providerId="LiveId" clId="{B66ABCD6-5EFA-41DD-B9BE-385F80BF8128}" dt="2025-06-03T17:19:05.837" v="1047" actId="1076"/>
        <pc:sldMkLst>
          <pc:docMk/>
          <pc:sldMk cId="1236917597" sldId="285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1236917597" sldId="285"/>
            <ac:spMk id="2" creationId="{DCFDE26F-C96D-8F9A-1906-3FF7E8D5916E}"/>
          </ac:spMkLst>
        </pc:spChg>
        <pc:picChg chg="add mod">
          <ac:chgData name="suchithra bejugam" userId="7b3e71a7490913db" providerId="LiveId" clId="{B66ABCD6-5EFA-41DD-B9BE-385F80BF8128}" dt="2025-06-03T17:19:05.837" v="1047" actId="1076"/>
          <ac:picMkLst>
            <pc:docMk/>
            <pc:sldMk cId="1236917597" sldId="285"/>
            <ac:picMk id="4" creationId="{39770C7A-0EC5-C6CF-9E29-2E94176B7BDD}"/>
          </ac:picMkLst>
        </pc:picChg>
      </pc:sldChg>
      <pc:sldChg chg="addSp delSp modSp new mod">
        <pc:chgData name="suchithra bejugam" userId="7b3e71a7490913db" providerId="LiveId" clId="{B66ABCD6-5EFA-41DD-B9BE-385F80BF8128}" dt="2025-06-03T16:30:07.634" v="238" actId="1076"/>
        <pc:sldMkLst>
          <pc:docMk/>
          <pc:sldMk cId="2527227814" sldId="286"/>
        </pc:sldMkLst>
        <pc:spChg chg="mod">
          <ac:chgData name="suchithra bejugam" userId="7b3e71a7490913db" providerId="LiveId" clId="{B66ABCD6-5EFA-41DD-B9BE-385F80BF8128}" dt="2025-06-03T16:30:07.634" v="238" actId="1076"/>
          <ac:spMkLst>
            <pc:docMk/>
            <pc:sldMk cId="2527227814" sldId="286"/>
            <ac:spMk id="2" creationId="{59597F3F-81A9-C829-7F5D-4F31BA17BB89}"/>
          </ac:spMkLst>
        </pc:spChg>
        <pc:picChg chg="add mod">
          <ac:chgData name="suchithra bejugam" userId="7b3e71a7490913db" providerId="LiveId" clId="{B66ABCD6-5EFA-41DD-B9BE-385F80BF8128}" dt="2025-06-03T16:30:01.870" v="237" actId="14100"/>
          <ac:picMkLst>
            <pc:docMk/>
            <pc:sldMk cId="2527227814" sldId="286"/>
            <ac:picMk id="4" creationId="{C1CDB186-E408-0E7B-05D8-0E8E198EEA81}"/>
          </ac:picMkLst>
        </pc:picChg>
      </pc:sldChg>
      <pc:sldChg chg="addSp delSp modSp new mod">
        <pc:chgData name="suchithra bejugam" userId="7b3e71a7490913db" providerId="LiveId" clId="{B66ABCD6-5EFA-41DD-B9BE-385F80BF8128}" dt="2025-06-03T17:03:19.972" v="773" actId="1076"/>
        <pc:sldMkLst>
          <pc:docMk/>
          <pc:sldMk cId="805725117" sldId="287"/>
        </pc:sldMkLst>
        <pc:spChg chg="mod">
          <ac:chgData name="suchithra bejugam" userId="7b3e71a7490913db" providerId="LiveId" clId="{B66ABCD6-5EFA-41DD-B9BE-385F80BF8128}" dt="2025-06-03T17:03:19.972" v="773" actId="1076"/>
          <ac:spMkLst>
            <pc:docMk/>
            <pc:sldMk cId="805725117" sldId="287"/>
            <ac:spMk id="2" creationId="{973478D1-71E1-7583-F10F-16A9084F75D9}"/>
          </ac:spMkLst>
        </pc:spChg>
        <pc:spChg chg="add mod">
          <ac:chgData name="suchithra bejugam" userId="7b3e71a7490913db" providerId="LiveId" clId="{B66ABCD6-5EFA-41DD-B9BE-385F80BF8128}" dt="2025-06-03T17:03:00.612" v="758" actId="2710"/>
          <ac:spMkLst>
            <pc:docMk/>
            <pc:sldMk cId="805725117" sldId="287"/>
            <ac:spMk id="4" creationId="{9893A182-AB55-5690-DE60-93EF7D2FD5C5}"/>
          </ac:spMkLst>
        </pc:spChg>
      </pc:sldChg>
      <pc:sldChg chg="addSp delSp modSp new del mod ord">
        <pc:chgData name="suchithra bejugam" userId="7b3e71a7490913db" providerId="LiveId" clId="{B66ABCD6-5EFA-41DD-B9BE-385F80BF8128}" dt="2025-06-03T17:04:57.153" v="795" actId="47"/>
        <pc:sldMkLst>
          <pc:docMk/>
          <pc:sldMk cId="2313929696" sldId="288"/>
        </pc:sldMkLst>
      </pc:sldChg>
      <pc:sldChg chg="addSp modSp new">
        <pc:chgData name="suchithra bejugam" userId="7b3e71a7490913db" providerId="LiveId" clId="{B66ABCD6-5EFA-41DD-B9BE-385F80BF8128}" dt="2025-06-03T17:04:53.690" v="794"/>
        <pc:sldMkLst>
          <pc:docMk/>
          <pc:sldMk cId="265373141" sldId="289"/>
        </pc:sldMkLst>
        <pc:picChg chg="add mod">
          <ac:chgData name="suchithra bejugam" userId="7b3e71a7490913db" providerId="LiveId" clId="{B66ABCD6-5EFA-41DD-B9BE-385F80BF8128}" dt="2025-06-03T17:04:53.690" v="794"/>
          <ac:picMkLst>
            <pc:docMk/>
            <pc:sldMk cId="265373141" sldId="289"/>
            <ac:picMk id="2" creationId="{2A7431DA-3E65-65B2-36E9-72597060E6BA}"/>
          </ac:picMkLst>
        </pc:picChg>
      </pc:sldChg>
      <pc:sldChg chg="modSp new mod">
        <pc:chgData name="suchithra bejugam" userId="7b3e71a7490913db" providerId="LiveId" clId="{B66ABCD6-5EFA-41DD-B9BE-385F80BF8128}" dt="2025-06-03T17:18:35.112" v="1043"/>
        <pc:sldMkLst>
          <pc:docMk/>
          <pc:sldMk cId="2320499281" sldId="290"/>
        </pc:sldMkLst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2320499281" sldId="290"/>
            <ac:spMk id="2" creationId="{05E93BC6-B3B8-E2FD-EE38-ECDD0ACC2881}"/>
          </ac:spMkLst>
        </pc:spChg>
        <pc:spChg chg="mod">
          <ac:chgData name="suchithra bejugam" userId="7b3e71a7490913db" providerId="LiveId" clId="{B66ABCD6-5EFA-41DD-B9BE-385F80BF8128}" dt="2025-06-03T17:18:35.112" v="1043"/>
          <ac:spMkLst>
            <pc:docMk/>
            <pc:sldMk cId="2320499281" sldId="290"/>
            <ac:spMk id="3" creationId="{635C0C09-5D9A-F195-89C8-99BD5E7F2F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77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1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0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2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6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1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9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0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38861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/>
              <a:t>AI-DRIVEN CUSTOMIZED CYBER SECURITY TRAINING AND AWARENESS</a:t>
            </a:r>
            <a:endParaRPr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B3592A-D7FD-688B-D04A-49F0D55D9C6D}"/>
              </a:ext>
            </a:extLst>
          </p:cNvPr>
          <p:cNvSpPr txBox="1">
            <a:spLocks/>
          </p:cNvSpPr>
          <p:nvPr/>
        </p:nvSpPr>
        <p:spPr>
          <a:xfrm>
            <a:off x="-242686" y="3513725"/>
            <a:ext cx="5101209" cy="2131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dirty="0">
                <a:solidFill>
                  <a:srgbClr val="FF0000"/>
                </a:solidFill>
              </a:rPr>
              <a:t>Presented by: </a:t>
            </a:r>
            <a:endParaRPr lang="en-US" sz="7200" dirty="0">
              <a:solidFill>
                <a:srgbClr val="FF0000"/>
              </a:solidFill>
            </a:endParaRPr>
          </a:p>
          <a:p>
            <a:r>
              <a:rPr lang="en-US" sz="8000" dirty="0">
                <a:solidFill>
                  <a:schemeClr val="accent3">
                    <a:lumMod val="50000"/>
                  </a:schemeClr>
                </a:solidFill>
              </a:rPr>
              <a:t>BATCH-C2</a:t>
            </a:r>
          </a:p>
          <a:p>
            <a:r>
              <a:rPr lang="en-US" sz="7200" b="1" dirty="0"/>
              <a:t>PROJECT TEAM:</a:t>
            </a:r>
          </a:p>
          <a:p>
            <a:r>
              <a:rPr lang="en-US" sz="7200" dirty="0"/>
              <a:t>             -SUCHITHRA BEJUGAM (21D31A6203)</a:t>
            </a:r>
          </a:p>
          <a:p>
            <a:r>
              <a:rPr lang="en-US" sz="7200" dirty="0"/>
              <a:t>          -PRANAVI CHAKILAM (21D31A6205)</a:t>
            </a:r>
          </a:p>
          <a:p>
            <a:r>
              <a:rPr lang="en-US" sz="7200" dirty="0"/>
              <a:t>          -VASANTH MANKALA (21D31A6212)</a:t>
            </a:r>
          </a:p>
          <a:p>
            <a:endParaRPr lang="en-US" sz="7200" dirty="0"/>
          </a:p>
          <a:p>
            <a:endParaRPr lang="en-US" sz="7200" dirty="0"/>
          </a:p>
          <a:p>
            <a:endParaRPr lang="en-US" sz="7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87828-2229-507C-448B-214C36FB73C8}"/>
              </a:ext>
            </a:extLst>
          </p:cNvPr>
          <p:cNvSpPr txBox="1"/>
          <p:nvPr/>
        </p:nvSpPr>
        <p:spPr>
          <a:xfrm>
            <a:off x="6221383" y="3429000"/>
            <a:ext cx="4604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Guided by: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Mr. M  A. Taqui</a:t>
            </a:r>
          </a:p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(Assistant professor)</a:t>
            </a:r>
            <a:endParaRPr lang="en-IN" sz="1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1AEA993-59DA-90A8-99AF-13688D98E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" dirty="0"/>
              <a:t>.</a:t>
            </a:r>
            <a:endParaRPr lang="en-IN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Operating System: Windows/Linux</a:t>
            </a:r>
          </a:p>
          <a:p>
            <a:r>
              <a:rPr dirty="0"/>
              <a:t>Language: Python, JavaScript</a:t>
            </a:r>
          </a:p>
          <a:p>
            <a:r>
              <a:rPr dirty="0"/>
              <a:t>Database: MySQL</a:t>
            </a:r>
          </a:p>
          <a:p>
            <a:r>
              <a:rPr dirty="0"/>
              <a:t>Web Framework: Django</a:t>
            </a:r>
          </a:p>
          <a:p>
            <a:r>
              <a:rPr dirty="0"/>
              <a:t>Browser: Chrome/Firefox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Processor: Intel i5 or above</a:t>
            </a:r>
          </a:p>
          <a:p>
            <a:r>
              <a:rPr dirty="0"/>
              <a:t>RAM: Minimum 4 GB</a:t>
            </a:r>
          </a:p>
          <a:p>
            <a:r>
              <a:rPr dirty="0"/>
              <a:t>Hard Disk: 100 GB or more</a:t>
            </a:r>
          </a:p>
          <a:p>
            <a:r>
              <a:rPr dirty="0"/>
              <a:t>Internet Connectio</a:t>
            </a:r>
            <a:r>
              <a:rPr lang="en-US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b="1" dirty="0"/>
              <a:t>User Module</a:t>
            </a:r>
            <a:endParaRPr lang="en-IN" dirty="0"/>
          </a:p>
          <a:p>
            <a:r>
              <a:rPr lang="en-US" b="1" dirty="0"/>
              <a:t>Admin Module</a:t>
            </a:r>
            <a:endParaRPr lang="en-IN" dirty="0"/>
          </a:p>
          <a:p>
            <a:r>
              <a:rPr lang="en-US" b="1" dirty="0"/>
              <a:t>Cybersecurity Training and Awareness Module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1. Use Case Diagram</a:t>
            </a:r>
          </a:p>
          <a:p>
            <a:r>
              <a:rPr lang="en-US" dirty="0"/>
              <a:t>2. Data Flow Diagram (DFD)</a:t>
            </a:r>
          </a:p>
          <a:p>
            <a:r>
              <a:rPr lang="en-US" dirty="0"/>
              <a:t>3. Class/Sequence Diagram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 (DFD)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FFC7E2-1102-A9E5-4ED0-8AF73CFCE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725" y="2673050"/>
            <a:ext cx="7956550" cy="31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BD35-7DF4-E8A1-84A4-E205D88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5C172-3DAE-6B22-D696-51D7F7F38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77" y="1826703"/>
            <a:ext cx="3883742" cy="4682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8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1AFA-7FFA-D09A-E620-5025098E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1D561-3D32-B76A-CF6C-7004738B0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6182" y="2193925"/>
            <a:ext cx="3091636" cy="407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16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26F-C96D-8F9A-1906-3FF7E8D5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70C7A-0EC5-C6CF-9E29-2E94176B7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06" y="1902204"/>
            <a:ext cx="4847304" cy="4839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91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F3F-81A9-C829-7F5D-4F31BA17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186147"/>
            <a:ext cx="8229600" cy="1143000"/>
          </a:xfrm>
        </p:spPr>
        <p:txBody>
          <a:bodyPr/>
          <a:lstStyle/>
          <a:p>
            <a:r>
              <a:rPr lang="en-US" dirty="0"/>
              <a:t>Activity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CDB186-E408-0E7B-05D8-0E8E198E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4" y="1417638"/>
            <a:ext cx="4336025" cy="5165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22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-8039"/>
            <a:ext cx="8229600" cy="1143000"/>
          </a:xfrm>
        </p:spPr>
        <p:txBody>
          <a:bodyPr/>
          <a:lstStyle/>
          <a:p>
            <a:r>
              <a:rPr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FF948-CEE9-D320-CC4A-AAEDD6977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316" y="1803502"/>
            <a:ext cx="6430296" cy="2668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CC8E2-0B0A-25BF-487A-689772B9D099}"/>
              </a:ext>
            </a:extLst>
          </p:cNvPr>
          <p:cNvSpPr txBox="1"/>
          <p:nvPr/>
        </p:nvSpPr>
        <p:spPr>
          <a:xfrm>
            <a:off x="1681316" y="998981"/>
            <a:ext cx="234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registration Form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675D4-92C0-7716-C525-F703D42F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43" y="4719485"/>
            <a:ext cx="5943600" cy="2138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0C9B3-32F2-2F29-A8D3-56AB05CA8389}"/>
              </a:ext>
            </a:extLst>
          </p:cNvPr>
          <p:cNvSpPr txBox="1"/>
          <p:nvPr/>
        </p:nvSpPr>
        <p:spPr>
          <a:xfrm>
            <a:off x="1826343" y="4224274"/>
            <a:ext cx="204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admin form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Ensure integrity verification of NIST test files.</a:t>
            </a:r>
          </a:p>
          <a:p>
            <a:r>
              <a:rPr sz="2800" dirty="0"/>
              <a:t>Enable cryptographic analysis of uploaded files.</a:t>
            </a:r>
          </a:p>
          <a:p>
            <a:r>
              <a:rPr sz="2800" dirty="0"/>
              <a:t>Generate secure, systematic reports based on user input.</a:t>
            </a:r>
            <a:endParaRPr lang="en-US" sz="2800" dirty="0"/>
          </a:p>
          <a:p>
            <a:r>
              <a:rPr lang="en-IN" sz="2800" dirty="0"/>
              <a:t>To demonstrate how AI can simplify the understanding of complex cybersecurity controls</a:t>
            </a:r>
            <a:endParaRPr lang="en-US" sz="2800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4738-E332-50EC-32C1-8B469D87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3820"/>
          </a:xfrm>
        </p:spPr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C8D4-8AC3-FA40-0DE7-6DF11BA2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9688A-2B96-BC60-E615-56AC9083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00200"/>
            <a:ext cx="5943600" cy="207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C2E0B-AFA1-7037-9B12-9F97C140899E}"/>
              </a:ext>
            </a:extLst>
          </p:cNvPr>
          <p:cNvSpPr txBox="1"/>
          <p:nvPr/>
        </p:nvSpPr>
        <p:spPr>
          <a:xfrm>
            <a:off x="1514168" y="115026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login Form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7AE9F-FBE5-FE9C-2D8D-B6A0F744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40297"/>
            <a:ext cx="5943600" cy="2258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DF023-AA79-7D79-ACD9-F1D47ACD3FAB}"/>
              </a:ext>
            </a:extLst>
          </p:cNvPr>
          <p:cNvSpPr txBox="1"/>
          <p:nvPr/>
        </p:nvSpPr>
        <p:spPr>
          <a:xfrm>
            <a:off x="1710813" y="3687528"/>
            <a:ext cx="230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Details Form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0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8C47-7540-73AB-CD8D-C66BD8C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3EF94-A155-6A48-6C68-931DFEDC9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29" y="1769826"/>
            <a:ext cx="8229600" cy="2619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640E7-1710-656E-C111-38015322DED0}"/>
              </a:ext>
            </a:extLst>
          </p:cNvPr>
          <p:cNvSpPr txBox="1"/>
          <p:nvPr/>
        </p:nvSpPr>
        <p:spPr>
          <a:xfrm>
            <a:off x="884903" y="1277034"/>
            <a:ext cx="271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home page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AE900-2DC9-3836-6781-91F96CD28409}"/>
              </a:ext>
            </a:extLst>
          </p:cNvPr>
          <p:cNvSpPr txBox="1"/>
          <p:nvPr/>
        </p:nvSpPr>
        <p:spPr>
          <a:xfrm flipH="1">
            <a:off x="1069634" y="4182390"/>
            <a:ext cx="265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upload page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48775-D383-6474-F520-833D42E0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15" y="4741182"/>
            <a:ext cx="5943600" cy="1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9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B8C5-4D10-F2D6-8649-F647F007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973"/>
            <a:ext cx="8229600" cy="69875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322075-857B-79FA-9E28-EC909764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0" y="1449527"/>
            <a:ext cx="7693741" cy="24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FBC55-8FA0-7E97-B906-F34A8460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52" y="4518546"/>
            <a:ext cx="5943600" cy="2174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BFCCC-CBAB-986C-D057-0819900E9E9C}"/>
              </a:ext>
            </a:extLst>
          </p:cNvPr>
          <p:cNvSpPr txBox="1"/>
          <p:nvPr/>
        </p:nvSpPr>
        <p:spPr>
          <a:xfrm>
            <a:off x="1091380" y="972729"/>
            <a:ext cx="19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view page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B43CA-23E7-D0C7-AC0C-6E6BF8C14F4C}"/>
              </a:ext>
            </a:extLst>
          </p:cNvPr>
          <p:cNvSpPr txBox="1"/>
          <p:nvPr/>
        </p:nvSpPr>
        <p:spPr>
          <a:xfrm>
            <a:off x="1462548" y="4060723"/>
            <a:ext cx="202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30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87" y="107174"/>
            <a:ext cx="8229600" cy="700052"/>
          </a:xfrm>
        </p:spPr>
        <p:txBody>
          <a:bodyPr>
            <a:normAutofit/>
          </a:bodyPr>
          <a:lstStyle/>
          <a:p>
            <a:r>
              <a:rPr dirty="0"/>
              <a:t>System Testing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D57CAC-FFDB-1D17-0050-86F85DB1A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115959"/>
              </p:ext>
            </p:extLst>
          </p:nvPr>
        </p:nvGraphicFramePr>
        <p:xfrm>
          <a:off x="414493" y="700546"/>
          <a:ext cx="8315013" cy="6115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661">
                  <a:extLst>
                    <a:ext uri="{9D8B030D-6E8A-4147-A177-3AD203B41FA5}">
                      <a16:colId xmlns:a16="http://schemas.microsoft.com/office/drawing/2014/main" val="2607073580"/>
                    </a:ext>
                  </a:extLst>
                </a:gridCol>
                <a:gridCol w="2194931">
                  <a:extLst>
                    <a:ext uri="{9D8B030D-6E8A-4147-A177-3AD203B41FA5}">
                      <a16:colId xmlns:a16="http://schemas.microsoft.com/office/drawing/2014/main" val="982207355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603714341"/>
                    </a:ext>
                  </a:extLst>
                </a:gridCol>
                <a:gridCol w="2544707">
                  <a:extLst>
                    <a:ext uri="{9D8B030D-6E8A-4147-A177-3AD203B41FA5}">
                      <a16:colId xmlns:a16="http://schemas.microsoft.com/office/drawing/2014/main" val="49097564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796869735"/>
                    </a:ext>
                  </a:extLst>
                </a:gridCol>
              </a:tblGrid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Test Case ID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Test Description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Input Details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Expected Outcome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Status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3853570112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TC-001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 Registration - Valid Data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Username: validUser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en-US" sz="900" kern="100">
                          <a:effectLst/>
                        </a:rPr>
                        <a:t>Email: user@example.com</a:t>
                      </a:r>
                      <a:br>
                        <a:rPr lang="en-US" sz="900" kern="100">
                          <a:effectLst/>
                        </a:rPr>
                      </a:br>
                      <a:r>
                        <a:rPr lang="en-US" sz="900" kern="100">
                          <a:effectLst/>
                        </a:rPr>
                        <a:t>Password: StrongPass123!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Registration successful; user status set to "pending"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1480067981"/>
                  </a:ext>
                </a:extLst>
              </a:tr>
              <a:tr h="4903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TC-002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 Registration - Invalid Email Format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Email: </a:t>
                      </a:r>
                      <a:r>
                        <a:rPr lang="en-US" sz="900" kern="100" dirty="0" err="1">
                          <a:effectLst/>
                        </a:rPr>
                        <a:t>user@.com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                                          StrongPass123!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Registration failed; display error message for invalid email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2364019649"/>
                  </a:ext>
                </a:extLst>
              </a:tr>
              <a:tr h="4903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TC-003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 Registration - Password Too Weak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Email: user@example.com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                                                      pass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Registration failed; display error message for weak password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2153955381"/>
                  </a:ext>
                </a:extLst>
              </a:tr>
              <a:tr h="61185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TC-004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 Registration - Missing Required Fields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&lt;empty&gt;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Email: user@example.com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                                   StrongPass123!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Registration failed; display error message for required fields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2271824118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TC-005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Admin Activation - Activate Pending User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                                           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 status updated to "active"; notification sent to user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2146847888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TC-006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Admin Activation - Reject Pending User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                                          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 status marked as "rejected"; notification sent to user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3267809196"/>
                  </a:ext>
                </a:extLst>
              </a:tr>
              <a:tr h="5237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TC-007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 Login - Valid Credentials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StrongPass123!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Login successful; redirect to training dashboard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1160450321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TC-008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 Login - Invalid Password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</a:t>
                      </a:r>
                      <a:r>
                        <a:rPr lang="en-US" sz="900" kern="100" dirty="0" err="1">
                          <a:effectLst/>
                        </a:rPr>
                        <a:t>validUser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WrongPass123!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Login failed; display error message for incorrect credentials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2477176818"/>
                  </a:ext>
                </a:extLst>
              </a:tr>
              <a:tr h="4903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TC-009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 Login - Inactive User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Username: </a:t>
                      </a:r>
                      <a:r>
                        <a:rPr lang="en-US" sz="900" kern="100" dirty="0" err="1">
                          <a:effectLst/>
                        </a:rPr>
                        <a:t>inactiveUser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Password: StrongPass123!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Login failed; display error message indicating user is inactive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Pass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1392478208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TC-010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Training Access - Click Training Button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After successful login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Training module loads successfully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880284426"/>
                  </a:ext>
                </a:extLst>
              </a:tr>
              <a:tr h="4903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TC-011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Training Completion - Accuracy Score Display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Complete training session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Display accuracy score on completion page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1150673958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TC-012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Prediction Based on Training Input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User input from training session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>
                          <a:effectLst/>
                        </a:rPr>
                        <a:t>Display prediction based on the accuracy score and input data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kern="100" dirty="0">
                          <a:effectLst/>
                        </a:rPr>
                        <a:t>Pass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80" marR="3980" marT="3980" marB="3980" anchor="ctr"/>
                </a:tc>
                <a:extLst>
                  <a:ext uri="{0D108BD9-81ED-4DB2-BD59-A6C34878D82A}">
                    <a16:rowId xmlns:a16="http://schemas.microsoft.com/office/drawing/2014/main" val="31684183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6FCEF1-20AC-970C-6194-9C785C408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69930" y="228600"/>
            <a:ext cx="271552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 ensures reliable cryptographic verification.</a:t>
            </a:r>
          </a:p>
          <a:p>
            <a:r>
              <a:t>User-friendly interface and automated testing enhance cybersecurity.</a:t>
            </a:r>
          </a:p>
          <a:p>
            <a:r>
              <a:t>Scalable for integration with future tools.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Real-Time Phishing Simulations</a:t>
            </a:r>
          </a:p>
          <a:p>
            <a:r>
              <a:rPr lang="en-US" dirty="0"/>
              <a:t>Community Building and Peer Learning</a:t>
            </a:r>
          </a:p>
          <a:p>
            <a:r>
              <a:rPr lang="en-US" dirty="0"/>
              <a:t>Gamification: </a:t>
            </a:r>
            <a:endParaRPr dirty="0"/>
          </a:p>
          <a:p>
            <a:r>
              <a:rPr dirty="0"/>
              <a:t>Implement multi-language support and mobile compatibility.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NIST Official Website</a:t>
            </a:r>
          </a:p>
          <a:p>
            <a:r>
              <a:rPr dirty="0"/>
              <a:t>Cryptographic Algorithms Documentation</a:t>
            </a:r>
          </a:p>
          <a:p>
            <a:r>
              <a:rPr dirty="0"/>
              <a:t>IEEE and Springer papers on Crypto Analysis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431DA-3E65-65B2-36E9-72597060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3" t="3476" r="6940" b="554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8D1-71E1-7583-F10F-16A9084F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1" y="-23069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3A182-AB55-5690-DE60-93EF7D2FD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081267"/>
            <a:ext cx="8229600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world, cyber threats are increasing in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cybersecurity training often lacks the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keep up with evolving threats.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creates a gap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both cybersecurity professionals and general employees.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growing demand for more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and personalized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solutions that evolve alongside the threat landscape.</a:t>
            </a:r>
          </a:p>
        </p:txBody>
      </p:sp>
    </p:spTree>
    <p:extLst>
      <p:ext uri="{BB962C8B-B14F-4D97-AF65-F5344CB8AC3E}">
        <p14:creationId xmlns:p14="http://schemas.microsoft.com/office/powerpoint/2010/main" val="8057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Cybersecurity requires integrity and secure data analysis.</a:t>
            </a:r>
          </a:p>
          <a:p>
            <a:r>
              <a:t>NIST files are essential in cryptographic verification.</a:t>
            </a:r>
          </a:p>
          <a:p>
            <a:r>
              <a:t>This system allows users to upload, analyze, and review cryptographic properties of NIST 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NIST file verification.</a:t>
            </a:r>
          </a:p>
          <a:p>
            <a:r>
              <a:t>Limited support for integrity and crypto checks.</a:t>
            </a:r>
          </a:p>
          <a:p>
            <a:r>
              <a:t>Lack of user-friendly interfaces and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b="1" dirty="0"/>
              <a:t>Inability to Adapt</a:t>
            </a:r>
            <a:endParaRPr b="1" dirty="0"/>
          </a:p>
          <a:p>
            <a:r>
              <a:rPr b="1" dirty="0"/>
              <a:t>Lack of automated report generation.</a:t>
            </a:r>
          </a:p>
          <a:p>
            <a:r>
              <a:rPr b="1" dirty="0"/>
              <a:t>No centralized system for file upload and analysis.</a:t>
            </a:r>
            <a:endParaRPr lang="en-US" b="1" dirty="0"/>
          </a:p>
          <a:p>
            <a:r>
              <a:rPr lang="en-US" b="1" dirty="0"/>
              <a:t>Generic Training Modules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AI-Driven Customized Cybersecurity Training And Policies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Tailors training to employee roles, knowledge, and learning styles using AI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Provides </a:t>
            </a:r>
            <a:r>
              <a:rPr lang="en-US" sz="2600" b="1" dirty="0"/>
              <a:t>instant feedback</a:t>
            </a:r>
            <a:r>
              <a:rPr lang="en-US" sz="2600" dirty="0"/>
              <a:t> to reinforce understanding and identify weaknesses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3BC6-B3B8-E2FD-EE38-ECDD0ACC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0C09-5D9A-F195-89C8-99BD5E7F2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Continuously updates with the latest </a:t>
            </a:r>
            <a:r>
              <a:rPr lang="en-US" sz="2800" b="1" dirty="0"/>
              <a:t>cybersecurity threats and trends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Builds a culture of </a:t>
            </a:r>
            <a:r>
              <a:rPr lang="en-US" sz="2800" b="1" dirty="0"/>
              <a:t>cybersecurity awareness</a:t>
            </a:r>
            <a:r>
              <a:rPr lang="en-US" sz="2800" dirty="0"/>
              <a:t>, enabling proactive threat defense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Uses </a:t>
            </a:r>
            <a:r>
              <a:rPr lang="en-US" sz="2800" b="1" dirty="0"/>
              <a:t>AI</a:t>
            </a:r>
            <a:r>
              <a:rPr lang="en-US" sz="2800" dirty="0"/>
              <a:t> to tailor learning paths based on each employee’s </a:t>
            </a:r>
            <a:r>
              <a:rPr lang="en-US" sz="2800" b="1" dirty="0"/>
              <a:t>role, knowledge, and preferences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499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b="1" dirty="0"/>
              <a:t>Faster and automated file processing.</a:t>
            </a:r>
            <a:endParaRPr lang="en-US" b="1" dirty="0"/>
          </a:p>
          <a:p>
            <a:r>
              <a:rPr lang="en-US" b="1" dirty="0"/>
              <a:t>Personalized Learning Paths</a:t>
            </a:r>
          </a:p>
          <a:p>
            <a:r>
              <a:rPr lang="en-US" b="1" dirty="0"/>
              <a:t>Increased Engagement</a:t>
            </a:r>
            <a:endParaRPr b="1" dirty="0"/>
          </a:p>
          <a:p>
            <a:r>
              <a:rPr b="1" dirty="0"/>
              <a:t>Improved accuracy of cryptographic analysis.</a:t>
            </a:r>
          </a:p>
          <a:p>
            <a:r>
              <a:rPr b="1" dirty="0"/>
              <a:t>Comprehensive and structured reports.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</TotalTime>
  <Words>818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.</vt:lpstr>
      <vt:lpstr>Objective</vt:lpstr>
      <vt:lpstr>Introduction</vt:lpstr>
      <vt:lpstr>Introduction</vt:lpstr>
      <vt:lpstr>Existing System</vt:lpstr>
      <vt:lpstr>Disadvantages of Existing System</vt:lpstr>
      <vt:lpstr>Proposed System</vt:lpstr>
      <vt:lpstr>Proposed System</vt:lpstr>
      <vt:lpstr>Advantages of Proposed System</vt:lpstr>
      <vt:lpstr>Software Requirements</vt:lpstr>
      <vt:lpstr>Hardware Requirements</vt:lpstr>
      <vt:lpstr>Modules</vt:lpstr>
      <vt:lpstr>UML Diagrams</vt:lpstr>
      <vt:lpstr>Data Flow Diagram (DFD)</vt:lpstr>
      <vt:lpstr>Use case diagram</vt:lpstr>
      <vt:lpstr>Class Diagram</vt:lpstr>
      <vt:lpstr>Sequence Diagram</vt:lpstr>
      <vt:lpstr>Activity Diagram</vt:lpstr>
      <vt:lpstr>Results</vt:lpstr>
      <vt:lpstr>Results</vt:lpstr>
      <vt:lpstr>Results</vt:lpstr>
      <vt:lpstr>Results</vt:lpstr>
      <vt:lpstr>System Testing</vt:lpstr>
      <vt:lpstr>Conclusion</vt:lpstr>
      <vt:lpstr>Future Enhancements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suchithra bejugam</cp:lastModifiedBy>
  <cp:revision>1</cp:revision>
  <dcterms:created xsi:type="dcterms:W3CDTF">2013-01-27T09:14:16Z</dcterms:created>
  <dcterms:modified xsi:type="dcterms:W3CDTF">2025-06-05T10:10:14Z</dcterms:modified>
  <cp:category/>
</cp:coreProperties>
</file>