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73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2" r:id="rId14"/>
    <p:sldId id="271" r:id="rId15"/>
    <p:sldId id="260" r:id="rId16"/>
    <p:sldId id="274" r:id="rId17"/>
    <p:sldId id="266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66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3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8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83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21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9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66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96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50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5BD2-7460-4E7B-B666-D70A2968AC2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F509-87BA-42EE-8D3C-7B0F758A8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68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Expense Tracker Application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y Nurgassym Bekarys</a:t>
            </a:r>
            <a:endParaRPr lang="ru-RU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7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r>
              <a:rPr lang="en-US" smtClean="0"/>
              <a:t>:</a:t>
            </a:r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012" y="1825625"/>
            <a:ext cx="8049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77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Database Design</a:t>
            </a:r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09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Schema:</a:t>
            </a:r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209" y="1825625"/>
            <a:ext cx="61735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2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What</a:t>
            </a:r>
            <a:r>
              <a:rPr lang="ru-RU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is done?</a:t>
            </a:r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40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Goals</a:t>
            </a:r>
            <a:r>
              <a:rPr lang="en-US" b="1" smtClean="0"/>
              <a:t>: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Create a </a:t>
            </a:r>
            <a:r>
              <a:rPr lang="en-US">
                <a:solidFill>
                  <a:schemeClr val="accent6"/>
                </a:solidFill>
              </a:rPr>
              <a:t>user-friendly</a:t>
            </a:r>
            <a:r>
              <a:rPr lang="en-US"/>
              <a:t> and </a:t>
            </a:r>
            <a:r>
              <a:rPr lang="en-US">
                <a:solidFill>
                  <a:schemeClr val="accent6"/>
                </a:solidFill>
              </a:rPr>
              <a:t>intuitive</a:t>
            </a:r>
            <a:r>
              <a:rPr lang="en-US"/>
              <a:t> GUI for expense entry and management</a:t>
            </a:r>
            <a:r>
              <a:rPr lang="en-US" smtClean="0"/>
              <a:t>.</a:t>
            </a:r>
            <a:endParaRPr lang="ru-RU"/>
          </a:p>
          <a:p>
            <a:pPr lvl="0"/>
            <a:r>
              <a:rPr lang="en-US"/>
              <a:t>Allow users to </a:t>
            </a:r>
            <a:r>
              <a:rPr lang="en-US">
                <a:solidFill>
                  <a:srgbClr val="00B050"/>
                </a:solidFill>
              </a:rPr>
              <a:t>categorize</a:t>
            </a:r>
            <a:r>
              <a:rPr lang="en-US"/>
              <a:t> </a:t>
            </a:r>
            <a:r>
              <a:rPr lang="en-US" smtClean="0"/>
              <a:t>expenses.</a:t>
            </a:r>
            <a:endParaRPr lang="ru-RU"/>
          </a:p>
          <a:p>
            <a:pPr lvl="0"/>
            <a:r>
              <a:rPr lang="en-US"/>
              <a:t>Ensure data privacy and security by implementing </a:t>
            </a:r>
            <a:r>
              <a:rPr lang="en-US">
                <a:solidFill>
                  <a:srgbClr val="0070C0"/>
                </a:solidFill>
              </a:rPr>
              <a:t>authentication</a:t>
            </a:r>
            <a:r>
              <a:rPr lang="en-US" smtClean="0"/>
              <a:t>.</a:t>
            </a:r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19" y="2265073"/>
            <a:ext cx="348817" cy="3488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47" y="2786927"/>
            <a:ext cx="348817" cy="3488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65" y="3688037"/>
            <a:ext cx="348817" cy="3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20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Features: 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Registration and </a:t>
            </a:r>
            <a:r>
              <a:rPr lang="en-US" smtClean="0"/>
              <a:t>Login</a:t>
            </a:r>
            <a:endParaRPr lang="en-US"/>
          </a:p>
          <a:p>
            <a:r>
              <a:rPr lang="en-US"/>
              <a:t>Expense Categories </a:t>
            </a:r>
            <a:r>
              <a:rPr lang="en-US" smtClean="0"/>
              <a:t>and Listing</a:t>
            </a:r>
          </a:p>
          <a:p>
            <a:r>
              <a:rPr lang="en-US" smtClean="0"/>
              <a:t>Reports (pie charts)</a:t>
            </a:r>
          </a:p>
          <a:p>
            <a:r>
              <a:rPr lang="en-US" smtClean="0"/>
              <a:t>Sorting </a:t>
            </a:r>
            <a:r>
              <a:rPr lang="en-US"/>
              <a:t>and </a:t>
            </a:r>
            <a:r>
              <a:rPr lang="en-US" smtClean="0"/>
              <a:t>Filters</a:t>
            </a:r>
          </a:p>
          <a:p>
            <a:r>
              <a:rPr lang="en-US"/>
              <a:t>Data </a:t>
            </a:r>
            <a:r>
              <a:rPr lang="en-US" smtClean="0"/>
              <a:t>Export</a:t>
            </a:r>
          </a:p>
          <a:p>
            <a:r>
              <a:rPr lang="en-US"/>
              <a:t>Security and Privacy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10" y="1865703"/>
            <a:ext cx="348817" cy="3488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2406723"/>
            <a:ext cx="348817" cy="3488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30" y="2912183"/>
            <a:ext cx="348817" cy="3488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6" y="3425559"/>
            <a:ext cx="348817" cy="3488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93" y="3914097"/>
            <a:ext cx="348817" cy="3488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93" y="4452577"/>
            <a:ext cx="348817" cy="3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libraries used in this project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Psycopg2: </a:t>
            </a:r>
            <a:r>
              <a:rPr lang="en-US" smtClean="0"/>
              <a:t>connecting and making queries to </a:t>
            </a:r>
            <a:r>
              <a:rPr lang="en-US" smtClean="0"/>
              <a:t>database</a:t>
            </a:r>
            <a:endParaRPr lang="en-US" b="1" smtClean="0"/>
          </a:p>
          <a:p>
            <a:r>
              <a:rPr lang="en-US" b="1" smtClean="0"/>
              <a:t>Bcrypt: </a:t>
            </a:r>
            <a:r>
              <a:rPr lang="en-US" smtClean="0"/>
              <a:t>security purposes</a:t>
            </a:r>
            <a:endParaRPr lang="en-US" b="1" smtClean="0"/>
          </a:p>
          <a:p>
            <a:r>
              <a:rPr lang="en-US" b="1" smtClean="0"/>
              <a:t>Pandas: </a:t>
            </a:r>
            <a:r>
              <a:rPr lang="en-US" smtClean="0"/>
              <a:t>managing dataframes</a:t>
            </a:r>
            <a:endParaRPr lang="en-US" b="1" smtClean="0"/>
          </a:p>
          <a:p>
            <a:r>
              <a:rPr lang="en-US" b="1" smtClean="0"/>
              <a:t>PySide6: </a:t>
            </a:r>
            <a:r>
              <a:rPr lang="en-US" smtClean="0"/>
              <a:t>for UI</a:t>
            </a:r>
            <a:endParaRPr lang="en-US" b="1" smtClean="0"/>
          </a:p>
          <a:p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3886716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 used in this project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Diagrams: </a:t>
            </a:r>
            <a:r>
              <a:rPr lang="en-US"/>
              <a:t>diagrams.net (draw.io</a:t>
            </a:r>
            <a:r>
              <a:rPr lang="en-US" smtClean="0"/>
              <a:t>)</a:t>
            </a:r>
            <a:endParaRPr lang="en-US" b="1" smtClean="0"/>
          </a:p>
          <a:p>
            <a:r>
              <a:rPr lang="en-US" b="1" smtClean="0"/>
              <a:t>IDE: </a:t>
            </a:r>
            <a:r>
              <a:rPr lang="en-US" smtClean="0"/>
              <a:t>Visual Studio Code (by Microsoft)</a:t>
            </a:r>
          </a:p>
          <a:p>
            <a:r>
              <a:rPr lang="en-US" b="1" smtClean="0"/>
              <a:t>Database: </a:t>
            </a:r>
            <a:r>
              <a:rPr lang="en-US" smtClean="0"/>
              <a:t>DataGrip (by JetBrains)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383674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Demonstration</a:t>
            </a:r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2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Project Proposal</a:t>
            </a:r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71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Project Overview: </a:t>
            </a:r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The Expense Tracker Application is a software solution designed to help individuals </a:t>
            </a:r>
            <a:r>
              <a:rPr lang="en-US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manage their expenses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effectively. It provides a </a:t>
            </a:r>
            <a:r>
              <a:rPr lang="en-US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user-friendly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graphical interface for users to input and categorize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expenses,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export them to excel files.</a:t>
            </a:r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4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Goals</a:t>
            </a:r>
            <a:r>
              <a:rPr lang="en-US" b="1" smtClean="0"/>
              <a:t>: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Create a </a:t>
            </a:r>
            <a:r>
              <a:rPr lang="en-US">
                <a:solidFill>
                  <a:schemeClr val="accent6"/>
                </a:solidFill>
              </a:rPr>
              <a:t>user-friendly</a:t>
            </a:r>
            <a:r>
              <a:rPr lang="en-US"/>
              <a:t> and </a:t>
            </a:r>
            <a:r>
              <a:rPr lang="en-US">
                <a:solidFill>
                  <a:schemeClr val="accent6"/>
                </a:solidFill>
              </a:rPr>
              <a:t>intuitive</a:t>
            </a:r>
            <a:r>
              <a:rPr lang="en-US"/>
              <a:t> GUI for expense entry and management.</a:t>
            </a:r>
            <a:endParaRPr lang="ru-RU"/>
          </a:p>
          <a:p>
            <a:pPr lvl="0"/>
            <a:r>
              <a:rPr lang="en-US"/>
              <a:t>Allow users to </a:t>
            </a:r>
            <a:r>
              <a:rPr lang="en-US">
                <a:solidFill>
                  <a:srgbClr val="00B050"/>
                </a:solidFill>
              </a:rPr>
              <a:t>categorize</a:t>
            </a:r>
            <a:r>
              <a:rPr lang="en-US"/>
              <a:t> </a:t>
            </a:r>
            <a:r>
              <a:rPr lang="en-US" smtClean="0"/>
              <a:t>expenses.</a:t>
            </a:r>
            <a:endParaRPr lang="ru-RU"/>
          </a:p>
          <a:p>
            <a:pPr lvl="0"/>
            <a:r>
              <a:rPr lang="en-US"/>
              <a:t>Ensure data privacy and security by implementing </a:t>
            </a:r>
            <a:r>
              <a:rPr lang="en-US">
                <a:solidFill>
                  <a:srgbClr val="0070C0"/>
                </a:solidFill>
              </a:rPr>
              <a:t>authentication</a:t>
            </a:r>
            <a:r>
              <a:rPr lang="en-US" smtClean="0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27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Features: 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Registration and </a:t>
            </a:r>
            <a:r>
              <a:rPr lang="en-US" smtClean="0"/>
              <a:t>Login</a:t>
            </a:r>
            <a:endParaRPr lang="en-US"/>
          </a:p>
          <a:p>
            <a:r>
              <a:rPr lang="en-US"/>
              <a:t>Expense Categories </a:t>
            </a:r>
            <a:r>
              <a:rPr lang="en-US" smtClean="0"/>
              <a:t>and Listing</a:t>
            </a:r>
          </a:p>
          <a:p>
            <a:r>
              <a:rPr lang="en-US" smtClean="0"/>
              <a:t>Reports (pie charts)</a:t>
            </a:r>
          </a:p>
          <a:p>
            <a:r>
              <a:rPr lang="en-US" smtClean="0"/>
              <a:t>Sorting </a:t>
            </a:r>
            <a:r>
              <a:rPr lang="en-US"/>
              <a:t>and </a:t>
            </a:r>
            <a:r>
              <a:rPr lang="en-US" smtClean="0"/>
              <a:t>Filters</a:t>
            </a:r>
          </a:p>
          <a:p>
            <a:r>
              <a:rPr lang="en-US"/>
              <a:t>Data </a:t>
            </a:r>
            <a:r>
              <a:rPr lang="en-US" smtClean="0"/>
              <a:t>Export</a:t>
            </a:r>
          </a:p>
          <a:p>
            <a:r>
              <a:rPr lang="en-US"/>
              <a:t>Security and Privacy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289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Technologies</a:t>
            </a:r>
            <a:r>
              <a:rPr lang="en-US" b="1" smtClean="0"/>
              <a:t>: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/>
              <a:t>Programming Language: </a:t>
            </a:r>
            <a:r>
              <a:rPr lang="en-US"/>
              <a:t>Python</a:t>
            </a:r>
            <a:endParaRPr lang="ru-RU"/>
          </a:p>
          <a:p>
            <a:pPr lvl="0"/>
            <a:r>
              <a:rPr lang="en-US" b="1"/>
              <a:t>GUI Library: </a:t>
            </a:r>
            <a:r>
              <a:rPr lang="en-US" smtClean="0"/>
              <a:t>PyQt </a:t>
            </a:r>
            <a:r>
              <a:rPr lang="en-US"/>
              <a:t>for the graphical interface</a:t>
            </a:r>
            <a:endParaRPr lang="ru-RU"/>
          </a:p>
          <a:p>
            <a:pPr lvl="0"/>
            <a:r>
              <a:rPr lang="en-US" b="1"/>
              <a:t>Database: </a:t>
            </a:r>
            <a:r>
              <a:rPr lang="en-US" smtClean="0"/>
              <a:t>PostgreSQL </a:t>
            </a:r>
            <a:r>
              <a:rPr lang="en-US"/>
              <a:t>for local storage</a:t>
            </a:r>
            <a:endParaRPr lang="ru-RU"/>
          </a:p>
          <a:p>
            <a:r>
              <a:rPr lang="en-US" b="1"/>
              <a:t>Data Visualization: </a:t>
            </a:r>
            <a:r>
              <a:rPr lang="en-US" smtClean="0"/>
              <a:t>QtCharts</a:t>
            </a:r>
            <a:r>
              <a:rPr lang="en-US" smtClean="0"/>
              <a:t> </a:t>
            </a:r>
            <a:r>
              <a:rPr lang="en-US"/>
              <a:t>for generating </a:t>
            </a:r>
            <a:r>
              <a:rPr lang="en-US" smtClean="0"/>
              <a:t>charts</a:t>
            </a:r>
            <a:endParaRPr lang="ru-RU"/>
          </a:p>
          <a:p>
            <a:pPr lvl="0"/>
            <a:r>
              <a:rPr lang="en-US" b="1"/>
              <a:t>Security: </a:t>
            </a:r>
            <a:r>
              <a:rPr lang="en-US" smtClean="0"/>
              <a:t>password hashing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33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Project Design Models</a:t>
            </a:r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37" y="3977409"/>
            <a:ext cx="2560781" cy="2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49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</a:t>
            </a:r>
            <a:r>
              <a:rPr lang="en-US" smtClean="0"/>
              <a:t>:</a:t>
            </a:r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983"/>
            <a:ext cx="10515600" cy="3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  <a:r>
              <a:rPr lang="en-US" smtClean="0"/>
              <a:t>:</a:t>
            </a:r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935" y="1825625"/>
            <a:ext cx="49141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vouri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</Words>
  <Application>Microsoft Office PowerPoint</Application>
  <PresentationFormat>Широкоэкранный</PresentationFormat>
  <Paragraphs>50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Verdana</vt:lpstr>
      <vt:lpstr>Тема Office</vt:lpstr>
      <vt:lpstr>Expense Tracker Application</vt:lpstr>
      <vt:lpstr>Project Proposal</vt:lpstr>
      <vt:lpstr>Project Overview: </vt:lpstr>
      <vt:lpstr>Project Goals:</vt:lpstr>
      <vt:lpstr>Project Features: </vt:lpstr>
      <vt:lpstr>Technologies:</vt:lpstr>
      <vt:lpstr>Project Design Models</vt:lpstr>
      <vt:lpstr>Activity Diagram:</vt:lpstr>
      <vt:lpstr>Use Case Diagram:</vt:lpstr>
      <vt:lpstr>Class diagram:</vt:lpstr>
      <vt:lpstr>Database Design</vt:lpstr>
      <vt:lpstr>Database Schema:</vt:lpstr>
      <vt:lpstr>What is done?</vt:lpstr>
      <vt:lpstr>Project Goals:</vt:lpstr>
      <vt:lpstr>Project Features: </vt:lpstr>
      <vt:lpstr>Python libraries used in this project</vt:lpstr>
      <vt:lpstr>Tools used in this project</vt:lpstr>
      <vt:lpstr>Demonstration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 Application</dc:title>
  <dc:creator>HP</dc:creator>
  <cp:lastModifiedBy>HP</cp:lastModifiedBy>
  <cp:revision>14</cp:revision>
  <dcterms:created xsi:type="dcterms:W3CDTF">2023-12-01T08:15:48Z</dcterms:created>
  <dcterms:modified xsi:type="dcterms:W3CDTF">2023-12-12T07:51:07Z</dcterms:modified>
</cp:coreProperties>
</file>