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5a1d125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55a1d125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59c51530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59c51530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559c51530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559c51530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559c51530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559c51530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59c51530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559c5153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03700" y="1429900"/>
            <a:ext cx="85206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Зеленая книга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03700" y="452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любимый фильм: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49650" y="632325"/>
            <a:ext cx="34308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«Зелёная книга» (Green Book) — американская биографическая комедийная драма режиссёра Питера Фаррелли вышедшая на экраны в 2018 году. Картина рассказывает реальную историю путешествия по югу США известного джазового пианиста Дона Ширли и обычного водителя Тони Валлелонги между которыми со временем возникает дружба. Главные роли исполнили Вигго Мортенсен, Махершала Али и Линда Карделлини</a:t>
            </a:r>
            <a:endParaRPr i="1"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i="1" lang="ru" sz="12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Премьера фильма состоялась на Международном кинофестивале в Торонто 11 сентября 2018 года, где он получил главную награду «Народный выбор». В США фильм вышел в ограниченном прокате 16 ноября 2018 года, по всей стране — 21 ноября. Премьера фильма в России состоялась 24 января 2019 года.</a:t>
            </a:r>
            <a:endParaRPr i="1" sz="12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50" y="206288"/>
            <a:ext cx="3430699" cy="47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1384325" y="1392000"/>
            <a:ext cx="55509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solidFill>
                  <a:srgbClr val="202122"/>
                </a:solidFill>
                <a:highlight>
                  <a:schemeClr val="lt1"/>
                </a:highlight>
              </a:rPr>
              <a:t>Смысл этого фильма,</a:t>
            </a:r>
            <a:r>
              <a:rPr i="1" lang="ru" sz="1900">
                <a:solidFill>
                  <a:schemeClr val="dk2"/>
                </a:solidFill>
                <a:highlight>
                  <a:schemeClr val="lt1"/>
                </a:highlight>
              </a:rPr>
              <a:t> </a:t>
            </a:r>
            <a:r>
              <a:rPr i="1" lang="ru" sz="1900">
                <a:solidFill>
                  <a:srgbClr val="040C28"/>
                </a:solidFill>
                <a:highlight>
                  <a:schemeClr val="lt1"/>
                </a:highlight>
              </a:rPr>
              <a:t>благодаря которой многие афроамериканцы получили возможность относительно безопасно передвигаться по небезопасной стране</a:t>
            </a:r>
            <a:r>
              <a:rPr i="1" lang="ru" sz="1900">
                <a:solidFill>
                  <a:srgbClr val="474747"/>
                </a:solidFill>
                <a:highlight>
                  <a:schemeClr val="lt1"/>
                </a:highlight>
              </a:rPr>
              <a:t> </a:t>
            </a:r>
            <a:r>
              <a:rPr i="1" lang="ru" sz="1900">
                <a:solidFill>
                  <a:srgbClr val="202122"/>
                </a:solidFill>
                <a:highlight>
                  <a:srgbClr val="FFFFFF"/>
                </a:highlight>
              </a:rPr>
              <a:t>стала светлым документом мрачной эпохи так называемых «Законов Джима Кроу» (1890-1964) о расовой сегрегации в ряде штатов США, закончившейся через несколько лет после событий фильма</a:t>
            </a:r>
            <a:endParaRPr i="1" sz="1900">
              <a:solidFill>
                <a:srgbClr val="20212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-177425" y="180000"/>
            <a:ext cx="488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435225" y="290375"/>
            <a:ext cx="40824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F1F1F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На чем основана Зеленая книга?</a:t>
            </a:r>
            <a:endParaRPr sz="2500">
              <a:solidFill>
                <a:schemeClr val="dk2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435225" y="1970875"/>
            <a:ext cx="63657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040C28"/>
                </a:solidFill>
                <a:highlight>
                  <a:srgbClr val="FFFFFF"/>
                </a:highlight>
              </a:rPr>
              <a:t>Фильм «</a:t>
            </a:r>
            <a:r>
              <a:rPr i="1" lang="ru" sz="1700">
                <a:solidFill>
                  <a:srgbClr val="040C28"/>
                </a:solidFill>
                <a:highlight>
                  <a:schemeClr val="lt1"/>
                </a:highlight>
              </a:rPr>
              <a:t>Зеленая книга</a:t>
            </a:r>
            <a:r>
              <a:rPr i="1" lang="ru" sz="1700">
                <a:solidFill>
                  <a:srgbClr val="474747"/>
                </a:solidFill>
                <a:highlight>
                  <a:srgbClr val="FFFFFF"/>
                </a:highlight>
              </a:rPr>
              <a:t>» </a:t>
            </a:r>
            <a:r>
              <a:rPr i="1" lang="ru" sz="1700">
                <a:solidFill>
                  <a:srgbClr val="040C28"/>
                </a:solidFill>
                <a:highlight>
                  <a:srgbClr val="FFFFFF"/>
                </a:highlight>
              </a:rPr>
              <a:t>снят по мотивам реальной истории Тони Валлелонги, белого водителя из Род-Айленда, вопреки своим предрассудкам подружившегося с чернокожим пианистом-виртуозом, которого он возил по всей Америке на гастроли (в фильме нам показывают гастроли по южным штатам).</a:t>
            </a:r>
            <a:endParaRPr i="1" sz="1800">
              <a:solidFill>
                <a:srgbClr val="040C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978425" y="1987850"/>
            <a:ext cx="53133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Всем советую, обязательно посмотрите :)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509500" y="1869025"/>
            <a:ext cx="41250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lt1"/>
                </a:solidFill>
              </a:rPr>
              <a:t>Спасибо за ваше уделенное внимание!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