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Spectral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pectral-bold.fntdata"/><Relationship Id="rId10" Type="http://schemas.openxmlformats.org/officeDocument/2006/relationships/font" Target="fonts/Spectral-regular.fntdata"/><Relationship Id="rId13" Type="http://schemas.openxmlformats.org/officeDocument/2006/relationships/font" Target="fonts/Spectral-boldItalic.fntdata"/><Relationship Id="rId12" Type="http://schemas.openxmlformats.org/officeDocument/2006/relationships/font" Target="fonts/Spectral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3f1d40ca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3f1d40c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3f1d40ca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3f1d40ca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3f1d40ca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3f1d40ca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39950" y="1092825"/>
            <a:ext cx="6878400" cy="22155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pectral"/>
                <a:ea typeface="Spectral"/>
                <a:cs typeface="Spectral"/>
                <a:sym typeface="Spectral"/>
              </a:rPr>
              <a:t>Presentation of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pectral"/>
                <a:ea typeface="Spectral"/>
                <a:cs typeface="Spectral"/>
                <a:sym typeface="Spectral"/>
              </a:rPr>
              <a:t>Computer Science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357450" y="2183300"/>
            <a:ext cx="2009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423450" y="750050"/>
            <a:ext cx="9510000" cy="13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Что такое Backend разработка?</a:t>
            </a:r>
            <a:endParaRPr sz="32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044775" y="1888625"/>
            <a:ext cx="70722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</a:rPr>
              <a:t>Это внутренняя часть веб сайта, которая не видна пользователям, но имеет очень большую роль. В Backend разработке используются языки программирования такие как: Python, PHP, Node.js и другие. Backend нужен для обработки и хранения данных.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9115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</a:t>
            </a:r>
            <a:endParaRPr sz="32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разработка?</a:t>
            </a:r>
            <a:endParaRPr sz="32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433625" y="303075"/>
            <a:ext cx="40584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</a:rPr>
              <a:t>Это внешняя часть веб сайта, которая видят пользователи и все что появляется на экране. Использование Frontend заключается в том, чтобы создать удобный и функциональный веб сайт для пользователей. Frontend нужен для дизайна, интерактивности, анимации, разметки и стилизации. На Frontend разработке используются языки программирования такие как: JavaScript, HTML и CSS.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012800" y="59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2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Что такое Web разработка?</a:t>
            </a:r>
            <a:endParaRPr sz="292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540375" y="1888625"/>
            <a:ext cx="60276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</a:rPr>
              <a:t>Web разработчик создает полноценный веб сайт всё с нуля. Он делает работы и Backend разработчика и Frontend разработчика. На Web разработке используются языки программирования такие как: Python, PHP, JavaScript и т.д. 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