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8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E19994B-F686-4F5B-BF53-F1F9D7823DF8}" type="datetimeFigureOut">
              <a:rPr lang="en-US" smtClean="0"/>
              <a:t>28-Oct-21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1E200A9-5957-4F46-8707-30124D65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4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994B-F686-4F5B-BF53-F1F9D7823DF8}" type="datetimeFigureOut">
              <a:rPr lang="en-US" smtClean="0"/>
              <a:t>28-Oct-21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0A9-5957-4F46-8707-30124D65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0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994B-F686-4F5B-BF53-F1F9D7823DF8}" type="datetimeFigureOut">
              <a:rPr lang="en-US" smtClean="0"/>
              <a:t>28-Oct-21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0A9-5957-4F46-8707-30124D65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16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994B-F686-4F5B-BF53-F1F9D7823DF8}" type="datetimeFigureOut">
              <a:rPr lang="en-US" smtClean="0"/>
              <a:t>28-Oct-21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0A9-5957-4F46-8707-30124D65284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377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994B-F686-4F5B-BF53-F1F9D7823DF8}" type="datetimeFigureOut">
              <a:rPr lang="en-US" smtClean="0"/>
              <a:t>28-Oct-21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0A9-5957-4F46-8707-30124D65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73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994B-F686-4F5B-BF53-F1F9D7823DF8}" type="datetimeFigureOut">
              <a:rPr lang="en-US" smtClean="0"/>
              <a:t>28-Oct-21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0A9-5957-4F46-8707-30124D65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68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994B-F686-4F5B-BF53-F1F9D7823DF8}" type="datetimeFigureOut">
              <a:rPr lang="en-US" smtClean="0"/>
              <a:t>28-Oct-21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0A9-5957-4F46-8707-30124D65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7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994B-F686-4F5B-BF53-F1F9D7823DF8}" type="datetimeFigureOut">
              <a:rPr lang="en-US" smtClean="0"/>
              <a:t>28-Oct-21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0A9-5957-4F46-8707-30124D65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19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994B-F686-4F5B-BF53-F1F9D7823DF8}" type="datetimeFigureOut">
              <a:rPr lang="en-US" smtClean="0"/>
              <a:t>28-Oct-21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0A9-5957-4F46-8707-30124D65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9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994B-F686-4F5B-BF53-F1F9D7823DF8}" type="datetimeFigureOut">
              <a:rPr lang="en-US" smtClean="0"/>
              <a:t>28-Oct-21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0A9-5957-4F46-8707-30124D65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994B-F686-4F5B-BF53-F1F9D7823DF8}" type="datetimeFigureOut">
              <a:rPr lang="en-US" smtClean="0"/>
              <a:t>28-Oct-21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0A9-5957-4F46-8707-30124D65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5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994B-F686-4F5B-BF53-F1F9D7823DF8}" type="datetimeFigureOut">
              <a:rPr lang="en-US" smtClean="0"/>
              <a:t>28-Oct-21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0A9-5957-4F46-8707-30124D65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7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994B-F686-4F5B-BF53-F1F9D7823DF8}" type="datetimeFigureOut">
              <a:rPr lang="en-US" smtClean="0"/>
              <a:t>28-Oct-21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0A9-5957-4F46-8707-30124D65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0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994B-F686-4F5B-BF53-F1F9D7823DF8}" type="datetimeFigureOut">
              <a:rPr lang="en-US" smtClean="0"/>
              <a:t>28-Oct-21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0A9-5957-4F46-8707-30124D65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994B-F686-4F5B-BF53-F1F9D7823DF8}" type="datetimeFigureOut">
              <a:rPr lang="en-US" smtClean="0"/>
              <a:t>28-Oct-21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0A9-5957-4F46-8707-30124D65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2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994B-F686-4F5B-BF53-F1F9D7823DF8}" type="datetimeFigureOut">
              <a:rPr lang="en-US" smtClean="0"/>
              <a:t>28-Oct-21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0A9-5957-4F46-8707-30124D65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3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994B-F686-4F5B-BF53-F1F9D7823DF8}" type="datetimeFigureOut">
              <a:rPr lang="en-US" smtClean="0"/>
              <a:t>28-Oct-21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0A9-5957-4F46-8707-30124D65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7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994B-F686-4F5B-BF53-F1F9D7823DF8}" type="datetimeFigureOut">
              <a:rPr lang="en-US" smtClean="0"/>
              <a:t>28-Oct-21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200A9-5957-4F46-8707-30124D65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17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5A32-D68C-46C4-921B-E10122051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Atomic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0028C-C70E-4775-81E9-47F3E8F69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Tengo Khizanishvili</a:t>
            </a:r>
          </a:p>
        </p:txBody>
      </p:sp>
    </p:spTree>
    <p:extLst>
      <p:ext uri="{BB962C8B-B14F-4D97-AF65-F5344CB8AC3E}">
        <p14:creationId xmlns:p14="http://schemas.microsoft.com/office/powerpoint/2010/main" val="27564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AB88-18A4-4D21-81A3-D199E57C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84A55-E94D-45BD-B055-2CCDE3267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196" y="2184173"/>
            <a:ext cx="9905999" cy="354171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My atom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About lithium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My atom scale compared to real atom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Process of building atom model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08935-03F2-4356-8DC5-1A0A2D813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9511"/>
            <a:ext cx="5481489" cy="332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4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F946-B5B3-4C8A-A186-CB2F49F6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used to make this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AA289-5615-4CC4-87A5-ECB941B53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 are simple, I used Styrofoam 7 big ones and 3 small ones I connected electron, neutrons and protons with toothpicks  I panted the atom with permanent markers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3D578-E592-494D-B73E-848CDF002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44" y="4020344"/>
            <a:ext cx="2257425" cy="2028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850C9A-5EEE-456C-9F1F-703105144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901" y="4020344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4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A3DD-D0AE-49BA-B7E5-21CDC7CF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my atomic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64986-82DF-49EA-A62D-296A63A76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Lithium (Li)  </a:t>
            </a:r>
            <a:r>
              <a:rPr lang="en-US" dirty="0"/>
              <a:t>is made of 3 protons, 3 electrons, 4 neutrons and nucleus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9E7B1-F827-4FCA-B0C8-EC8C0F073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853" y="3354355"/>
            <a:ext cx="4093731" cy="30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3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9B72-7410-458F-9496-550108A2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58" y="163207"/>
            <a:ext cx="9905998" cy="1478570"/>
          </a:xfrm>
        </p:spPr>
        <p:txBody>
          <a:bodyPr/>
          <a:lstStyle/>
          <a:p>
            <a:r>
              <a:rPr lang="en-US" dirty="0"/>
              <a:t>Lithium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44255-FBFD-46F5-ABCB-EFF04DD89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13043"/>
            <a:ext cx="9905999" cy="3579847"/>
          </a:xfrm>
        </p:spPr>
        <p:txBody>
          <a:bodyPr/>
          <a:lstStyle/>
          <a:p>
            <a:r>
              <a:rPr lang="en-US" dirty="0"/>
              <a:t>atomic mass - 6.941 U </a:t>
            </a:r>
          </a:p>
          <a:p>
            <a:r>
              <a:rPr lang="en-US" b="0" i="0" dirty="0">
                <a:effectLst/>
                <a:latin typeface="Google Sans"/>
              </a:rPr>
              <a:t>density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dirty="0"/>
              <a:t>0.534gram/cm^3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3633D7-02A2-4558-A3A4-BF325B99E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65" y="3652935"/>
            <a:ext cx="1758473" cy="21759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EB554E-A5D9-48F8-A4FB-3288FF72A00D}"/>
              </a:ext>
            </a:extLst>
          </p:cNvPr>
          <p:cNvSpPr txBox="1"/>
          <p:nvPr/>
        </p:nvSpPr>
        <p:spPr>
          <a:xfrm>
            <a:off x="3788228" y="4234080"/>
            <a:ext cx="2494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i="0" dirty="0">
                <a:effectLst/>
                <a:latin typeface="arial" panose="020B0604020202020204" pitchFamily="34" charset="0"/>
              </a:rPr>
              <a:t>←Lithium 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580D8C-09B7-4D3B-AD71-C135EFE27034}"/>
              </a:ext>
            </a:extLst>
          </p:cNvPr>
          <p:cNvSpPr txBox="1"/>
          <p:nvPr/>
        </p:nvSpPr>
        <p:spPr>
          <a:xfrm>
            <a:off x="1604865" y="6092890"/>
            <a:ext cx="5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 U=1/12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B8D8D9-C91A-460F-BE85-281A755752DE}"/>
              </a:ext>
            </a:extLst>
          </p:cNvPr>
          <p:cNvSpPr txBox="1"/>
          <p:nvPr/>
        </p:nvSpPr>
        <p:spPr>
          <a:xfrm>
            <a:off x="1141412" y="1820545"/>
            <a:ext cx="949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Atom can have up to 5 layers of shell. shell is the thing that atoms orbit around . Lithium has 2 Shells  2 electrons on first shell and last electron on last Shell.</a:t>
            </a:r>
          </a:p>
        </p:txBody>
      </p:sp>
    </p:spTree>
    <p:extLst>
      <p:ext uri="{BB962C8B-B14F-4D97-AF65-F5344CB8AC3E}">
        <p14:creationId xmlns:p14="http://schemas.microsoft.com/office/powerpoint/2010/main" val="246221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7C6B-DC3C-469E-90E0-E385C790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Sizes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D0E06-E191-4859-9711-B272A65B1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097519" cy="2938333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</a:t>
            </a:r>
            <a:r>
              <a:rPr lang="en-US" sz="18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eutron size is about 0.8×10</a:t>
            </a:r>
            <a:r>
              <a:rPr lang="en-US" sz="1800" b="1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−15</a:t>
            </a:r>
            <a:r>
              <a:rPr lang="en-US" sz="18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m - my proton 464,000,000,000,000 times bigger than real proton </a:t>
            </a:r>
          </a:p>
          <a:p>
            <a:r>
              <a:rPr lang="en-US" sz="18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</a:t>
            </a:r>
            <a:r>
              <a:rPr lang="en-US" sz="18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roton size is about 0.84–0.87fm - neutron 464,000,000,000,000 times bigger than real neutron</a:t>
            </a:r>
          </a:p>
          <a:p>
            <a:r>
              <a:rPr lang="en-US" sz="1800" b="1" dirty="0">
                <a:solidFill>
                  <a:srgbClr val="202124"/>
                </a:solidFill>
                <a:latin typeface="Arial" panose="020B0604020202020204" pitchFamily="34" charset="0"/>
              </a:rPr>
              <a:t>Electrons - electron has no size</a:t>
            </a:r>
          </a:p>
          <a:p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Protons and electrons real distance - 5.3E-7 </a:t>
            </a:r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cm</a:t>
            </a:r>
            <a:r>
              <a:rPr lang="en-US" sz="1800" b="1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my distance-2cm my size if we shrink the model is 5.3E-12 cm</a:t>
            </a:r>
          </a:p>
          <a:p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Mistake is that real distance is </a:t>
            </a:r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5.3x10^-7cm and my distance is </a:t>
            </a:r>
            <a:r>
              <a:rPr lang="en-US" sz="1800" b="1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5.3</a:t>
            </a:r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x10^-12</a:t>
            </a:r>
            <a:r>
              <a:rPr lang="en-US" sz="1800" b="1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cm. </a:t>
            </a:r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So, there is difference of 10^-5</a:t>
            </a:r>
            <a:endParaRPr lang="en-US" sz="1800" b="1" i="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B4EED-8A54-4F6A-9A4A-521FEC47D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464" y="1425575"/>
            <a:ext cx="3390900" cy="1343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BD5C76-EC11-4CE9-B2B9-33D02CB04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911" y="3951514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2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1737-FEBC-4B9C-B55C-2E7C0A99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Inaccuracies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0AB14-CC4A-465C-8E27-C319305F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Inaccuracies </a:t>
            </a:r>
            <a:r>
              <a:rPr lang="en-US" sz="1800" b="1" dirty="0">
                <a:latin typeface="arial" panose="020B0604020202020204" pitchFamily="34" charset="0"/>
              </a:rPr>
              <a:t>are</a:t>
            </a:r>
            <a:r>
              <a:rPr lang="en-US" sz="1800" b="1" kern="1200" dirty="0">
                <a:effectLst/>
                <a:latin typeface="arial" panose="020B0604020202020204" pitchFamily="34" charset="0"/>
                <a:ea typeface="+mn-ea"/>
                <a:cs typeface="+mn-cs"/>
              </a:rPr>
              <a:t> that real distance between atom and proton/neutron is </a:t>
            </a:r>
            <a:r>
              <a:rPr lang="en-US" sz="1800" b="1" kern="1200" dirty="0">
                <a:effectLst/>
                <a:latin typeface="Arial" panose="020B0604020202020204" pitchFamily="34" charset="0"/>
                <a:ea typeface="+mn-ea"/>
                <a:cs typeface="+mn-cs"/>
              </a:rPr>
              <a:t>5.3x10^-7cm and my distance is </a:t>
            </a:r>
            <a:r>
              <a:rPr lang="en-US" sz="1800" b="1" i="0" kern="1200" dirty="0">
                <a:effectLst/>
                <a:latin typeface="arial" panose="020B0604020202020204" pitchFamily="34" charset="0"/>
                <a:ea typeface="+mn-ea"/>
                <a:cs typeface="+mn-cs"/>
              </a:rPr>
              <a:t>5.3</a:t>
            </a:r>
            <a:r>
              <a:rPr lang="en-US" sz="1800" b="1" kern="1200" dirty="0">
                <a:effectLst/>
                <a:latin typeface="Arial" panose="020B0604020202020204" pitchFamily="34" charset="0"/>
                <a:ea typeface="+mn-ea"/>
                <a:cs typeface="+mn-cs"/>
              </a:rPr>
              <a:t>x10^-12</a:t>
            </a:r>
            <a:r>
              <a:rPr lang="en-US" sz="1800" b="1" i="0" kern="1200" dirty="0">
                <a:effectLst/>
                <a:latin typeface="arial" panose="020B0604020202020204" pitchFamily="34" charset="0"/>
                <a:ea typeface="+mn-ea"/>
                <a:cs typeface="+mn-cs"/>
              </a:rPr>
              <a:t>cm. </a:t>
            </a:r>
            <a:r>
              <a:rPr lang="en-US" sz="1800" b="1" kern="1200" dirty="0">
                <a:effectLst/>
                <a:latin typeface="arial" panose="020B0604020202020204" pitchFamily="34" charset="0"/>
                <a:ea typeface="+mn-ea"/>
                <a:cs typeface="+mn-cs"/>
              </a:rPr>
              <a:t>So, there is difference of 10^-5 also mass does not match the real weight ratio. I think its impossible to make perfect atom model that does not have inaccuracies.</a:t>
            </a:r>
          </a:p>
          <a:p>
            <a:r>
              <a:rPr lang="en-US" sz="1800" b="1" kern="1200" dirty="0">
                <a:effectLst/>
                <a:latin typeface="arial" panose="020B0604020202020204" pitchFamily="34" charset="0"/>
                <a:ea typeface="+mn-ea"/>
                <a:cs typeface="+mn-cs"/>
              </a:rPr>
              <a:t>( </a:t>
            </a:r>
            <a:r>
              <a:rPr lang="en-US" sz="1800" b="1" dirty="0">
                <a:latin typeface="arial" panose="020B0604020202020204" pitchFamily="34" charset="0"/>
              </a:rPr>
              <a:t>I could not weight my model perfectly because I don’t have small scale)</a:t>
            </a:r>
            <a:endParaRPr lang="en-US" sz="1800" b="1" kern="1200" dirty="0"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F20B-BBAD-4627-885B-E0D0F82B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Process of making my model and final product</a:t>
            </a:r>
          </a:p>
        </p:txBody>
      </p:sp>
      <p:pic>
        <p:nvPicPr>
          <p:cNvPr id="5" name="Content Placeholder 4" descr="A picture containing table, indoor, floor, wooden&#10;&#10;Description automatically generated">
            <a:extLst>
              <a:ext uri="{FF2B5EF4-FFF2-40B4-BE49-F238E27FC236}">
                <a16:creationId xmlns:a16="http://schemas.microsoft.com/office/drawing/2014/main" id="{4BACBFF6-57E9-418F-AA61-175B78696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900" y="2481247"/>
            <a:ext cx="2818676" cy="3758235"/>
          </a:xfrm>
        </p:spPr>
      </p:pic>
      <p:pic>
        <p:nvPicPr>
          <p:cNvPr id="7" name="Picture 6" descr="A picture containing table, indoor, sitting, desk&#10;&#10;Description automatically generated">
            <a:extLst>
              <a:ext uri="{FF2B5EF4-FFF2-40B4-BE49-F238E27FC236}">
                <a16:creationId xmlns:a16="http://schemas.microsoft.com/office/drawing/2014/main" id="{CF3C90F1-FEE1-41D0-B510-4E27941B5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13" y="2481251"/>
            <a:ext cx="2818677" cy="3758236"/>
          </a:xfrm>
          <a:prstGeom prst="rect">
            <a:avLst/>
          </a:prstGeom>
        </p:spPr>
      </p:pic>
      <p:pic>
        <p:nvPicPr>
          <p:cNvPr id="9" name="Picture 8" descr="A picture containing indoor&#10;&#10;Description automatically generated">
            <a:extLst>
              <a:ext uri="{FF2B5EF4-FFF2-40B4-BE49-F238E27FC236}">
                <a16:creationId xmlns:a16="http://schemas.microsoft.com/office/drawing/2014/main" id="{C0017CA3-8B36-46E6-ABA6-312C29F32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76" y="2481246"/>
            <a:ext cx="2818676" cy="3758235"/>
          </a:xfrm>
          <a:prstGeom prst="rect">
            <a:avLst/>
          </a:prstGeom>
        </p:spPr>
      </p:pic>
      <p:pic>
        <p:nvPicPr>
          <p:cNvPr id="11" name="Picture 10" descr="A picture containing black, egg, dark&#10;&#10;Description automatically generated">
            <a:extLst>
              <a:ext uri="{FF2B5EF4-FFF2-40B4-BE49-F238E27FC236}">
                <a16:creationId xmlns:a16="http://schemas.microsoft.com/office/drawing/2014/main" id="{96A18419-1AEA-4F51-B847-CBB9819963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252" y="2481252"/>
            <a:ext cx="2818677" cy="375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2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5720-FF0C-43E0-8A3B-A95A8E2F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97BE59-911F-4D0C-A97C-A749DB1A4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892" y="2097088"/>
            <a:ext cx="6290809" cy="377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12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96</TotalTime>
  <Words>302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</vt:lpstr>
      <vt:lpstr>Google Sans</vt:lpstr>
      <vt:lpstr>Tw Cen MT</vt:lpstr>
      <vt:lpstr>Circuit</vt:lpstr>
      <vt:lpstr>Atomic model</vt:lpstr>
      <vt:lpstr>Plan </vt:lpstr>
      <vt:lpstr>What was used to make this model</vt:lpstr>
      <vt:lpstr>about my atomic model </vt:lpstr>
      <vt:lpstr>Lithium </vt:lpstr>
      <vt:lpstr>Sizes </vt:lpstr>
      <vt:lpstr>Inaccuracies </vt:lpstr>
      <vt:lpstr>Process of making my model and final product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Atomic model</dc:title>
  <dc:creator>Tengo Khizani</dc:creator>
  <cp:lastModifiedBy>Tengo Khizani</cp:lastModifiedBy>
  <cp:revision>5</cp:revision>
  <dcterms:created xsi:type="dcterms:W3CDTF">2021-10-28T16:26:30Z</dcterms:created>
  <dcterms:modified xsi:type="dcterms:W3CDTF">2021-10-28T18:18:10Z</dcterms:modified>
</cp:coreProperties>
</file>