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6d4c67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6d4c67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6d4c677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6d4c677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6d4c677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6d4c677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6d4c677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6d4c677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6d4c677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6d4c677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6d4c677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6d4c677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6d4c677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6d4c677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Giorgi Devdariani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 I chose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atomic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Inaccuracies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 I chose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chose Helium, because It only had 2 electrons, 2 protons and 2 neutrons. To be more specific I chose Helium-4, which is the most stable isotope.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150" y="2230201"/>
            <a:ext cx="2860149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Radius of a Proton/Neutron - 8.77 * 10^-16 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Radius of an Electron - 10^-18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between a first orbital and a nucleus - 5.29 * 10^-11 m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997" y="2699600"/>
            <a:ext cx="4206001" cy="21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that I multiplied sizes by - </a:t>
            </a:r>
            <a:r>
              <a:rPr lang="en"/>
              <a:t>5 * 10^15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Electron’s radius in the model - 5 * 10^-3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Proton’s/Neutron’s radius in the model - 4.385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distance between electron and the </a:t>
            </a:r>
            <a:r>
              <a:rPr lang="en"/>
              <a:t>nucleus</a:t>
            </a:r>
            <a:r>
              <a:rPr lang="en"/>
              <a:t> - 264500 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atomic model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used: colored clay, aluminium foil, chopsticks.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Electron is the blue colored ball. Red - protons. Yellow - neutrons.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4">
            <a:off x="3941978" y="743600"/>
            <a:ext cx="1260045" cy="4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825" y="3605679"/>
            <a:ext cx="4258350" cy="133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Inaccuracies</a:t>
            </a:r>
            <a:r>
              <a:rPr lang="en"/>
              <a:t>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Electron’s size in the model - 0.005 m radius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Proton’s size in the model - 0.03 m radius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between the electron’s and the nucleus - 0.18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Protons and Neutrons are only </a:t>
            </a:r>
            <a:r>
              <a:rPr lang="en"/>
              <a:t>3.42075257 * 10^13 bigger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distance is only enlarged by 3.4026465 * 10^9 times.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2412900" y="2206050"/>
            <a:ext cx="4318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</a:t>
            </a:r>
            <a:r>
              <a:rPr lang="en"/>
              <a:t>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