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124200"/>
            <a:ext cx="8229600" cy="1295400"/>
          </a:xfrm>
        </p:spPr>
        <p:txBody>
          <a:bodyPr/>
          <a:lstStyle/>
          <a:p>
            <a:r>
              <a:rPr lang="en-US" sz="3600" dirty="0"/>
              <a:t>Recycler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9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RecyclerView</a:t>
            </a:r>
            <a:r>
              <a:rPr lang="en-US" dirty="0" smtClean="0"/>
              <a:t> </a:t>
            </a:r>
            <a:r>
              <a:rPr lang="ka-GE" dirty="0" smtClean="0"/>
              <a:t>-</a:t>
            </a:r>
            <a:r>
              <a:rPr lang="ka-GE" dirty="0" smtClean="0"/>
              <a:t> </a:t>
            </a:r>
            <a:r>
              <a:rPr lang="ka-GE" dirty="0" smtClean="0"/>
              <a:t>ძირითადად გამოიყენება იმ შემთხვევაში, როდესაც არ ვიცით რამდენი მონაცემი გვექნება აპლიკაციაში, ან რამდენი მათგანი გამოჩნდება უშუალოდ ერთ </a:t>
            </a:r>
            <a:r>
              <a:rPr lang="en-US" dirty="0" smtClean="0"/>
              <a:t>activity</a:t>
            </a:r>
            <a:r>
              <a:rPr lang="ka-GE" dirty="0" smtClean="0"/>
              <a:t> - ში.</a:t>
            </a:r>
          </a:p>
          <a:p>
            <a:endParaRPr lang="ka-GE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RecyclerView</a:t>
            </a:r>
            <a:r>
              <a:rPr lang="ka-GE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ka-GE" dirty="0" smtClean="0"/>
              <a:t>მოიხმარს ნაკლებ მეხსიერებას, იგი ელემენტის გამოსახულებებს არ</a:t>
            </a:r>
            <a:r>
              <a:rPr lang="en-US" dirty="0" smtClean="0"/>
              <a:t> </a:t>
            </a:r>
            <a:r>
              <a:rPr lang="ka-GE" dirty="0" smtClean="0"/>
              <a:t>ხსნის </a:t>
            </a:r>
            <a:r>
              <a:rPr lang="en-US" dirty="0" smtClean="0"/>
              <a:t>activity -</a:t>
            </a:r>
            <a:r>
              <a:rPr lang="ka-GE" dirty="0" smtClean="0"/>
              <a:t> ს პირველივე ჩატვირთვისას.</a:t>
            </a:r>
            <a:endParaRPr lang="en-US" dirty="0" smtClean="0"/>
          </a:p>
          <a:p>
            <a:endParaRPr lang="ka-GE" dirty="0" smtClean="0"/>
          </a:p>
          <a:p>
            <a:r>
              <a:rPr lang="ka-GE" dirty="0" smtClean="0"/>
              <a:t>ყველაფრის </a:t>
            </a:r>
            <a:r>
              <a:rPr lang="ka-GE" dirty="0" smtClean="0"/>
              <a:t>ერთდროულად ჩატვირთვა მოიხმარს უფრო მეტ მეხსიერებას, ამავდროულად იტვირთება </a:t>
            </a:r>
            <a:r>
              <a:rPr lang="ka-GE" dirty="0" smtClean="0"/>
              <a:t>ის </a:t>
            </a:r>
            <a:r>
              <a:rPr lang="ka-GE" dirty="0" smtClean="0"/>
              <a:t>კომპონენტები, რომლებიც საერთოდ არ ჩანან ეკრანზე. გაჯეტებს აქვთ ლიმიტირებული </a:t>
            </a:r>
            <a:r>
              <a:rPr lang="en-US" dirty="0" smtClean="0"/>
              <a:t>“RAM” </a:t>
            </a:r>
            <a:r>
              <a:rPr lang="ka-GE" dirty="0" smtClean="0"/>
              <a:t>ამიტომაც გასათვალისწინებელია ის, რომ ერთმა აპლიკაციამ არ უნდა მოიხმაროს მისი მთლიანი რესურსი.</a:t>
            </a:r>
          </a:p>
          <a:p>
            <a:endParaRPr lang="ka-GE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3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RecyclerView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ka-GE" dirty="0" smtClean="0">
                <a:solidFill>
                  <a:srgbClr val="FF0000"/>
                </a:solidFill>
              </a:rPr>
              <a:t>ძირითადი კომპონენტები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ka-GE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Layout – </a:t>
            </a:r>
            <a:r>
              <a:rPr lang="ka-GE" dirty="0" smtClean="0"/>
              <a:t>იქმნება ყოველი ობიექტისთვის, რომლებიც ჩაიტვირთებიან შემდგომში.</a:t>
            </a:r>
            <a:endParaRPr lang="en-US" dirty="0" smtClean="0"/>
          </a:p>
          <a:p>
            <a:endParaRPr lang="ka-GE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ViewHolder</a:t>
            </a:r>
            <a:r>
              <a:rPr lang="en-US" dirty="0" smtClean="0"/>
              <a:t> - </a:t>
            </a:r>
            <a:r>
              <a:rPr lang="ka-GE" dirty="0" smtClean="0"/>
              <a:t>გამოიყენება ობიექტის ქეშირებისთვის, რათა მოხდეს ნაკლები მეხსიერების </a:t>
            </a:r>
            <a:r>
              <a:rPr lang="en-US" dirty="0" smtClean="0"/>
              <a:t>    </a:t>
            </a:r>
            <a:r>
              <a:rPr lang="ka-GE" dirty="0" smtClean="0"/>
              <a:t>მოხმარება</a:t>
            </a:r>
            <a:r>
              <a:rPr lang="en-US" dirty="0" smtClean="0"/>
              <a:t>.</a:t>
            </a:r>
          </a:p>
          <a:p>
            <a:endParaRPr lang="ka-GE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Adapter</a:t>
            </a:r>
            <a:r>
              <a:rPr lang="ka-GE" dirty="0" smtClean="0"/>
              <a:t> - ქმნის ახალ ობიექტებს </a:t>
            </a:r>
            <a:r>
              <a:rPr lang="en-US" dirty="0" err="1" smtClean="0"/>
              <a:t>ViewHolder</a:t>
            </a:r>
            <a:r>
              <a:rPr lang="en-US" dirty="0" smtClean="0"/>
              <a:t> </a:t>
            </a:r>
            <a:r>
              <a:rPr lang="ka-GE" dirty="0" smtClean="0"/>
              <a:t>- იდან, ამარაგებს მას მონაცემებით და აბრუნებს ინფორმაციას.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</TotalTime>
  <Words>48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Recycler view </vt:lpstr>
      <vt:lpstr>Slide 2</vt:lpstr>
      <vt:lpstr>RecyclerView - ძირითადი კომპონენტები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 view </dc:title>
  <dc:creator>Beka</dc:creator>
  <cp:lastModifiedBy>dvalo</cp:lastModifiedBy>
  <cp:revision>7</cp:revision>
  <dcterms:created xsi:type="dcterms:W3CDTF">2006-08-16T00:00:00Z</dcterms:created>
  <dcterms:modified xsi:type="dcterms:W3CDTF">2019-12-27T18:06:54Z</dcterms:modified>
</cp:coreProperties>
</file>