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9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4" y="1"/>
            <a:ext cx="9598325" cy="1143000"/>
          </a:xfrm>
        </p:spPr>
        <p:txBody>
          <a:bodyPr>
            <a:normAutofit/>
          </a:bodyPr>
          <a:lstStyle/>
          <a:p>
            <a:r>
              <a:rPr lang="ka-GE" sz="2800" dirty="0" smtClean="0"/>
              <a:t>კლასების მემკვიდრეობითობა და </a:t>
            </a:r>
            <a:r>
              <a:rPr lang="en-US" sz="2800" dirty="0" smtClean="0"/>
              <a:t>Data </a:t>
            </a:r>
            <a:r>
              <a:rPr lang="ka-GE" sz="2800" dirty="0" smtClean="0"/>
              <a:t>კლასები</a:t>
            </a:r>
            <a:endParaRPr lang="en-US" sz="2800" dirty="0"/>
          </a:p>
        </p:txBody>
      </p:sp>
      <p:sp>
        <p:nvSpPr>
          <p:cNvPr id="3" name="Subtitle 2"/>
          <p:cNvSpPr>
            <a:spLocks noGrp="1"/>
          </p:cNvSpPr>
          <p:nvPr>
            <p:ph type="subTitle" idx="1"/>
          </p:nvPr>
        </p:nvSpPr>
        <p:spPr>
          <a:xfrm>
            <a:off x="0" y="990600"/>
            <a:ext cx="9067800" cy="5867400"/>
          </a:xfrm>
        </p:spPr>
        <p:txBody>
          <a:bodyPr>
            <a:normAutofit/>
          </a:bodyPr>
          <a:lstStyle/>
          <a:p>
            <a:pPr algn="l"/>
            <a:r>
              <a:rPr lang="en-US" sz="2400" dirty="0">
                <a:solidFill>
                  <a:schemeClr val="tx1"/>
                </a:solidFill>
                <a:ea typeface="+mn-lt"/>
                <a:cs typeface="+mn-lt"/>
              </a:rPr>
              <a:t>კლასი არის სტრუქტურა, რომელიც იყენებს </a:t>
            </a:r>
            <a:r>
              <a:rPr lang="en-US" sz="2400" dirty="0" smtClean="0">
                <a:solidFill>
                  <a:schemeClr val="tx1"/>
                </a:solidFill>
                <a:ea typeface="+mn-lt"/>
                <a:cs typeface="+mn-lt"/>
              </a:rPr>
              <a:t>პროგრამის </a:t>
            </a:r>
            <a:r>
              <a:rPr lang="en-US" sz="2400" dirty="0">
                <a:solidFill>
                  <a:schemeClr val="tx1"/>
                </a:solidFill>
                <a:ea typeface="+mn-lt"/>
                <a:cs typeface="+mn-lt"/>
              </a:rPr>
              <a:t>კოდსა და მონაცემებს შორის შუამავალი დაპროგრამების </a:t>
            </a:r>
            <a:r>
              <a:rPr lang="en-US" sz="2400" dirty="0" err="1" smtClean="0">
                <a:solidFill>
                  <a:schemeClr val="tx1"/>
                </a:solidFill>
                <a:ea typeface="+mn-lt"/>
                <a:cs typeface="+mn-lt"/>
              </a:rPr>
              <a:t>მექანიზმ</a:t>
            </a:r>
            <a:r>
              <a:rPr lang="ka-GE" sz="2400" dirty="0" smtClean="0">
                <a:solidFill>
                  <a:schemeClr val="tx1"/>
                </a:solidFill>
                <a:ea typeface="+mn-lt"/>
                <a:cs typeface="+mn-lt"/>
              </a:rPr>
              <a:t>ების </a:t>
            </a:r>
            <a:r>
              <a:rPr lang="en-US" sz="2400" dirty="0" smtClean="0">
                <a:solidFill>
                  <a:schemeClr val="tx1"/>
                </a:solidFill>
                <a:ea typeface="+mn-lt"/>
                <a:cs typeface="+mn-lt"/>
              </a:rPr>
              <a:t>პრინციპს </a:t>
            </a:r>
            <a:r>
              <a:rPr lang="en-US" sz="2400" dirty="0">
                <a:solidFill>
                  <a:schemeClr val="tx1"/>
                </a:solidFill>
                <a:ea typeface="+mn-lt"/>
                <a:cs typeface="+mn-lt"/>
              </a:rPr>
              <a:t>და განსაზღვრავს კოდს და იმ მონაცემებს, რომლებთანაც ის მუშაობს. კლასი გამოიყენება ობიექტების აღსაწერად და შესაქმნელად. ობიექტები კლასის ეგზემპლარებია. კლასის შემადგენელ კოდსა და მონაცემებს კლასის წევრები ეწოდება, კლასის მიერ განსაზღვრულ მონაცემებს კი - ეგზემპლარის ცვლადები. კლასში განსაზღვრულ პროგრამის კოდს </a:t>
            </a:r>
            <a:r>
              <a:rPr lang="en-US" sz="2400" dirty="0" err="1">
                <a:solidFill>
                  <a:schemeClr val="tx1"/>
                </a:solidFill>
                <a:ea typeface="+mn-lt"/>
                <a:cs typeface="+mn-lt"/>
              </a:rPr>
              <a:t>ფუნქცია</a:t>
            </a:r>
            <a:r>
              <a:rPr lang="en-US" sz="2400" dirty="0">
                <a:solidFill>
                  <a:schemeClr val="tx1"/>
                </a:solidFill>
                <a:ea typeface="+mn-lt"/>
                <a:cs typeface="+mn-lt"/>
              </a:rPr>
              <a:t> ეწოდება.</a:t>
            </a:r>
            <a:endParaRPr lang="en-US" sz="2400" dirty="0">
              <a:solidFill>
                <a:schemeClr val="tx1"/>
              </a:solidFill>
              <a:cs typeface="Calibri"/>
            </a:endParaRPr>
          </a:p>
          <a:p>
            <a:endParaRPr lang="en-US" dirty="0"/>
          </a:p>
        </p:txBody>
      </p:sp>
    </p:spTree>
    <p:extLst>
      <p:ext uri="{BB962C8B-B14F-4D97-AF65-F5344CB8AC3E}">
        <p14:creationId xmlns:p14="http://schemas.microsoft.com/office/powerpoint/2010/main" val="3049322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ka-GE" sz="3600" dirty="0" smtClean="0"/>
              <a:t>მემკვიდრეობა</a:t>
            </a:r>
            <a:endParaRPr lang="en-US" sz="3600" dirty="0"/>
          </a:p>
        </p:txBody>
      </p:sp>
      <p:sp>
        <p:nvSpPr>
          <p:cNvPr id="3" name="Content Placeholder 2"/>
          <p:cNvSpPr>
            <a:spLocks noGrp="1"/>
          </p:cNvSpPr>
          <p:nvPr>
            <p:ph idx="1"/>
          </p:nvPr>
        </p:nvSpPr>
        <p:spPr>
          <a:xfrm>
            <a:off x="457200" y="914400"/>
            <a:ext cx="8229600" cy="5211763"/>
          </a:xfrm>
        </p:spPr>
        <p:txBody>
          <a:bodyPr>
            <a:normAutofit/>
          </a:bodyPr>
          <a:lstStyle/>
          <a:p>
            <a:pPr marL="0" indent="0">
              <a:buNone/>
            </a:pPr>
            <a:r>
              <a:rPr lang="ka-GE" sz="2400" dirty="0" smtClean="0"/>
              <a:t>გამოყოფენ 2 ტიპის კლასებს - მშობელი და შვილობილი.</a:t>
            </a:r>
          </a:p>
          <a:p>
            <a:pPr marL="0" indent="0">
              <a:buNone/>
            </a:pPr>
            <a:r>
              <a:rPr lang="ka-GE" sz="2400" dirty="0" smtClean="0"/>
              <a:t>შვილობილი კლასი მშობელი კლასისგან მემკვიდრეობით იღებს მნიშვნელობებს.</a:t>
            </a:r>
          </a:p>
          <a:p>
            <a:pPr marL="0" indent="0">
              <a:buNone/>
            </a:pPr>
            <a:r>
              <a:rPr lang="ka-GE" sz="2400" dirty="0" smtClean="0"/>
              <a:t>მემკვიდრეობა - ესაა მექანიზმი, რომელიც  საშუალებას გვაძლევს აღვწეროთ ახალი მნიშვნელობები, რომელიც დაფუძნებულია არსებულ კლასზე. ახალი კლასი იღებს ძველი კლასის ფუნქციებს  და მნიშვნელობებს. კლასი, რომლის მეშვეობითად მოხდა ფუნქციების გადაცემა არის „მშობელი“ კლასი, ხოლო კლასი, რომელიც უშუალოდ წარმოიქმნება თავდაპირველი კლასისგან ეწოდება „მემკვიდრე“ კლასი.</a:t>
            </a:r>
            <a:endParaRPr lang="en-US" sz="2400" dirty="0"/>
          </a:p>
        </p:txBody>
      </p:sp>
    </p:spTree>
    <p:extLst>
      <p:ext uri="{BB962C8B-B14F-4D97-AF65-F5344CB8AC3E}">
        <p14:creationId xmlns:p14="http://schemas.microsoft.com/office/powerpoint/2010/main" val="7346994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Data </a:t>
            </a:r>
            <a:r>
              <a:rPr lang="ka-GE" sz="3600" dirty="0" smtClean="0"/>
              <a:t>კლასები</a:t>
            </a:r>
            <a:endParaRPr lang="en-US" sz="3600" dirty="0"/>
          </a:p>
        </p:txBody>
      </p:sp>
      <p:sp>
        <p:nvSpPr>
          <p:cNvPr id="3" name="Content Placeholder 2"/>
          <p:cNvSpPr>
            <a:spLocks noGrp="1"/>
          </p:cNvSpPr>
          <p:nvPr>
            <p:ph idx="1"/>
          </p:nvPr>
        </p:nvSpPr>
        <p:spPr>
          <a:xfrm>
            <a:off x="76200" y="1600200"/>
            <a:ext cx="9067800" cy="5257800"/>
          </a:xfrm>
        </p:spPr>
        <p:txBody>
          <a:bodyPr>
            <a:normAutofit/>
          </a:bodyPr>
          <a:lstStyle/>
          <a:p>
            <a:pPr marL="0" indent="0">
              <a:buNone/>
            </a:pPr>
            <a:r>
              <a:rPr lang="en-US" sz="2800" dirty="0" smtClean="0"/>
              <a:t>Data </a:t>
            </a:r>
            <a:r>
              <a:rPr lang="ka-GE" sz="2800" dirty="0" smtClean="0"/>
              <a:t>კლასები ჩვეულებრივ კლასს ჰგავს, მაგრამ მას აქვს დამატებითი ფუნქციები. მას აქვს სტანდარტული მეთოდები.</a:t>
            </a:r>
          </a:p>
          <a:p>
            <a:pPr marL="0" indent="0">
              <a:buNone/>
            </a:pPr>
            <a:r>
              <a:rPr lang="en-US" sz="2800" dirty="0"/>
              <a:t>e</a:t>
            </a:r>
            <a:r>
              <a:rPr lang="en-US" sz="2800" dirty="0" smtClean="0"/>
              <a:t>quals(): </a:t>
            </a:r>
            <a:r>
              <a:rPr lang="ka-GE" sz="2800" dirty="0" smtClean="0"/>
              <a:t>აბრუნებს </a:t>
            </a:r>
            <a:r>
              <a:rPr lang="en-US" sz="2800" dirty="0" smtClean="0"/>
              <a:t>true -</a:t>
            </a:r>
            <a:r>
              <a:rPr lang="ka-GE" sz="2800" dirty="0" smtClean="0"/>
              <a:t> ს იმ შემთხვევაში (მაგ:თუ ორი ცვლადის მნიშვნელობა ემთხვევა ერთმანეთს)</a:t>
            </a:r>
          </a:p>
          <a:p>
            <a:pPr marL="0" indent="0">
              <a:buNone/>
            </a:pPr>
            <a:r>
              <a:rPr lang="en-US" sz="2800" dirty="0" err="1" smtClean="0"/>
              <a:t>hashCode</a:t>
            </a:r>
            <a:r>
              <a:rPr lang="en-US" sz="2800" dirty="0" smtClean="0"/>
              <a:t>():</a:t>
            </a:r>
            <a:r>
              <a:rPr lang="ka-GE" sz="2800" dirty="0" smtClean="0"/>
              <a:t> აბრუნებს ობიექტის მისამართს, რომელიც მეხსიერებაშია. მნიშვნელობა გვეხმარება ობიექტის იდენტიფიცირებისთვის.</a:t>
            </a:r>
          </a:p>
          <a:p>
            <a:pPr marL="0" indent="0">
              <a:buNone/>
            </a:pPr>
            <a:r>
              <a:rPr lang="en-US" sz="2800" dirty="0" err="1" smtClean="0"/>
              <a:t>toString</a:t>
            </a:r>
            <a:r>
              <a:rPr lang="en-US" sz="2800" dirty="0" smtClean="0"/>
              <a:t>(): </a:t>
            </a:r>
            <a:r>
              <a:rPr lang="ka-GE" sz="2800" dirty="0" smtClean="0"/>
              <a:t>აბრუნებს ობიექტის ტიპს.</a:t>
            </a:r>
            <a:endParaRPr lang="en-US" sz="2800" dirty="0"/>
          </a:p>
        </p:txBody>
      </p:sp>
    </p:spTree>
    <p:extLst>
      <p:ext uri="{BB962C8B-B14F-4D97-AF65-F5344CB8AC3E}">
        <p14:creationId xmlns:p14="http://schemas.microsoft.com/office/powerpoint/2010/main" val="19170861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194</Words>
  <Application>Microsoft Office PowerPoint</Application>
  <PresentationFormat>On-screen Show (4:3)</PresentationFormat>
  <Paragraphs>11</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კლასების მემკვიდრეობითობა და Data კლასები</vt:lpstr>
      <vt:lpstr>მემკვიდრეობა</vt:lpstr>
      <vt:lpstr>Data კლასები</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კლასების მემკვიდრეობითობა და Data კლასები</dc:title>
  <dc:creator>Beka</dc:creator>
  <cp:lastModifiedBy>Beka</cp:lastModifiedBy>
  <cp:revision>3</cp:revision>
  <dcterms:created xsi:type="dcterms:W3CDTF">2006-08-16T00:00:00Z</dcterms:created>
  <dcterms:modified xsi:type="dcterms:W3CDTF">2020-01-10T14:53:47Z</dcterms:modified>
</cp:coreProperties>
</file>