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8456E-3973-4FAB-9272-B293F2680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7D1B64-F6BF-4AAD-8E83-CB349ABEB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2CE92C-630A-4B4E-80BC-E98DE1D2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B297-FF39-48F9-8A17-D7E32421B038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29CE2-E5A8-4BBA-8C69-462BC030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CAB6C-6D28-4C24-AD5A-C9AF2BF0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013B-EC82-49E8-98AD-F1D509C1A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9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DC024-D7C1-4477-84EF-5ACB21FF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C09422-2B8D-44FB-84B8-6B200FE8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BA6000-BCA4-49F8-AE95-CBA3C73A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B297-FF39-48F9-8A17-D7E32421B038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6535C4-7FC7-4B9A-9389-3CA7B4E8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67DB-79EE-4D2E-B14E-63180827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013B-EC82-49E8-98AD-F1D509C1A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1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6EBFEE-97C9-4722-A10C-0AE1D24F4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C6BB42-1EB1-40DA-9D65-AF06994DF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99AB4-473F-4924-9874-D5682CF6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B297-FF39-48F9-8A17-D7E32421B038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16CF5-14DC-4870-ABCF-993A926F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4698ED-5B7C-4A0A-A3E8-EEF6BE7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013B-EC82-49E8-98AD-F1D509C1A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97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B9006-D899-4542-B0C6-ED8530C2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110BFB-85B6-4634-A57F-E0C477F3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5D9125-D41C-4FF5-A386-390F343E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B297-FF39-48F9-8A17-D7E32421B038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AF6DD-59FC-4EF7-938E-98D60B0A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1FDE8D-A465-4206-998A-5118416E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013B-EC82-49E8-98AD-F1D509C1A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7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1286F-D561-4B6A-9762-72B9518B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06D048-FAA6-4FAB-907C-97DD496C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93A6F0-2AA9-4222-983A-7F3E979D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B297-FF39-48F9-8A17-D7E32421B038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69C3AB-8339-46D6-8D23-BF55B607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BEB90-1F7D-4ED7-90EE-091EF0A1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013B-EC82-49E8-98AD-F1D509C1A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1B532-9872-41F1-8D0F-767638CE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F7E9E-6728-4A52-9223-60FB4DA1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1B134F-5BFC-4180-BACD-58571881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8455BD-EDC6-4A5D-B29E-63861334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B297-FF39-48F9-8A17-D7E32421B038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E232F4-AEC4-44DE-82AA-FFCF7908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BC046E-B68B-450E-9980-1629C377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013B-EC82-49E8-98AD-F1D509C1A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72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527C5-F48D-4E27-85E5-8A13E369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BCAECD-3208-433F-B3D2-32F395AD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AAEC41-E6FB-498D-AD76-25FD4A221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3702A6-B8B9-44B9-A17C-A595A32D0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1B25A9-8B4F-469A-B705-F3FF3FC9E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735C7C-B0E8-4E81-BDFC-3B48869B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B297-FF39-48F9-8A17-D7E32421B038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7AB915-5F85-470B-A437-BCB49A5A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FF7B4D-CE3B-447B-B1FA-A73BC1BC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013B-EC82-49E8-98AD-F1D509C1A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1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E2314-1FC9-4FA1-98B3-23C0E2F0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AE20E4-2D41-4DF3-BE4A-97AD938F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B297-FF39-48F9-8A17-D7E32421B038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1327E2-A18D-4D9C-80ED-BD3C0FC4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7C94EC-B8F6-4CF6-A50B-90376513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013B-EC82-49E8-98AD-F1D509C1A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00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69017F-2D40-42A8-8C2B-A1B904BE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B297-FF39-48F9-8A17-D7E32421B038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F1AD26-4B4F-4798-AEDD-8CE9BE77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9E2183-FEE6-4DB8-8B22-2D3E5D9A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013B-EC82-49E8-98AD-F1D509C1A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9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73FCB-6939-4029-B45F-A0ED44FC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E5776-C819-4A0F-987D-663A9DEF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CE55D1-BEBF-405A-ABEA-94F874EB6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E27037-6783-4EF1-98CC-48FE5B86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B297-FF39-48F9-8A17-D7E32421B038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DD0349-FA90-4F31-803A-6B617A6C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D6CF18-3FE5-4B63-B73D-3898E548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013B-EC82-49E8-98AD-F1D509C1A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7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A5501-6105-46FF-8571-5997A4E2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B60107-909E-4174-B458-B676C58DC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26D4F4-B0C5-4364-8BEB-CBF671C2B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A0C20C-19F5-4A8A-B89F-C77A7AA6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B297-FF39-48F9-8A17-D7E32421B038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CEF839-6565-401F-969D-F1475159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14646D-47F1-4F3C-AE40-113DD9D5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013B-EC82-49E8-98AD-F1D509C1A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05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507FE-8521-4EE6-AF6E-857CDCAB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E39EFA-C0CC-4934-B0A0-108D4B3B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1CC5F4-F83F-45D5-9A50-1ABDE0A2A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B297-FF39-48F9-8A17-D7E32421B038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32CE20-8036-4A33-87D2-45781CB70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94554D-01EE-4213-BEE1-9270A414C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013B-EC82-49E8-98AD-F1D509C1A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5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E09B2F-5926-4BCA-978C-745ACBC7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6" y="45417"/>
            <a:ext cx="11549574" cy="681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49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1</cp:revision>
  <dcterms:created xsi:type="dcterms:W3CDTF">2021-05-12T12:39:18Z</dcterms:created>
  <dcterms:modified xsi:type="dcterms:W3CDTF">2021-05-12T12:40:22Z</dcterms:modified>
</cp:coreProperties>
</file>