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d.nlm.nih.gov/mesh/sparq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visualized </a:t>
            </a:r>
            <a:r>
              <a:rPr lang="en-US" dirty="0"/>
              <a:t>SPARQL query builder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876424" y="4233806"/>
            <a:ext cx="8791575" cy="1655762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4356" y="3687218"/>
            <a:ext cx="936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Endpoint: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id.nlm.nih.gov/mesh/sparql</a:t>
            </a:r>
            <a:r>
              <a:rPr lang="en-US" dirty="0"/>
              <a:t>  </a:t>
            </a:r>
            <a:r>
              <a:rPr lang="en-US" dirty="0" smtClean="0"/>
              <a:t>Knowledge base: </a:t>
            </a:r>
            <a:r>
              <a:rPr lang="en-US" dirty="0" err="1"/>
              <a:t>MeSH</a:t>
            </a:r>
            <a:r>
              <a:rPr lang="en-US" dirty="0"/>
              <a:t> (Medical Subject Headings)</a:t>
            </a:r>
          </a:p>
        </p:txBody>
      </p:sp>
    </p:spTree>
    <p:extLst>
      <p:ext uri="{BB962C8B-B14F-4D97-AF65-F5344CB8AC3E}">
        <p14:creationId xmlns:p14="http://schemas.microsoft.com/office/powerpoint/2010/main" val="35914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Τελοσ</a:t>
            </a:r>
            <a:r>
              <a:rPr lang="el-GR" dirty="0"/>
              <a:t> </a:t>
            </a:r>
            <a:r>
              <a:rPr lang="el-GR" dirty="0" err="1" smtClean="0"/>
              <a:t>τρεχουμε</a:t>
            </a:r>
            <a:r>
              <a:rPr lang="el-GR" dirty="0" smtClean="0"/>
              <a:t> το </a:t>
            </a:r>
            <a:r>
              <a:rPr lang="el-GR" dirty="0" err="1" smtClean="0"/>
              <a:t>ερωτημα</a:t>
            </a:r>
            <a:r>
              <a:rPr lang="el-GR" dirty="0" smtClean="0"/>
              <a:t> και </a:t>
            </a:r>
            <a:r>
              <a:rPr lang="el-GR" dirty="0" err="1" smtClean="0"/>
              <a:t>βλεπουμε</a:t>
            </a:r>
            <a:r>
              <a:rPr lang="el-GR" dirty="0" smtClean="0"/>
              <a:t> </a:t>
            </a:r>
            <a:r>
              <a:rPr lang="el-GR" dirty="0" err="1" smtClean="0"/>
              <a:t>δεξια</a:t>
            </a:r>
            <a:r>
              <a:rPr lang="el-GR" dirty="0" smtClean="0"/>
              <a:t> τα </a:t>
            </a:r>
            <a:r>
              <a:rPr lang="el-GR" dirty="0" err="1" smtClean="0"/>
              <a:t>αποτελεσματα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892" y="2249488"/>
            <a:ext cx="720304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Δυνατοτητα</a:t>
            </a:r>
            <a:r>
              <a:rPr lang="el-GR" dirty="0" smtClean="0"/>
              <a:t> </a:t>
            </a:r>
            <a:r>
              <a:rPr lang="en-US" dirty="0" smtClean="0"/>
              <a:t>filter</a:t>
            </a:r>
            <a:r>
              <a:rPr lang="el-GR" dirty="0" smtClean="0"/>
              <a:t> </a:t>
            </a:r>
            <a:r>
              <a:rPr lang="el-GR" dirty="0" err="1" smtClean="0"/>
              <a:t>διαλεγοντασ</a:t>
            </a:r>
            <a:r>
              <a:rPr lang="el-GR" dirty="0" smtClean="0"/>
              <a:t> μια από τις </a:t>
            </a:r>
            <a:r>
              <a:rPr lang="el-GR" dirty="0" err="1" smtClean="0"/>
              <a:t>τρεισ</a:t>
            </a:r>
            <a:r>
              <a:rPr lang="el-GR" dirty="0" smtClean="0"/>
              <a:t> </a:t>
            </a:r>
            <a:r>
              <a:rPr lang="el-GR" dirty="0" err="1" smtClean="0"/>
              <a:t>επιλογεσ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87" y="2249488"/>
            <a:ext cx="721325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2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 </a:t>
            </a:r>
            <a:r>
              <a:rPr lang="en-US" dirty="0" smtClean="0"/>
              <a:t>text </a:t>
            </a:r>
            <a:r>
              <a:rPr lang="el-GR" dirty="0" err="1" smtClean="0"/>
              <a:t>εχουμε</a:t>
            </a:r>
            <a:r>
              <a:rPr lang="el-GR" dirty="0" smtClean="0"/>
              <a:t> αυτές τις </a:t>
            </a:r>
            <a:r>
              <a:rPr lang="el-GR" dirty="0" err="1" smtClean="0"/>
              <a:t>δυνατοτητεσ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689" y="2249488"/>
            <a:ext cx="723944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303" y="2249488"/>
            <a:ext cx="717622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Διαλεγουμε</a:t>
            </a:r>
            <a:r>
              <a:rPr lang="el-GR" dirty="0" smtClean="0"/>
              <a:t> σε ποιο </a:t>
            </a:r>
            <a:r>
              <a:rPr lang="el-GR" dirty="0" err="1" smtClean="0"/>
              <a:t>πεδιο</a:t>
            </a:r>
            <a:r>
              <a:rPr lang="el-GR" dirty="0" smtClean="0"/>
              <a:t> θα </a:t>
            </a:r>
            <a:r>
              <a:rPr lang="el-GR" dirty="0" err="1" smtClean="0"/>
              <a:t>γινει</a:t>
            </a:r>
            <a:r>
              <a:rPr lang="el-GR" dirty="0" smtClean="0"/>
              <a:t> </a:t>
            </a:r>
            <a:r>
              <a:rPr lang="en-US" dirty="0" smtClean="0"/>
              <a:t>group by </a:t>
            </a:r>
            <a:r>
              <a:rPr lang="el-GR" dirty="0" smtClean="0"/>
              <a:t>και </a:t>
            </a:r>
            <a:r>
              <a:rPr lang="en-US" smtClean="0"/>
              <a:t>aggregate </a:t>
            </a:r>
            <a:r>
              <a:rPr lang="en-US" dirty="0" smtClean="0"/>
              <a:t>functions 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332" y="2249488"/>
            <a:ext cx="719216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Αρχικη</a:t>
            </a:r>
            <a:r>
              <a:rPr lang="el-GR" dirty="0" smtClean="0"/>
              <a:t> </a:t>
            </a:r>
            <a:r>
              <a:rPr lang="el-GR" dirty="0" err="1" smtClean="0"/>
              <a:t>κατασταση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401" y="2249488"/>
            <a:ext cx="723402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0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Επιλεγουμε</a:t>
            </a:r>
            <a:r>
              <a:rPr lang="el-GR" dirty="0" smtClean="0"/>
              <a:t> ένα </a:t>
            </a:r>
            <a:r>
              <a:rPr lang="en-US" dirty="0" smtClean="0"/>
              <a:t>subject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092" y="2249488"/>
            <a:ext cx="716064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l-GR" dirty="0" err="1" smtClean="0"/>
              <a:t>προσθετουμε</a:t>
            </a:r>
            <a:r>
              <a:rPr lang="el-GR" dirty="0" smtClean="0"/>
              <a:t> στο </a:t>
            </a:r>
            <a:r>
              <a:rPr lang="el-GR" dirty="0" err="1" smtClean="0"/>
              <a:t>ερωτημα</a:t>
            </a:r>
            <a:r>
              <a:rPr lang="el-GR" dirty="0" smtClean="0"/>
              <a:t> μας</a:t>
            </a:r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036" y="2249488"/>
            <a:ext cx="716075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Στη </a:t>
            </a:r>
            <a:r>
              <a:rPr lang="el-GR" dirty="0" err="1" smtClean="0"/>
              <a:t>συνεχεια</a:t>
            </a:r>
            <a:r>
              <a:rPr lang="el-GR" dirty="0" smtClean="0"/>
              <a:t> </a:t>
            </a:r>
            <a:r>
              <a:rPr lang="el-GR" dirty="0" err="1" smtClean="0"/>
              <a:t>επιλεγουμε</a:t>
            </a:r>
            <a:r>
              <a:rPr lang="el-GR" dirty="0" smtClean="0"/>
              <a:t> ένα </a:t>
            </a:r>
            <a:r>
              <a:rPr lang="en-US" dirty="0" smtClean="0"/>
              <a:t>predicate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827" y="2249488"/>
            <a:ext cx="719717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Και </a:t>
            </a:r>
            <a:r>
              <a:rPr lang="el-GR" dirty="0" err="1" smtClean="0"/>
              <a:t>τελος</a:t>
            </a:r>
            <a:r>
              <a:rPr lang="el-GR" dirty="0" smtClean="0"/>
              <a:t> </a:t>
            </a:r>
            <a:r>
              <a:rPr lang="el-GR" dirty="0" err="1" smtClean="0"/>
              <a:t>βαζουμε</a:t>
            </a:r>
            <a:r>
              <a:rPr lang="el-GR" dirty="0" smtClean="0"/>
              <a:t> τη </a:t>
            </a:r>
            <a:r>
              <a:rPr lang="el-GR" dirty="0" err="1" smtClean="0"/>
              <a:t>μεταβλητη</a:t>
            </a:r>
            <a:r>
              <a:rPr lang="el-GR" dirty="0" smtClean="0"/>
              <a:t> ?ο στο </a:t>
            </a: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458" y="2249488"/>
            <a:ext cx="716590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Επιλεγουμε</a:t>
            </a:r>
            <a:r>
              <a:rPr lang="el-GR" dirty="0" smtClean="0"/>
              <a:t> </a:t>
            </a:r>
            <a:r>
              <a:rPr lang="en-US" dirty="0" smtClean="0"/>
              <a:t>insert where </a:t>
            </a:r>
            <a:r>
              <a:rPr lang="el-GR" dirty="0" smtClean="0"/>
              <a:t>και </a:t>
            </a:r>
            <a:r>
              <a:rPr lang="el-GR" dirty="0" err="1" smtClean="0"/>
              <a:t>βλεπουμε</a:t>
            </a:r>
            <a:r>
              <a:rPr lang="el-GR" dirty="0" smtClean="0"/>
              <a:t> να </a:t>
            </a:r>
            <a:r>
              <a:rPr lang="el-GR" dirty="0" err="1" smtClean="0"/>
              <a:t>προστιθονται</a:t>
            </a:r>
            <a:r>
              <a:rPr lang="el-GR" dirty="0" smtClean="0"/>
              <a:t> στο </a:t>
            </a:r>
            <a:r>
              <a:rPr lang="el-GR" dirty="0" err="1" smtClean="0"/>
              <a:t>ερωτημα</a:t>
            </a:r>
            <a:r>
              <a:rPr lang="el-GR" dirty="0" smtClean="0"/>
              <a:t> και </a:t>
            </a:r>
            <a:r>
              <a:rPr lang="el-GR" dirty="0" err="1" smtClean="0"/>
              <a:t>επισης</a:t>
            </a:r>
            <a:r>
              <a:rPr lang="el-GR" dirty="0" smtClean="0"/>
              <a:t> να </a:t>
            </a:r>
            <a:r>
              <a:rPr lang="el-GR" dirty="0" err="1" smtClean="0"/>
              <a:t>γεμιζει</a:t>
            </a:r>
            <a:r>
              <a:rPr lang="el-GR" dirty="0" smtClean="0"/>
              <a:t> η </a:t>
            </a:r>
            <a:r>
              <a:rPr lang="el-GR" dirty="0" err="1" smtClean="0"/>
              <a:t>λιστα</a:t>
            </a:r>
            <a:r>
              <a:rPr lang="el-GR" dirty="0" smtClean="0"/>
              <a:t>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769" y="2249488"/>
            <a:ext cx="714528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 τη </a:t>
            </a:r>
            <a:r>
              <a:rPr lang="el-GR" dirty="0" err="1" smtClean="0"/>
              <a:t>λιστα</a:t>
            </a:r>
            <a:r>
              <a:rPr lang="el-GR" dirty="0" smtClean="0"/>
              <a:t> </a:t>
            </a:r>
            <a:r>
              <a:rPr lang="en-US" dirty="0" smtClean="0"/>
              <a:t>variables </a:t>
            </a:r>
            <a:r>
              <a:rPr lang="el-GR" dirty="0" err="1" smtClean="0"/>
              <a:t>επιλεγουμε</a:t>
            </a:r>
            <a:r>
              <a:rPr lang="el-GR" dirty="0" smtClean="0"/>
              <a:t> </a:t>
            </a:r>
            <a:r>
              <a:rPr lang="el-GR" dirty="0" err="1" smtClean="0"/>
              <a:t>ποιεσ</a:t>
            </a:r>
            <a:r>
              <a:rPr lang="el-GR" dirty="0" smtClean="0"/>
              <a:t> </a:t>
            </a:r>
            <a:r>
              <a:rPr lang="el-GR" dirty="0" err="1" smtClean="0"/>
              <a:t>θελουμε</a:t>
            </a:r>
            <a:r>
              <a:rPr lang="el-GR" dirty="0" smtClean="0"/>
              <a:t> να </a:t>
            </a:r>
            <a:r>
              <a:rPr lang="el-GR" dirty="0" err="1" smtClean="0"/>
              <a:t>δουμε</a:t>
            </a:r>
            <a:r>
              <a:rPr lang="el-GR" dirty="0" smtClean="0"/>
              <a:t> στο </a:t>
            </a:r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846" y="2249488"/>
            <a:ext cx="718713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7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l-GR" dirty="0" err="1" smtClean="0"/>
              <a:t>τελικο</a:t>
            </a:r>
            <a:r>
              <a:rPr lang="el-GR" dirty="0" smtClean="0"/>
              <a:t> </a:t>
            </a:r>
            <a:r>
              <a:rPr lang="el-GR" dirty="0" err="1" smtClean="0"/>
              <a:t>ερωτημα</a:t>
            </a:r>
            <a:r>
              <a:rPr lang="el-GR" dirty="0" smtClean="0"/>
              <a:t> είναι αυτό και είναι </a:t>
            </a:r>
            <a:r>
              <a:rPr lang="el-GR" dirty="0" err="1" smtClean="0"/>
              <a:t>ετοιμο</a:t>
            </a:r>
            <a:r>
              <a:rPr lang="el-GR" dirty="0" smtClean="0"/>
              <a:t> να </a:t>
            </a:r>
            <a:r>
              <a:rPr lang="el-GR" dirty="0" err="1" smtClean="0"/>
              <a:t>τρεξει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743" y="2249488"/>
            <a:ext cx="719733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5339</TotalTime>
  <Words>115</Words>
  <Application>Microsoft Office PowerPoint</Application>
  <PresentationFormat>Ευρεία οθόνη</PresentationFormat>
  <Paragraphs>15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Κύκλωμα</vt:lpstr>
      <vt:lpstr>visualized SPARQL query builder</vt:lpstr>
      <vt:lpstr>Αρχικη κατασταση</vt:lpstr>
      <vt:lpstr>Επιλεγουμε ένα subject</vt:lpstr>
      <vt:lpstr>Το προσθετουμε στο ερωτημα μας</vt:lpstr>
      <vt:lpstr>Στη συνεχεια επιλεγουμε ένα predicate</vt:lpstr>
      <vt:lpstr>Και τελος βαζουμε τη μεταβλητη ?ο στο Object</vt:lpstr>
      <vt:lpstr>Επιλεγουμε insert where και βλεπουμε να προστιθονται στο ερωτημα και επισης να γεμιζει η λιστα variables</vt:lpstr>
      <vt:lpstr>Από τη λιστα variables επιλεγουμε ποιεσ θελουμε να δουμε στο select</vt:lpstr>
      <vt:lpstr>To τελικο ερωτημα είναι αυτό και είναι ετοιμο να τρεξει</vt:lpstr>
      <vt:lpstr>Τελοσ τρεχουμε το ερωτημα και βλεπουμε δεξια τα αποτελεσματα</vt:lpstr>
      <vt:lpstr>Δυνατοτητα filter διαλεγοντασ μια από τις τρεισ επιλογεσ</vt:lpstr>
      <vt:lpstr>Για text εχουμε αυτές τις δυνατοτητεσ</vt:lpstr>
      <vt:lpstr>Group by</vt:lpstr>
      <vt:lpstr>Διαλεγουμε σε ποιο πεδιο θα γινει group by και aggregate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visualized SPARQL query builder</dc:title>
  <dc:creator>Administrator</dc:creator>
  <cp:lastModifiedBy>Administrator</cp:lastModifiedBy>
  <cp:revision>6</cp:revision>
  <dcterms:created xsi:type="dcterms:W3CDTF">2024-11-29T15:05:02Z</dcterms:created>
  <dcterms:modified xsi:type="dcterms:W3CDTF">2024-12-07T11:49:50Z</dcterms:modified>
</cp:coreProperties>
</file>