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5" r:id="rId7"/>
    <p:sldId id="264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0B0B"/>
    <a:srgbClr val="7C0E0E"/>
    <a:srgbClr val="2D0505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1925-9A2B-4574-9EB1-82BD1F7807FA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0" y="30003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Robotics</a:t>
            </a:r>
            <a:endParaRPr lang="hu-HU" sz="24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0" y="378619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Made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by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: Balint Bekesi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57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1</a:t>
            </a:r>
            <a:r>
              <a:rPr lang="hu-HU" sz="280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.</a:t>
            </a:r>
            <a:endParaRPr lang="hu-HU" sz="28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E4492012-F644-C30B-5FA7-76356507A22E}"/>
              </a:ext>
            </a:extLst>
          </p:cNvPr>
          <p:cNvSpPr/>
          <p:nvPr/>
        </p:nvSpPr>
        <p:spPr>
          <a:xfrm>
            <a:off x="0" y="92867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What it is</a:t>
            </a:r>
            <a:endParaRPr lang="hu-HU" sz="28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55EADE3-A8D4-EA3E-94DE-ECF89FFD2611}"/>
              </a:ext>
            </a:extLst>
          </p:cNvPr>
          <p:cNvSpPr txBox="1"/>
          <p:nvPr/>
        </p:nvSpPr>
        <p:spPr>
          <a:xfrm>
            <a:off x="5004048" y="2307357"/>
            <a:ext cx="3456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Robotics involves designing and operating programmable machines called robots to perform tasks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In 2024, robotics is essential across industries, providing solutions through automation and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Benefits of robotics include increased efficiency, productivity, and workplace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Additionally, robotics helps businesses optimize resources and stay competitive.</a:t>
            </a:r>
            <a:endParaRPr lang="hu-HU" sz="1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2050" name="Picture 2" descr="The Future of Robotics: Everything You Need to Know in 2023 | Simplilearn">
            <a:extLst>
              <a:ext uri="{FF2B5EF4-FFF2-40B4-BE49-F238E27FC236}">
                <a16:creationId xmlns:a16="http://schemas.microsoft.com/office/drawing/2014/main" id="{5D66B543-B341-4FD9-8B15-F683F71F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70" y="2107526"/>
            <a:ext cx="2969159" cy="167015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utomating the future with artificial intelligence | Protolabs">
            <a:extLst>
              <a:ext uri="{FF2B5EF4-FFF2-40B4-BE49-F238E27FC236}">
                <a16:creationId xmlns:a16="http://schemas.microsoft.com/office/drawing/2014/main" id="{CFF158BB-8916-495F-AF6B-67C2F307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70" y="4077072"/>
            <a:ext cx="2969159" cy="217971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57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2</a:t>
            </a:r>
            <a:r>
              <a:rPr lang="hu-HU" sz="280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.</a:t>
            </a:r>
            <a:endParaRPr lang="hu-HU" sz="28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0" y="92867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How</a:t>
            </a:r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it</a:t>
            </a:r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started</a:t>
            </a:r>
            <a:endParaRPr lang="hu-HU" sz="28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4098" name="Picture 2" descr="1954- Birth of an Industrial Robot in the US | History | Kawasaki Robotics  50th Anniversary | Kawasaki Heavy Industries, Ltd."/>
          <p:cNvPicPr>
            <a:picLocks noChangeAspect="1" noChangeArrowheads="1"/>
          </p:cNvPicPr>
          <p:nvPr/>
        </p:nvPicPr>
        <p:blipFill>
          <a:blip r:embed="rId2"/>
          <a:srcRect l="5512" r="4331"/>
          <a:stretch>
            <a:fillRect/>
          </a:stretch>
        </p:blipFill>
        <p:spPr bwMode="auto">
          <a:xfrm>
            <a:off x="1046258" y="3857628"/>
            <a:ext cx="3091476" cy="2286016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</p:pic>
      <p:sp>
        <p:nvSpPr>
          <p:cNvPr id="9" name="Téglalap 8"/>
          <p:cNvSpPr/>
          <p:nvPr/>
        </p:nvSpPr>
        <p:spPr>
          <a:xfrm>
            <a:off x="785786" y="6215082"/>
            <a:ext cx="3571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Birth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of a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kawasaki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industrial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robot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in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the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us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(1954)</a:t>
            </a:r>
          </a:p>
        </p:txBody>
      </p:sp>
      <p:pic>
        <p:nvPicPr>
          <p:cNvPr id="4102" name="Picture 6" descr="Black and white photo of two men at a bar being served drinks by a robotic arm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857628"/>
            <a:ext cx="3071833" cy="230387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</p:pic>
      <p:sp>
        <p:nvSpPr>
          <p:cNvPr id="11" name="Téglalap 10"/>
          <p:cNvSpPr/>
          <p:nvPr/>
        </p:nvSpPr>
        <p:spPr>
          <a:xfrm>
            <a:off x="5000628" y="6215082"/>
            <a:ext cx="3286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Unimation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cofounders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with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their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robot </a:t>
            </a:r>
            <a:r>
              <a:rPr lang="hu-HU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bartender</a:t>
            </a:r>
            <a:r>
              <a:rPr lang="hu-HU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(1958)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DC8F5C8-9E2F-6FEA-F3F5-F0CE75469B9A}"/>
              </a:ext>
            </a:extLst>
          </p:cNvPr>
          <p:cNvSpPr txBox="1"/>
          <p:nvPr/>
        </p:nvSpPr>
        <p:spPr>
          <a:xfrm>
            <a:off x="611560" y="220486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Robotics started in the early 20th century for automation.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"Unimate," the first modern robot, transformed assembly lines in the 1960s.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Early robotics aimed to enhance industrial efficiency.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Robotics expanded into medicine, space, and entertainment.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Advancements in AI, sensors, and materials shape robotics' evolution.</a:t>
            </a:r>
          </a:p>
          <a:p>
            <a:endParaRPr lang="hu-HU" sz="140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57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3.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F6F5E208-2919-5397-9B67-7C8CE263E603}"/>
              </a:ext>
            </a:extLst>
          </p:cNvPr>
          <p:cNvSpPr/>
          <p:nvPr/>
        </p:nvSpPr>
        <p:spPr>
          <a:xfrm>
            <a:off x="0" y="92867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The disadvantages</a:t>
            </a:r>
            <a:endParaRPr lang="hu-HU" sz="28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1CDB669-62D3-150E-B60B-552B0B3EF772}"/>
              </a:ext>
            </a:extLst>
          </p:cNvPr>
          <p:cNvSpPr txBox="1"/>
          <p:nvPr/>
        </p:nvSpPr>
        <p:spPr>
          <a:xfrm>
            <a:off x="1043608" y="1860770"/>
            <a:ext cx="28803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Robotics may lead to people losing jobs as machines take over tasks.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Robots can be expensive to start using, especially for small businesses.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There's a risk of accidents when robots work alongside people.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In the future, we might face tough questions about using robots in war or spying.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could rely too much on robots, which might cause problems if they break or get hacked.</a:t>
            </a:r>
            <a:endParaRPr lang="hu-HU" sz="140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7F11643-C408-7AA3-E379-23D0655AD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6056" y="1860770"/>
            <a:ext cx="2808312" cy="186670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1026" name="Picture 2" descr="The increasingly autonomous robots of war (pictures) - CNET">
            <a:extLst>
              <a:ext uri="{FF2B5EF4-FFF2-40B4-BE49-F238E27FC236}">
                <a16:creationId xmlns:a16="http://schemas.microsoft.com/office/drawing/2014/main" id="{1F3ECD0A-ABAE-0FCA-8476-7C17ABD5B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46952"/>
            <a:ext cx="2806330" cy="2104748"/>
          </a:xfrm>
          <a:prstGeom prst="rect">
            <a:avLst/>
          </a:prstGeom>
          <a:noFill/>
          <a:ln w="254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57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4.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7E1D9BDB-2E1E-3D39-93F3-B317D32AFEF2}"/>
              </a:ext>
            </a:extLst>
          </p:cNvPr>
          <p:cNvSpPr/>
          <p:nvPr/>
        </p:nvSpPr>
        <p:spPr>
          <a:xfrm>
            <a:off x="0" y="92867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The future of robots</a:t>
            </a:r>
            <a:endParaRPr lang="hu-HU" sz="28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F9187D5-7C1A-EEB8-1A87-621F394CA401}"/>
              </a:ext>
            </a:extLst>
          </p:cNvPr>
          <p:cNvSpPr txBox="1"/>
          <p:nvPr/>
        </p:nvSpPr>
        <p:spPr>
          <a:xfrm>
            <a:off x="611560" y="220486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Copperplate Gothic Bold" panose="020E0705020206020404" pitchFamily="34" charset="0"/>
              </a:rPr>
              <a:t>Robotics will advance, with robots becoming more common in our lives.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Copperplate Gothic Bold" panose="020E0705020206020404" pitchFamily="34" charset="0"/>
              </a:rPr>
              <a:t>They'll change how we work and live, taking over repetitive or dangerous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Copperplate Gothic Bold" panose="020E0705020206020404" pitchFamily="34" charset="0"/>
              </a:rPr>
              <a:t>This might lead to job changes and the need for new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Copperplate Gothic Bold" panose="020E0705020206020404" pitchFamily="34" charset="0"/>
              </a:rPr>
              <a:t>Overall, robotics promises to improve efficiency and safety, but raises questions about ethics and societal impact.</a:t>
            </a:r>
            <a:endParaRPr lang="hu-HU" sz="140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Envisioning the future of robotics - Robohub">
            <a:extLst>
              <a:ext uri="{FF2B5EF4-FFF2-40B4-BE49-F238E27FC236}">
                <a16:creationId xmlns:a16="http://schemas.microsoft.com/office/drawing/2014/main" id="{0C1EA46E-CC13-41BB-A6A0-3DF32DCD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78993"/>
            <a:ext cx="3185556" cy="2123703"/>
          </a:xfrm>
          <a:prstGeom prst="rect">
            <a:avLst/>
          </a:prstGeom>
          <a:noFill/>
          <a:ln w="254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 robots. Robotics Future &amp;amp; AI - Iberdrola">
            <a:extLst>
              <a:ext uri="{FF2B5EF4-FFF2-40B4-BE49-F238E27FC236}">
                <a16:creationId xmlns:a16="http://schemas.microsoft.com/office/drawing/2014/main" id="{787AB059-A04F-4B90-81D6-2EEA616A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78992"/>
            <a:ext cx="3781105" cy="212370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57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5.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7E1D9BDB-2E1E-3D39-93F3-B317D32AFEF2}"/>
              </a:ext>
            </a:extLst>
          </p:cNvPr>
          <p:cNvSpPr/>
          <p:nvPr/>
        </p:nvSpPr>
        <p:spPr>
          <a:xfrm>
            <a:off x="0" y="92867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Words</a:t>
            </a:r>
            <a:endParaRPr lang="hu-HU" sz="28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F9187D5-7C1A-EEB8-1A87-621F394CA401}"/>
              </a:ext>
            </a:extLst>
          </p:cNvPr>
          <p:cNvSpPr txBox="1"/>
          <p:nvPr/>
        </p:nvSpPr>
        <p:spPr>
          <a:xfrm>
            <a:off x="2084268" y="1844824"/>
            <a:ext cx="237626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Automation</a:t>
            </a:r>
          </a:p>
          <a:p>
            <a:pPr algn="ctr">
              <a:spcAft>
                <a:spcPts val="1800"/>
              </a:spcAft>
            </a:pPr>
            <a:r>
              <a:rPr lang="en-U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Artificial Intelligence</a:t>
            </a:r>
          </a:p>
          <a:p>
            <a:pPr algn="ctr">
              <a:spcAft>
                <a:spcPts val="1800"/>
              </a:spcAft>
            </a:pPr>
            <a:r>
              <a:rPr lang="en-U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Mechanization</a:t>
            </a:r>
          </a:p>
          <a:p>
            <a:pPr algn="ctr">
              <a:spcAft>
                <a:spcPts val="1800"/>
              </a:spcAft>
            </a:pPr>
            <a:r>
              <a:rPr lang="en-U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Robotics</a:t>
            </a:r>
          </a:p>
          <a:p>
            <a:pPr algn="ctr">
              <a:spcAft>
                <a:spcPts val="1800"/>
              </a:spcAft>
            </a:pPr>
            <a:r>
              <a:rPr lang="en-U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Sensors</a:t>
            </a:r>
          </a:p>
          <a:p>
            <a:pPr algn="ctr">
              <a:spcAft>
                <a:spcPts val="1800"/>
              </a:spcAft>
            </a:pPr>
            <a:r>
              <a:rPr lang="en-U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Cybernetics</a:t>
            </a:r>
          </a:p>
          <a:p>
            <a:pPr algn="ctr">
              <a:spcAft>
                <a:spcPts val="1800"/>
              </a:spcAft>
            </a:pPr>
            <a:r>
              <a:rPr lang="en-U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Autonomous</a:t>
            </a:r>
          </a:p>
          <a:p>
            <a:pPr algn="ctr">
              <a:spcAft>
                <a:spcPts val="1800"/>
              </a:spcAft>
            </a:pPr>
            <a:r>
              <a:rPr lang="en-U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Machine Learning</a:t>
            </a:r>
          </a:p>
          <a:p>
            <a:pPr algn="ctr">
              <a:spcAft>
                <a:spcPts val="1800"/>
              </a:spcAft>
            </a:pPr>
            <a:r>
              <a:rPr lang="en-U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Drones</a:t>
            </a:r>
          </a:p>
          <a:p>
            <a:pPr algn="ctr">
              <a:spcAft>
                <a:spcPts val="1800"/>
              </a:spcAft>
            </a:pPr>
            <a:r>
              <a:rPr lang="en-U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Humanoid</a:t>
            </a:r>
            <a:endParaRPr lang="hu-HU" sz="1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2F3880F-8FC1-4CFE-AC84-B7350C7FEFAB}"/>
              </a:ext>
            </a:extLst>
          </p:cNvPr>
          <p:cNvSpPr txBox="1"/>
          <p:nvPr/>
        </p:nvSpPr>
        <p:spPr>
          <a:xfrm>
            <a:off x="4788024" y="1878603"/>
            <a:ext cx="237626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Automatizálás</a:t>
            </a:r>
            <a:endParaRPr lang="en-US" sz="1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US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Mesterséges</a:t>
            </a:r>
            <a:r>
              <a:rPr lang="en-U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intelligencia</a:t>
            </a:r>
            <a:endParaRPr lang="en-US" sz="1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US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Mechanizáció</a:t>
            </a:r>
            <a:endParaRPr lang="en-US" sz="1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US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Robotika</a:t>
            </a:r>
            <a:endParaRPr lang="en-US" sz="1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US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Érzékelők</a:t>
            </a:r>
            <a:endParaRPr lang="en-US" sz="1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US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Kibernetika</a:t>
            </a:r>
            <a:endParaRPr lang="en-US" sz="1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US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Autonóm</a:t>
            </a:r>
            <a:endParaRPr lang="en-US" sz="1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US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Gépi</a:t>
            </a:r>
            <a:r>
              <a:rPr lang="en-U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tanulás</a:t>
            </a:r>
            <a:endParaRPr lang="en-US" sz="1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US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Drónok</a:t>
            </a:r>
            <a:endParaRPr lang="en-US" sz="1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U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Humanoid</a:t>
            </a:r>
            <a:endParaRPr lang="hu-HU" sz="1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D38122AC-0727-40BE-BA92-38D95B4E27C6}"/>
              </a:ext>
            </a:extLst>
          </p:cNvPr>
          <p:cNvCxnSpPr/>
          <p:nvPr/>
        </p:nvCxnSpPr>
        <p:spPr>
          <a:xfrm>
            <a:off x="4570027" y="1750952"/>
            <a:ext cx="0" cy="47274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17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7E1D9BDB-2E1E-3D39-93F3-B317D32AFEF2}"/>
              </a:ext>
            </a:extLst>
          </p:cNvPr>
          <p:cNvSpPr/>
          <p:nvPr/>
        </p:nvSpPr>
        <p:spPr>
          <a:xfrm>
            <a:off x="0" y="2329716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Thank</a:t>
            </a:r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you</a:t>
            </a:r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for</a:t>
            </a:r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your</a:t>
            </a:r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attention</a:t>
            </a:r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!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064A779-7E48-46DD-8470-74CB3B246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" t="9092" r="-53" b="-53"/>
          <a:stretch/>
        </p:blipFill>
        <p:spPr>
          <a:xfrm>
            <a:off x="2608652" y="3212976"/>
            <a:ext cx="3926695" cy="237626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6940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323</Words>
  <Application>Microsoft Office PowerPoint</Application>
  <PresentationFormat>Diavetítés a képernyőre (4:3 oldalarány)</PresentationFormat>
  <Paragraphs>53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Copperplate Gothic Bold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Asus</dc:creator>
  <cp:lastModifiedBy>Békési Bálint</cp:lastModifiedBy>
  <cp:revision>19</cp:revision>
  <dcterms:created xsi:type="dcterms:W3CDTF">2024-02-03T14:06:26Z</dcterms:created>
  <dcterms:modified xsi:type="dcterms:W3CDTF">2024-02-07T07:50:31Z</dcterms:modified>
</cp:coreProperties>
</file>