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0E0E"/>
    <a:srgbClr val="60606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1925-9A2B-4574-9EB1-82BD1F7807FA}" type="datetimeFigureOut">
              <a:rPr lang="hu-HU" smtClean="0"/>
              <a:t>2024. 02. 03.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71925-9A2B-4574-9EB1-82BD1F7807FA}" type="datetimeFigureOut">
              <a:rPr lang="hu-HU" smtClean="0"/>
              <a:t>2024. 02. 03.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7B17B-0C47-4810-BE28-2A56FD0D4E94}" type="slidenum">
              <a:rPr lang="hu-HU" smtClean="0"/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0" y="300037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Robotics</a:t>
            </a:r>
            <a:endParaRPr lang="hu-HU" sz="2400" dirty="0">
              <a:solidFill>
                <a:schemeClr val="bg1">
                  <a:lumMod val="95000"/>
                  <a:lumOff val="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0" y="378619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Made </a:t>
            </a:r>
            <a:r>
              <a:rPr lang="hu-HU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by</a:t>
            </a:r>
            <a:r>
              <a:rPr lang="hu-HU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: Balint Bekesi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0" y="2857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1.</a:t>
            </a:r>
            <a:endParaRPr lang="hu-HU" sz="2800" dirty="0" smtClean="0">
              <a:solidFill>
                <a:schemeClr val="bg1">
                  <a:lumMod val="95000"/>
                  <a:lumOff val="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0" y="92867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How</a:t>
            </a:r>
            <a:r>
              <a:rPr lang="hu-HU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it</a:t>
            </a:r>
            <a:r>
              <a:rPr lang="hu-HU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started</a:t>
            </a:r>
            <a:endParaRPr lang="hu-HU" sz="2800" dirty="0">
              <a:solidFill>
                <a:schemeClr val="bg1">
                  <a:lumMod val="95000"/>
                  <a:lumOff val="5000"/>
                </a:schemeClr>
              </a:solidFill>
              <a:latin typeface="Copperplate Gothic Bold" pitchFamily="34" charset="0"/>
            </a:endParaRPr>
          </a:p>
        </p:txBody>
      </p:sp>
      <p:pic>
        <p:nvPicPr>
          <p:cNvPr id="4098" name="Picture 2" descr="1954- Birth of an Industrial Robot in the US | History | Kawasaki Robotics  50th Anniversary | Kawasaki Heavy Industries, Ltd."/>
          <p:cNvPicPr>
            <a:picLocks noChangeAspect="1" noChangeArrowheads="1"/>
          </p:cNvPicPr>
          <p:nvPr/>
        </p:nvPicPr>
        <p:blipFill>
          <a:blip r:embed="rId2"/>
          <a:srcRect l="5512" r="4331"/>
          <a:stretch>
            <a:fillRect/>
          </a:stretch>
        </p:blipFill>
        <p:spPr bwMode="auto">
          <a:xfrm>
            <a:off x="1046258" y="3857628"/>
            <a:ext cx="3091476" cy="2286016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</p:pic>
      <p:sp>
        <p:nvSpPr>
          <p:cNvPr id="9" name="Téglalap 8"/>
          <p:cNvSpPr/>
          <p:nvPr/>
        </p:nvSpPr>
        <p:spPr>
          <a:xfrm>
            <a:off x="785786" y="6215082"/>
            <a:ext cx="3571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Birth</a:t>
            </a:r>
            <a:r>
              <a:rPr lang="hu-HU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of a </a:t>
            </a:r>
            <a:r>
              <a:rPr lang="hu-HU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kawasaki</a:t>
            </a:r>
            <a:r>
              <a:rPr lang="hu-HU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industrial</a:t>
            </a:r>
            <a:r>
              <a:rPr lang="hu-HU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robot </a:t>
            </a:r>
            <a:r>
              <a:rPr lang="hu-HU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in</a:t>
            </a:r>
            <a:r>
              <a:rPr lang="hu-HU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the</a:t>
            </a:r>
            <a:r>
              <a:rPr lang="hu-HU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us</a:t>
            </a:r>
            <a:r>
              <a:rPr lang="hu-HU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(1954)</a:t>
            </a:r>
            <a:endParaRPr lang="hu-HU" sz="1400" dirty="0" smtClean="0">
              <a:solidFill>
                <a:schemeClr val="bg1">
                  <a:lumMod val="95000"/>
                  <a:lumOff val="5000"/>
                </a:schemeClr>
              </a:solidFill>
              <a:latin typeface="Copperplate Gothic Bold" pitchFamily="34" charset="0"/>
            </a:endParaRPr>
          </a:p>
        </p:txBody>
      </p:sp>
      <p:pic>
        <p:nvPicPr>
          <p:cNvPr id="4102" name="Picture 6" descr="Black and white photo of two men at a bar being served drinks by a robotic arm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3857628"/>
            <a:ext cx="3071833" cy="230387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</p:pic>
      <p:sp>
        <p:nvSpPr>
          <p:cNvPr id="11" name="Téglalap 10"/>
          <p:cNvSpPr/>
          <p:nvPr/>
        </p:nvSpPr>
        <p:spPr>
          <a:xfrm>
            <a:off x="5000628" y="6215082"/>
            <a:ext cx="32861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Unimation</a:t>
            </a:r>
            <a:r>
              <a:rPr lang="hu-HU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cofounders</a:t>
            </a:r>
            <a:r>
              <a:rPr lang="hu-HU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with</a:t>
            </a:r>
            <a:r>
              <a:rPr lang="hu-HU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</a:t>
            </a:r>
            <a:r>
              <a:rPr lang="hu-HU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their</a:t>
            </a:r>
            <a:r>
              <a:rPr lang="hu-HU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robot </a:t>
            </a:r>
            <a:r>
              <a:rPr lang="hu-HU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bartender</a:t>
            </a:r>
            <a:r>
              <a:rPr lang="hu-HU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 (1958)</a:t>
            </a:r>
            <a:endParaRPr lang="hu-HU" sz="1400" dirty="0" smtClean="0">
              <a:solidFill>
                <a:schemeClr val="bg1">
                  <a:lumMod val="95000"/>
                  <a:lumOff val="5000"/>
                </a:schemeClr>
              </a:solidFill>
              <a:latin typeface="Copperplate Goth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0" y="2857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2</a:t>
            </a:r>
            <a:r>
              <a:rPr lang="hu-HU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.</a:t>
            </a:r>
            <a:endParaRPr lang="hu-HU" sz="2800" dirty="0" smtClean="0">
              <a:solidFill>
                <a:schemeClr val="bg1">
                  <a:lumMod val="95000"/>
                  <a:lumOff val="5000"/>
                </a:schemeClr>
              </a:solidFill>
              <a:latin typeface="Copperplate Goth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0" y="2857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3</a:t>
            </a:r>
            <a:r>
              <a:rPr lang="hu-HU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.</a:t>
            </a:r>
            <a:endParaRPr lang="hu-HU" sz="2800" dirty="0" smtClean="0">
              <a:solidFill>
                <a:schemeClr val="bg1">
                  <a:lumMod val="95000"/>
                  <a:lumOff val="5000"/>
                </a:schemeClr>
              </a:solidFill>
              <a:latin typeface="Copperplate Goth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0" y="2857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4</a:t>
            </a:r>
            <a:r>
              <a:rPr lang="hu-HU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</a:rPr>
              <a:t>.</a:t>
            </a:r>
            <a:endParaRPr lang="hu-HU" sz="2800" dirty="0" smtClean="0">
              <a:solidFill>
                <a:schemeClr val="bg1">
                  <a:lumMod val="95000"/>
                  <a:lumOff val="5000"/>
                </a:schemeClr>
              </a:solidFill>
              <a:latin typeface="Copperplate Goth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38</Words>
  <Application>Microsoft Office PowerPoint</Application>
  <PresentationFormat>Diavetítés a képernyőre (4:3 oldalarány)</PresentationFormat>
  <Paragraphs>9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Office-téma</vt:lpstr>
      <vt:lpstr>1. dia</vt:lpstr>
      <vt:lpstr>2. dia</vt:lpstr>
      <vt:lpstr>3. dia</vt:lpstr>
      <vt:lpstr>4. dia</vt:lpstr>
      <vt:lpstr>5.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Asus</dc:creator>
  <cp:lastModifiedBy>Asus</cp:lastModifiedBy>
  <cp:revision>14</cp:revision>
  <dcterms:created xsi:type="dcterms:W3CDTF">2024-02-03T14:06:26Z</dcterms:created>
  <dcterms:modified xsi:type="dcterms:W3CDTF">2024-02-03T19:33:54Z</dcterms:modified>
</cp:coreProperties>
</file>