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0B0B"/>
    <a:srgbClr val="7C0E0E"/>
    <a:srgbClr val="2D0505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108" d="100"/>
          <a:sy n="108" d="100"/>
        </p:scale>
        <p:origin x="333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1925-9A2B-4574-9EB1-82BD1F7807FA}" type="datetimeFigureOut">
              <a:rPr lang="hu-HU" smtClean="0"/>
              <a:t>2024. 02. 06.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B17B-0C47-4810-BE28-2A56FD0D4E9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1925-9A2B-4574-9EB1-82BD1F7807FA}" type="datetimeFigureOut">
              <a:rPr lang="hu-HU" smtClean="0"/>
              <a:t>2024. 02. 06.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B17B-0C47-4810-BE28-2A56FD0D4E9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1925-9A2B-4574-9EB1-82BD1F7807FA}" type="datetimeFigureOut">
              <a:rPr lang="hu-HU" smtClean="0"/>
              <a:t>2024. 02. 06.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B17B-0C47-4810-BE28-2A56FD0D4E9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1925-9A2B-4574-9EB1-82BD1F7807FA}" type="datetimeFigureOut">
              <a:rPr lang="hu-HU" smtClean="0"/>
              <a:t>2024. 02. 06.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B17B-0C47-4810-BE28-2A56FD0D4E9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1925-9A2B-4574-9EB1-82BD1F7807FA}" type="datetimeFigureOut">
              <a:rPr lang="hu-HU" smtClean="0"/>
              <a:t>2024. 02. 06.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B17B-0C47-4810-BE28-2A56FD0D4E9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1925-9A2B-4574-9EB1-82BD1F7807FA}" type="datetimeFigureOut">
              <a:rPr lang="hu-HU" smtClean="0"/>
              <a:t>2024. 02. 06.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B17B-0C47-4810-BE28-2A56FD0D4E9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1925-9A2B-4574-9EB1-82BD1F7807FA}" type="datetimeFigureOut">
              <a:rPr lang="hu-HU" smtClean="0"/>
              <a:t>2024. 02. 06.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B17B-0C47-4810-BE28-2A56FD0D4E9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1925-9A2B-4574-9EB1-82BD1F7807FA}" type="datetimeFigureOut">
              <a:rPr lang="hu-HU" smtClean="0"/>
              <a:t>2024. 02. 06.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B17B-0C47-4810-BE28-2A56FD0D4E9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1925-9A2B-4574-9EB1-82BD1F7807FA}" type="datetimeFigureOut">
              <a:rPr lang="hu-HU" smtClean="0"/>
              <a:t>2024. 02. 06.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B17B-0C47-4810-BE28-2A56FD0D4E9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1925-9A2B-4574-9EB1-82BD1F7807FA}" type="datetimeFigureOut">
              <a:rPr lang="hu-HU" smtClean="0"/>
              <a:t>2024. 02. 06.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B17B-0C47-4810-BE28-2A56FD0D4E9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1925-9A2B-4574-9EB1-82BD1F7807FA}" type="datetimeFigureOut">
              <a:rPr lang="hu-HU" smtClean="0"/>
              <a:t>2024. 02. 06.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B17B-0C47-4810-BE28-2A56FD0D4E9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B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71925-9A2B-4574-9EB1-82BD1F7807FA}" type="datetimeFigureOut">
              <a:rPr lang="hu-HU" smtClean="0"/>
              <a:t>2024. 02. 06.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7B17B-0C47-4810-BE28-2A56FD0D4E94}" type="slidenum">
              <a:rPr lang="hu-HU" smtClean="0"/>
              <a:t>‹#›</a:t>
            </a:fld>
            <a:endParaRPr lang="hu-H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doboz 6"/>
          <p:cNvSpPr txBox="1"/>
          <p:nvPr/>
        </p:nvSpPr>
        <p:spPr>
          <a:xfrm>
            <a:off x="0" y="300037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Robotics</a:t>
            </a:r>
            <a:endParaRPr lang="hu-HU" sz="2400" dirty="0">
              <a:solidFill>
                <a:schemeClr val="bg1">
                  <a:lumMod val="95000"/>
                  <a:lumOff val="5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0" y="378619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Made </a:t>
            </a:r>
            <a:r>
              <a:rPr lang="hu-HU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by</a:t>
            </a:r>
            <a:r>
              <a:rPr lang="hu-HU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: Balint Bekesi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0" y="28572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1</a:t>
            </a:r>
            <a:r>
              <a:rPr lang="hu-HU" sz="280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.</a:t>
            </a:r>
            <a:endParaRPr lang="hu-HU" sz="2800" dirty="0">
              <a:solidFill>
                <a:schemeClr val="bg1">
                  <a:lumMod val="95000"/>
                  <a:lumOff val="5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E4492012-F644-C30B-5FA7-76356507A22E}"/>
              </a:ext>
            </a:extLst>
          </p:cNvPr>
          <p:cNvSpPr/>
          <p:nvPr/>
        </p:nvSpPr>
        <p:spPr>
          <a:xfrm>
            <a:off x="0" y="92867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280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What it is</a:t>
            </a:r>
            <a:endParaRPr lang="hu-HU" sz="2800" dirty="0">
              <a:solidFill>
                <a:schemeClr val="bg1">
                  <a:lumMod val="95000"/>
                  <a:lumOff val="5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F55EADE3-A8D4-EA3E-94DE-ECF89FFD2611}"/>
              </a:ext>
            </a:extLst>
          </p:cNvPr>
          <p:cNvSpPr txBox="1"/>
          <p:nvPr/>
        </p:nvSpPr>
        <p:spPr>
          <a:xfrm>
            <a:off x="5220072" y="2392115"/>
            <a:ext cx="34563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Robotics involves designing and operating programmable machines called robots to perform tasks automatically.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In 2024, robotics is essential across industries, providing solutions through automation and AI.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Benefits of robotics include increased efficiency, productivity, and workplace safety.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Additionally, robotics helps businesses optimize resources and stay competitive.</a:t>
            </a:r>
            <a:endParaRPr lang="hu-HU" sz="140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0" y="28572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2</a:t>
            </a:r>
            <a:r>
              <a:rPr lang="hu-HU" sz="280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.</a:t>
            </a:r>
            <a:endParaRPr lang="hu-HU" sz="2800" dirty="0">
              <a:solidFill>
                <a:schemeClr val="bg1">
                  <a:lumMod val="95000"/>
                  <a:lumOff val="5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0" y="92867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How</a:t>
            </a:r>
            <a:r>
              <a:rPr lang="hu-HU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 </a:t>
            </a:r>
            <a:r>
              <a:rPr lang="hu-HU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it</a:t>
            </a:r>
            <a:r>
              <a:rPr lang="hu-HU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 </a:t>
            </a:r>
            <a:r>
              <a:rPr lang="hu-HU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started</a:t>
            </a:r>
            <a:endParaRPr lang="hu-HU" sz="2800" dirty="0">
              <a:solidFill>
                <a:schemeClr val="bg1">
                  <a:lumMod val="95000"/>
                  <a:lumOff val="5000"/>
                </a:schemeClr>
              </a:solidFill>
              <a:latin typeface="Copperplate Gothic Bold" pitchFamily="34" charset="0"/>
            </a:endParaRPr>
          </a:p>
        </p:txBody>
      </p:sp>
      <p:pic>
        <p:nvPicPr>
          <p:cNvPr id="4098" name="Picture 2" descr="1954- Birth of an Industrial Robot in the US | History | Kawasaki Robotics  50th Anniversary | Kawasaki Heavy Industries, Ltd."/>
          <p:cNvPicPr>
            <a:picLocks noChangeAspect="1" noChangeArrowheads="1"/>
          </p:cNvPicPr>
          <p:nvPr/>
        </p:nvPicPr>
        <p:blipFill>
          <a:blip r:embed="rId2"/>
          <a:srcRect l="5512" r="4331"/>
          <a:stretch>
            <a:fillRect/>
          </a:stretch>
        </p:blipFill>
        <p:spPr bwMode="auto">
          <a:xfrm>
            <a:off x="1046258" y="3857628"/>
            <a:ext cx="3091476" cy="2286016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/>
        </p:spPr>
      </p:pic>
      <p:sp>
        <p:nvSpPr>
          <p:cNvPr id="9" name="Téglalap 8"/>
          <p:cNvSpPr/>
          <p:nvPr/>
        </p:nvSpPr>
        <p:spPr>
          <a:xfrm>
            <a:off x="785786" y="6215082"/>
            <a:ext cx="3571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Birth</a:t>
            </a:r>
            <a:r>
              <a:rPr lang="hu-HU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 of a </a:t>
            </a:r>
            <a:r>
              <a:rPr lang="hu-HU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kawasaki</a:t>
            </a:r>
            <a:r>
              <a:rPr lang="hu-HU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 </a:t>
            </a:r>
            <a:r>
              <a:rPr lang="hu-HU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industrial</a:t>
            </a:r>
            <a:r>
              <a:rPr lang="hu-HU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 robot </a:t>
            </a:r>
            <a:r>
              <a:rPr lang="hu-HU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in</a:t>
            </a:r>
            <a:r>
              <a:rPr lang="hu-HU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 </a:t>
            </a:r>
            <a:r>
              <a:rPr lang="hu-HU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the</a:t>
            </a:r>
            <a:r>
              <a:rPr lang="hu-HU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 </a:t>
            </a:r>
            <a:r>
              <a:rPr lang="hu-HU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us</a:t>
            </a:r>
            <a:r>
              <a:rPr lang="hu-HU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 (1954)</a:t>
            </a:r>
          </a:p>
        </p:txBody>
      </p:sp>
      <p:pic>
        <p:nvPicPr>
          <p:cNvPr id="4102" name="Picture 6" descr="Black and white photo of two men at a bar being served drinks by a robotic arm 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3857628"/>
            <a:ext cx="3071833" cy="230387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</p:pic>
      <p:sp>
        <p:nvSpPr>
          <p:cNvPr id="11" name="Téglalap 10"/>
          <p:cNvSpPr/>
          <p:nvPr/>
        </p:nvSpPr>
        <p:spPr>
          <a:xfrm>
            <a:off x="5000628" y="6215082"/>
            <a:ext cx="32861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Unimation</a:t>
            </a:r>
            <a:r>
              <a:rPr lang="hu-HU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 </a:t>
            </a:r>
            <a:r>
              <a:rPr lang="hu-HU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cofounders</a:t>
            </a:r>
            <a:r>
              <a:rPr lang="hu-HU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 </a:t>
            </a:r>
            <a:r>
              <a:rPr lang="hu-HU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with</a:t>
            </a:r>
            <a:r>
              <a:rPr lang="hu-HU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 </a:t>
            </a:r>
            <a:r>
              <a:rPr lang="hu-HU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their</a:t>
            </a:r>
            <a:r>
              <a:rPr lang="hu-HU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 robot </a:t>
            </a:r>
            <a:r>
              <a:rPr lang="hu-HU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bartender</a:t>
            </a:r>
            <a:r>
              <a:rPr lang="hu-HU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 (1958)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1DC8F5C8-9E2F-6FEA-F3F5-F0CE75469B9A}"/>
              </a:ext>
            </a:extLst>
          </p:cNvPr>
          <p:cNvSpPr txBox="1"/>
          <p:nvPr/>
        </p:nvSpPr>
        <p:spPr>
          <a:xfrm>
            <a:off x="611560" y="2204864"/>
            <a:ext cx="8352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Robotics started in the early 20th century for automation.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"Unimate," the first modern robot, transformed assembly lines in the 1960s.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Early robotics aimed to enhance industrial efficiency.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Robotics expanded into medicine, space, and entertainment.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Advancements in AI, sensors, and materials shape robotics' evolution.</a:t>
            </a:r>
          </a:p>
          <a:p>
            <a:endParaRPr lang="hu-HU" sz="140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0" y="28572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3.</a:t>
            </a: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F6F5E208-2919-5397-9B67-7C8CE263E603}"/>
              </a:ext>
            </a:extLst>
          </p:cNvPr>
          <p:cNvSpPr/>
          <p:nvPr/>
        </p:nvSpPr>
        <p:spPr>
          <a:xfrm>
            <a:off x="0" y="92867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280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The disadvantages</a:t>
            </a:r>
            <a:endParaRPr lang="hu-HU" sz="2800" dirty="0">
              <a:solidFill>
                <a:schemeClr val="bg1">
                  <a:lumMod val="95000"/>
                  <a:lumOff val="5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1CDB669-62D3-150E-B60B-552B0B3EF772}"/>
              </a:ext>
            </a:extLst>
          </p:cNvPr>
          <p:cNvSpPr txBox="1"/>
          <p:nvPr/>
        </p:nvSpPr>
        <p:spPr>
          <a:xfrm>
            <a:off x="1043608" y="1860770"/>
            <a:ext cx="288032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Robotics may lead to people losing jobs as machines take over tasks.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Robots can be expensive to start using, especially for small businesses.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There's a risk of accidents when robots work alongside people.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In the future, we might face tough questions about using robots in war or spying.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We could rely too much on robots, which might cause problems if they break or get hacked.</a:t>
            </a:r>
            <a:endParaRPr lang="hu-HU" sz="140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7F11643-C408-7AA3-E379-23D0655AD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6056" y="1860770"/>
            <a:ext cx="2808312" cy="1866702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pic>
        <p:nvPicPr>
          <p:cNvPr id="1026" name="Picture 2" descr="The increasingly autonomous robots of war (pictures) - CNET">
            <a:extLst>
              <a:ext uri="{FF2B5EF4-FFF2-40B4-BE49-F238E27FC236}">
                <a16:creationId xmlns:a16="http://schemas.microsoft.com/office/drawing/2014/main" id="{1F3ECD0A-ABAE-0FCA-8476-7C17ABD5B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146952"/>
            <a:ext cx="2806330" cy="2104748"/>
          </a:xfrm>
          <a:prstGeom prst="rect">
            <a:avLst/>
          </a:prstGeom>
          <a:noFill/>
          <a:ln w="254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0" y="28572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4.</a:t>
            </a: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7E1D9BDB-2E1E-3D39-93F3-B317D32AFEF2}"/>
              </a:ext>
            </a:extLst>
          </p:cNvPr>
          <p:cNvSpPr/>
          <p:nvPr/>
        </p:nvSpPr>
        <p:spPr>
          <a:xfrm>
            <a:off x="0" y="92867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280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The future of robots</a:t>
            </a:r>
            <a:endParaRPr lang="hu-HU" sz="2800" dirty="0">
              <a:solidFill>
                <a:schemeClr val="bg1">
                  <a:lumMod val="95000"/>
                  <a:lumOff val="5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F9187D5-7C1A-EEB8-1A87-621F394CA401}"/>
              </a:ext>
            </a:extLst>
          </p:cNvPr>
          <p:cNvSpPr txBox="1"/>
          <p:nvPr/>
        </p:nvSpPr>
        <p:spPr>
          <a:xfrm>
            <a:off x="611560" y="2204864"/>
            <a:ext cx="8352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Copperplate Gothic Bold" panose="020E0705020206020404" pitchFamily="34" charset="0"/>
              </a:rPr>
              <a:t>Robotics will advance, with robots becoming more common in our lives.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Copperplate Gothic Bold" panose="020E0705020206020404" pitchFamily="34" charset="0"/>
              </a:rPr>
              <a:t>They'll change how we work and live, taking over repetitive or dangerous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Copperplate Gothic Bold" panose="020E0705020206020404" pitchFamily="34" charset="0"/>
              </a:rPr>
              <a:t>This might lead to job changes and the need for new skills.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Copperplate Gothic Bold" panose="020E0705020206020404" pitchFamily="34" charset="0"/>
              </a:rPr>
              <a:t>Overall, robotics promises to improve efficiency and safety, but raises questions about ethics and societal impact.</a:t>
            </a:r>
            <a:endParaRPr lang="hu-HU" sz="140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290</Words>
  <Application>Microsoft Office PowerPoint</Application>
  <PresentationFormat>Diavetítés a képernyőre (4:3 oldalarány)</PresentationFormat>
  <Paragraphs>30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Copperplate Gothic Bold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Asus</dc:creator>
  <cp:lastModifiedBy>balint bekesi</cp:lastModifiedBy>
  <cp:revision>15</cp:revision>
  <dcterms:created xsi:type="dcterms:W3CDTF">2024-02-03T14:06:26Z</dcterms:created>
  <dcterms:modified xsi:type="dcterms:W3CDTF">2024-02-06T20:42:03Z</dcterms:modified>
</cp:coreProperties>
</file>