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99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09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8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336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2979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219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229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964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08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69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928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751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10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000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32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991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520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C9EB-77AF-4A37-852F-EC6B63EA661F}" type="datetimeFigureOut">
              <a:rPr lang="hu-HU" smtClean="0"/>
              <a:t>2022. 09. 15.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80642-B537-4BC2-91BC-942B147A53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632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30933D-0103-415E-B766-C442F6FD6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Maximumkiválasztásos rendezés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27E1D6-85E0-405A-99BE-13955F119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Kovács Gyula</a:t>
            </a:r>
            <a:br>
              <a:rPr lang="hu-HU" dirty="0"/>
            </a:br>
            <a:r>
              <a:rPr lang="hu-HU" dirty="0"/>
              <a:t>Békési Bálint</a:t>
            </a:r>
            <a:br>
              <a:rPr lang="hu-HU" dirty="0"/>
            </a:br>
            <a:r>
              <a:rPr lang="hu-HU" dirty="0" err="1"/>
              <a:t>Vedrán</a:t>
            </a:r>
            <a:r>
              <a:rPr lang="hu-HU" dirty="0"/>
              <a:t> Krisztián</a:t>
            </a:r>
          </a:p>
        </p:txBody>
      </p:sp>
    </p:spTree>
    <p:extLst>
      <p:ext uri="{BB962C8B-B14F-4D97-AF65-F5344CB8AC3E}">
        <p14:creationId xmlns:p14="http://schemas.microsoft.com/office/powerpoint/2010/main" val="29686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F4955E-6D45-4284-BC79-4D35BF11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7D87F7-3992-45E7-9DD8-30D37833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674" y="2097088"/>
            <a:ext cx="4694737" cy="4142393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1. Kezdetben van egy üres, rendezett résztömbünk, és egy teljes, rendezetlen tömbünk. Végig megyünk a rendezetlen oszlopokon, közben a legnagyobb oszlop a „</a:t>
            </a:r>
            <a:r>
              <a:rPr lang="hu-HU" dirty="0" err="1"/>
              <a:t>max</a:t>
            </a:r>
            <a:r>
              <a:rPr lang="hu-HU" dirty="0"/>
              <a:t>” változóban tárolódik.</a:t>
            </a:r>
            <a:br>
              <a:rPr lang="hu-HU" dirty="0"/>
            </a:br>
            <a:r>
              <a:rPr lang="hu-HU" dirty="0"/>
              <a:t>CIKLUS i : végig megy a rendezetlen oszlopokon</a:t>
            </a:r>
            <a:br>
              <a:rPr lang="hu-HU" dirty="0"/>
            </a:br>
            <a:r>
              <a:rPr lang="hu-HU" dirty="0" err="1"/>
              <a:t>max</a:t>
            </a:r>
            <a:r>
              <a:rPr lang="hu-HU" dirty="0"/>
              <a:t> = 0</a:t>
            </a:r>
          </a:p>
          <a:p>
            <a:r>
              <a:rPr lang="hu-HU" dirty="0"/>
              <a:t>2. A CIKLUS i végén a „</a:t>
            </a:r>
            <a:r>
              <a:rPr lang="hu-HU" dirty="0" err="1"/>
              <a:t>max</a:t>
            </a:r>
            <a:r>
              <a:rPr lang="hu-HU" dirty="0"/>
              <a:t>” változó oszlopát kicseréljük a rendezetlen oszlopok utolsó elemével </a:t>
            </a:r>
          </a:p>
          <a:p>
            <a:r>
              <a:rPr lang="hu-HU" dirty="0"/>
              <a:t>3. Ezt addig ismételjük, amíg a tömb rendezett nem lesz.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FD367DE-F869-4D97-8494-24D493F36068}"/>
              </a:ext>
            </a:extLst>
          </p:cNvPr>
          <p:cNvSpPr/>
          <p:nvPr/>
        </p:nvSpPr>
        <p:spPr>
          <a:xfrm>
            <a:off x="1141412" y="2823411"/>
            <a:ext cx="577516" cy="193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02E8A1A-C2BB-4F5E-8525-2CFE0BC66A59}"/>
              </a:ext>
            </a:extLst>
          </p:cNvPr>
          <p:cNvSpPr/>
          <p:nvPr/>
        </p:nvSpPr>
        <p:spPr>
          <a:xfrm>
            <a:off x="1844843" y="3276600"/>
            <a:ext cx="577516" cy="14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ECFCFC0-613D-411B-A1B9-D8E2B6F0D771}"/>
              </a:ext>
            </a:extLst>
          </p:cNvPr>
          <p:cNvSpPr/>
          <p:nvPr/>
        </p:nvSpPr>
        <p:spPr>
          <a:xfrm>
            <a:off x="2548274" y="2448216"/>
            <a:ext cx="577516" cy="231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28596D0-A136-4702-A741-6EB1F17DBF9A}"/>
              </a:ext>
            </a:extLst>
          </p:cNvPr>
          <p:cNvSpPr/>
          <p:nvPr/>
        </p:nvSpPr>
        <p:spPr>
          <a:xfrm>
            <a:off x="3251705" y="2097088"/>
            <a:ext cx="577516" cy="266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B95CA57-DC86-4495-B05E-C0D9E195D0F0}"/>
              </a:ext>
            </a:extLst>
          </p:cNvPr>
          <p:cNvSpPr/>
          <p:nvPr/>
        </p:nvSpPr>
        <p:spPr>
          <a:xfrm>
            <a:off x="3955136" y="4010525"/>
            <a:ext cx="577516" cy="750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79224EB-C8DE-4679-905A-3F37811C46A7}"/>
              </a:ext>
            </a:extLst>
          </p:cNvPr>
          <p:cNvSpPr txBox="1"/>
          <p:nvPr/>
        </p:nvSpPr>
        <p:spPr>
          <a:xfrm>
            <a:off x="1141413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a[0]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31DF087-F597-4C0D-9B13-9C2939F3B7F1}"/>
              </a:ext>
            </a:extLst>
          </p:cNvPr>
          <p:cNvSpPr txBox="1"/>
          <p:nvPr/>
        </p:nvSpPr>
        <p:spPr>
          <a:xfrm>
            <a:off x="1831224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a[1]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A80453C-5789-4BC9-B51F-1489E0E6CBD9}"/>
              </a:ext>
            </a:extLst>
          </p:cNvPr>
          <p:cNvSpPr txBox="1"/>
          <p:nvPr/>
        </p:nvSpPr>
        <p:spPr>
          <a:xfrm>
            <a:off x="2548274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a[2]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B0BB71E6-DD71-46E0-9453-6FF98FA8836B}"/>
              </a:ext>
            </a:extLst>
          </p:cNvPr>
          <p:cNvSpPr txBox="1"/>
          <p:nvPr/>
        </p:nvSpPr>
        <p:spPr>
          <a:xfrm>
            <a:off x="3250193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a[3]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11FB722-2A88-4AD0-A1C9-54F6B0AE18A5}"/>
              </a:ext>
            </a:extLst>
          </p:cNvPr>
          <p:cNvSpPr txBox="1"/>
          <p:nvPr/>
        </p:nvSpPr>
        <p:spPr>
          <a:xfrm>
            <a:off x="3955136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a[4]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38B084D-525C-B44D-E0B2-57A9A044D97D}"/>
              </a:ext>
            </a:extLst>
          </p:cNvPr>
          <p:cNvSpPr txBox="1"/>
          <p:nvPr/>
        </p:nvSpPr>
        <p:spPr>
          <a:xfrm>
            <a:off x="1141411" y="5844209"/>
            <a:ext cx="469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Összehasonlítások száma: 10 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0F32270-E7C9-9526-AAC1-C0D812BA6147}"/>
              </a:ext>
            </a:extLst>
          </p:cNvPr>
          <p:cNvSpPr txBox="1"/>
          <p:nvPr/>
        </p:nvSpPr>
        <p:spPr>
          <a:xfrm>
            <a:off x="1137393" y="6213541"/>
            <a:ext cx="469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Cserék száma: 3</a:t>
            </a:r>
          </a:p>
        </p:txBody>
      </p:sp>
    </p:spTree>
    <p:extLst>
      <p:ext uri="{BB962C8B-B14F-4D97-AF65-F5344CB8AC3E}">
        <p14:creationId xmlns:p14="http://schemas.microsoft.com/office/powerpoint/2010/main" val="15728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ACD4C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ACD4C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ACD4C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05756 0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05782 0.0002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6D1E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ACD4C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F4955E-6D45-4284-BC79-4D35BF11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7D87F7-3992-45E7-9DD8-30D37833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674" y="2097088"/>
            <a:ext cx="4694737" cy="4142393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1. Kezdetben van egy üres, rendezett résztömbünk, és egy teljes, rendezetlen tömbünk. Végig megyünk a rendezetlen oszlopokon, közben a legnagyobb oszlop a „</a:t>
            </a:r>
            <a:r>
              <a:rPr lang="hu-HU" dirty="0" err="1"/>
              <a:t>max</a:t>
            </a:r>
            <a:r>
              <a:rPr lang="hu-HU" dirty="0"/>
              <a:t>” változóban tárolódik.</a:t>
            </a:r>
            <a:br>
              <a:rPr lang="hu-HU" dirty="0"/>
            </a:br>
            <a:r>
              <a:rPr lang="hu-HU" dirty="0"/>
              <a:t>CIKLUS i : végig megy a rendezetlen oszlopokon</a:t>
            </a:r>
            <a:br>
              <a:rPr lang="hu-HU" dirty="0"/>
            </a:br>
            <a:r>
              <a:rPr lang="hu-HU" dirty="0" err="1"/>
              <a:t>max</a:t>
            </a:r>
            <a:r>
              <a:rPr lang="hu-HU" dirty="0"/>
              <a:t> = 0</a:t>
            </a:r>
          </a:p>
          <a:p>
            <a:r>
              <a:rPr lang="hu-HU" dirty="0"/>
              <a:t>2. A CIKLUS i végén a „</a:t>
            </a:r>
            <a:r>
              <a:rPr lang="hu-HU" dirty="0" err="1"/>
              <a:t>max</a:t>
            </a:r>
            <a:r>
              <a:rPr lang="hu-HU" dirty="0"/>
              <a:t>” változó oszlopát kicseréljük a rendezetlen oszlopok utolsó elemével </a:t>
            </a:r>
          </a:p>
          <a:p>
            <a:r>
              <a:rPr lang="hu-HU" dirty="0"/>
              <a:t>3. Ezt addig ismételjük, amíg a tömb rendezett nem lesz.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FD367DE-F869-4D97-8494-24D493F36068}"/>
              </a:ext>
            </a:extLst>
          </p:cNvPr>
          <p:cNvSpPr/>
          <p:nvPr/>
        </p:nvSpPr>
        <p:spPr>
          <a:xfrm>
            <a:off x="1141412" y="2823411"/>
            <a:ext cx="577516" cy="193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02E8A1A-C2BB-4F5E-8525-2CFE0BC66A59}"/>
              </a:ext>
            </a:extLst>
          </p:cNvPr>
          <p:cNvSpPr/>
          <p:nvPr/>
        </p:nvSpPr>
        <p:spPr>
          <a:xfrm>
            <a:off x="1844843" y="3276600"/>
            <a:ext cx="577516" cy="14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ECFCFC0-613D-411B-A1B9-D8E2B6F0D771}"/>
              </a:ext>
            </a:extLst>
          </p:cNvPr>
          <p:cNvSpPr/>
          <p:nvPr/>
        </p:nvSpPr>
        <p:spPr>
          <a:xfrm>
            <a:off x="2548274" y="2448216"/>
            <a:ext cx="577516" cy="231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28596D0-A136-4702-A741-6EB1F17DBF9A}"/>
              </a:ext>
            </a:extLst>
          </p:cNvPr>
          <p:cNvSpPr/>
          <p:nvPr/>
        </p:nvSpPr>
        <p:spPr>
          <a:xfrm>
            <a:off x="3953623" y="2097087"/>
            <a:ext cx="577516" cy="26638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B95CA57-DC86-4495-B05E-C0D9E195D0F0}"/>
              </a:ext>
            </a:extLst>
          </p:cNvPr>
          <p:cNvSpPr/>
          <p:nvPr/>
        </p:nvSpPr>
        <p:spPr>
          <a:xfrm>
            <a:off x="3250192" y="4010525"/>
            <a:ext cx="577516" cy="750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79224EB-C8DE-4679-905A-3F37811C46A7}"/>
              </a:ext>
            </a:extLst>
          </p:cNvPr>
          <p:cNvSpPr txBox="1"/>
          <p:nvPr/>
        </p:nvSpPr>
        <p:spPr>
          <a:xfrm>
            <a:off x="1141413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a[0]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31DF087-F597-4C0D-9B13-9C2939F3B7F1}"/>
              </a:ext>
            </a:extLst>
          </p:cNvPr>
          <p:cNvSpPr txBox="1"/>
          <p:nvPr/>
        </p:nvSpPr>
        <p:spPr>
          <a:xfrm>
            <a:off x="1831224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a[1]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A80453C-5789-4BC9-B51F-1489E0E6CBD9}"/>
              </a:ext>
            </a:extLst>
          </p:cNvPr>
          <p:cNvSpPr txBox="1"/>
          <p:nvPr/>
        </p:nvSpPr>
        <p:spPr>
          <a:xfrm>
            <a:off x="2548274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a[2]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B0BB71E6-DD71-46E0-9453-6FF98FA8836B}"/>
              </a:ext>
            </a:extLst>
          </p:cNvPr>
          <p:cNvSpPr txBox="1"/>
          <p:nvPr/>
        </p:nvSpPr>
        <p:spPr>
          <a:xfrm>
            <a:off x="3250193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a[3]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11FB722-2A88-4AD0-A1C9-54F6B0AE18A5}"/>
              </a:ext>
            </a:extLst>
          </p:cNvPr>
          <p:cNvSpPr txBox="1"/>
          <p:nvPr/>
        </p:nvSpPr>
        <p:spPr>
          <a:xfrm>
            <a:off x="3955136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a[4]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E5458F4-36F6-AC2A-F58B-5F200CD0A56D}"/>
              </a:ext>
            </a:extLst>
          </p:cNvPr>
          <p:cNvSpPr txBox="1"/>
          <p:nvPr/>
        </p:nvSpPr>
        <p:spPr>
          <a:xfrm>
            <a:off x="1141411" y="5844209"/>
            <a:ext cx="469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Összehasonlítások száma: 10 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B09A4C1-4DDC-118E-37C8-752E515DF242}"/>
              </a:ext>
            </a:extLst>
          </p:cNvPr>
          <p:cNvSpPr txBox="1"/>
          <p:nvPr/>
        </p:nvSpPr>
        <p:spPr>
          <a:xfrm>
            <a:off x="1137393" y="6213541"/>
            <a:ext cx="469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Cserék száma: 3</a:t>
            </a:r>
          </a:p>
        </p:txBody>
      </p:sp>
    </p:spTree>
    <p:extLst>
      <p:ext uri="{BB962C8B-B14F-4D97-AF65-F5344CB8AC3E}">
        <p14:creationId xmlns:p14="http://schemas.microsoft.com/office/powerpoint/2010/main" val="56451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ACD4C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ACD4C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05755 0.0013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-0.00185 L -0.05768 0.0002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6D1E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ACD4C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F4955E-6D45-4284-BC79-4D35BF11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7D87F7-3992-45E7-9DD8-30D37833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674" y="2097088"/>
            <a:ext cx="4694737" cy="4142393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1. Kezdetben van egy üres, rendezett résztömbünk, és egy teljes, rendezetlen tömbünk. Végig megyünk a rendezetlen oszlopokon, közben a legnagyobb oszlop a „</a:t>
            </a:r>
            <a:r>
              <a:rPr lang="hu-HU" dirty="0" err="1"/>
              <a:t>max</a:t>
            </a:r>
            <a:r>
              <a:rPr lang="hu-HU" dirty="0"/>
              <a:t>” változóban tárolódik.</a:t>
            </a:r>
            <a:br>
              <a:rPr lang="hu-HU" dirty="0"/>
            </a:br>
            <a:r>
              <a:rPr lang="hu-HU" dirty="0"/>
              <a:t>CIKLUS i : végig megy a rendezetlen oszlopokon</a:t>
            </a:r>
            <a:br>
              <a:rPr lang="hu-HU" dirty="0"/>
            </a:br>
            <a:r>
              <a:rPr lang="hu-HU" dirty="0" err="1"/>
              <a:t>max</a:t>
            </a:r>
            <a:r>
              <a:rPr lang="hu-HU" dirty="0"/>
              <a:t> = 0</a:t>
            </a:r>
          </a:p>
          <a:p>
            <a:r>
              <a:rPr lang="hu-HU" dirty="0"/>
              <a:t>2. A CIKLUS i végén a „</a:t>
            </a:r>
            <a:r>
              <a:rPr lang="hu-HU" dirty="0" err="1"/>
              <a:t>max</a:t>
            </a:r>
            <a:r>
              <a:rPr lang="hu-HU" dirty="0"/>
              <a:t>” változó oszlopát kicseréljük a rendezetlen oszlopok utolsó elemével </a:t>
            </a:r>
          </a:p>
          <a:p>
            <a:r>
              <a:rPr lang="hu-HU" dirty="0"/>
              <a:t>3. Ezt addig ismételjük, amíg a tömb rendezett nem lesz.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FD367DE-F869-4D97-8494-24D493F36068}"/>
              </a:ext>
            </a:extLst>
          </p:cNvPr>
          <p:cNvSpPr/>
          <p:nvPr/>
        </p:nvSpPr>
        <p:spPr>
          <a:xfrm>
            <a:off x="1141412" y="2823411"/>
            <a:ext cx="577516" cy="193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02E8A1A-C2BB-4F5E-8525-2CFE0BC66A59}"/>
              </a:ext>
            </a:extLst>
          </p:cNvPr>
          <p:cNvSpPr/>
          <p:nvPr/>
        </p:nvSpPr>
        <p:spPr>
          <a:xfrm>
            <a:off x="1844843" y="3276600"/>
            <a:ext cx="577516" cy="14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ECFCFC0-613D-411B-A1B9-D8E2B6F0D771}"/>
              </a:ext>
            </a:extLst>
          </p:cNvPr>
          <p:cNvSpPr/>
          <p:nvPr/>
        </p:nvSpPr>
        <p:spPr>
          <a:xfrm>
            <a:off x="3250192" y="2448216"/>
            <a:ext cx="577516" cy="23126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28596D0-A136-4702-A741-6EB1F17DBF9A}"/>
              </a:ext>
            </a:extLst>
          </p:cNvPr>
          <p:cNvSpPr/>
          <p:nvPr/>
        </p:nvSpPr>
        <p:spPr>
          <a:xfrm>
            <a:off x="3953623" y="2097087"/>
            <a:ext cx="577516" cy="26638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B95CA57-DC86-4495-B05E-C0D9E195D0F0}"/>
              </a:ext>
            </a:extLst>
          </p:cNvPr>
          <p:cNvSpPr/>
          <p:nvPr/>
        </p:nvSpPr>
        <p:spPr>
          <a:xfrm>
            <a:off x="2546761" y="4010525"/>
            <a:ext cx="577516" cy="750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79224EB-C8DE-4679-905A-3F37811C46A7}"/>
              </a:ext>
            </a:extLst>
          </p:cNvPr>
          <p:cNvSpPr txBox="1"/>
          <p:nvPr/>
        </p:nvSpPr>
        <p:spPr>
          <a:xfrm>
            <a:off x="1141413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a[0]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31DF087-F597-4C0D-9B13-9C2939F3B7F1}"/>
              </a:ext>
            </a:extLst>
          </p:cNvPr>
          <p:cNvSpPr txBox="1"/>
          <p:nvPr/>
        </p:nvSpPr>
        <p:spPr>
          <a:xfrm>
            <a:off x="1831224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a[1]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A80453C-5789-4BC9-B51F-1489E0E6CBD9}"/>
              </a:ext>
            </a:extLst>
          </p:cNvPr>
          <p:cNvSpPr txBox="1"/>
          <p:nvPr/>
        </p:nvSpPr>
        <p:spPr>
          <a:xfrm>
            <a:off x="2548274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a[2]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B0BB71E6-DD71-46E0-9453-6FF98FA8836B}"/>
              </a:ext>
            </a:extLst>
          </p:cNvPr>
          <p:cNvSpPr txBox="1"/>
          <p:nvPr/>
        </p:nvSpPr>
        <p:spPr>
          <a:xfrm>
            <a:off x="3250193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a[3]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11FB722-2A88-4AD0-A1C9-54F6B0AE18A5}"/>
              </a:ext>
            </a:extLst>
          </p:cNvPr>
          <p:cNvSpPr txBox="1"/>
          <p:nvPr/>
        </p:nvSpPr>
        <p:spPr>
          <a:xfrm>
            <a:off x="3955136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a[4]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5597385-5D27-AAD8-212A-EE284477C5A6}"/>
              </a:ext>
            </a:extLst>
          </p:cNvPr>
          <p:cNvSpPr txBox="1"/>
          <p:nvPr/>
        </p:nvSpPr>
        <p:spPr>
          <a:xfrm>
            <a:off x="1141411" y="5844209"/>
            <a:ext cx="469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Összehasonlítások száma: 10 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E9A33B6-AD7B-E7F8-BCBF-B397D5190310}"/>
              </a:ext>
            </a:extLst>
          </p:cNvPr>
          <p:cNvSpPr txBox="1"/>
          <p:nvPr/>
        </p:nvSpPr>
        <p:spPr>
          <a:xfrm>
            <a:off x="1137393" y="6213541"/>
            <a:ext cx="469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Cserék száma: 3</a:t>
            </a:r>
          </a:p>
        </p:txBody>
      </p:sp>
    </p:spTree>
    <p:extLst>
      <p:ext uri="{BB962C8B-B14F-4D97-AF65-F5344CB8AC3E}">
        <p14:creationId xmlns:p14="http://schemas.microsoft.com/office/powerpoint/2010/main" val="366645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ACD4C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93 L 0.11536 0.00301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6" y="-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-0.11536 0.0016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6D1E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ACD4C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F4955E-6D45-4284-BC79-4D35BF11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7D87F7-3992-45E7-9DD8-30D37833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674" y="2097088"/>
            <a:ext cx="4694737" cy="4142393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1. Kezdetben van egy üres, rendezett résztömbünk, és egy teljes, rendezetlen tömbünk. Végig megyünk a rendezetlen oszlopokon, közben a legnagyobb oszlop a „</a:t>
            </a:r>
            <a:r>
              <a:rPr lang="hu-HU" dirty="0" err="1"/>
              <a:t>max</a:t>
            </a:r>
            <a:r>
              <a:rPr lang="hu-HU" dirty="0"/>
              <a:t>” változóban tárolódik.</a:t>
            </a:r>
            <a:br>
              <a:rPr lang="hu-HU" dirty="0"/>
            </a:br>
            <a:r>
              <a:rPr lang="hu-HU" dirty="0"/>
              <a:t>CIKLUS i : végig megy a rendezetlen oszlopokon</a:t>
            </a:r>
            <a:br>
              <a:rPr lang="hu-HU" dirty="0"/>
            </a:br>
            <a:r>
              <a:rPr lang="hu-HU" dirty="0" err="1"/>
              <a:t>max</a:t>
            </a:r>
            <a:r>
              <a:rPr lang="hu-HU" dirty="0"/>
              <a:t> = 0</a:t>
            </a:r>
          </a:p>
          <a:p>
            <a:r>
              <a:rPr lang="hu-HU" dirty="0"/>
              <a:t>2. A CIKLUS i végén a „</a:t>
            </a:r>
            <a:r>
              <a:rPr lang="hu-HU" dirty="0" err="1"/>
              <a:t>max</a:t>
            </a:r>
            <a:r>
              <a:rPr lang="hu-HU" dirty="0"/>
              <a:t>” változó oszlopát kicseréljük a rendezetlen oszlopok utolsó elemével </a:t>
            </a:r>
          </a:p>
          <a:p>
            <a:r>
              <a:rPr lang="hu-HU" dirty="0"/>
              <a:t>3. Ezt addig ismételjük, amíg a tömb rendezett nem lesz.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FD367DE-F869-4D97-8494-24D493F36068}"/>
              </a:ext>
            </a:extLst>
          </p:cNvPr>
          <p:cNvSpPr/>
          <p:nvPr/>
        </p:nvSpPr>
        <p:spPr>
          <a:xfrm>
            <a:off x="2546761" y="2823410"/>
            <a:ext cx="577516" cy="19375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02E8A1A-C2BB-4F5E-8525-2CFE0BC66A59}"/>
              </a:ext>
            </a:extLst>
          </p:cNvPr>
          <p:cNvSpPr/>
          <p:nvPr/>
        </p:nvSpPr>
        <p:spPr>
          <a:xfrm>
            <a:off x="1844843" y="3276600"/>
            <a:ext cx="577516" cy="14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ECFCFC0-613D-411B-A1B9-D8E2B6F0D771}"/>
              </a:ext>
            </a:extLst>
          </p:cNvPr>
          <p:cNvSpPr/>
          <p:nvPr/>
        </p:nvSpPr>
        <p:spPr>
          <a:xfrm>
            <a:off x="3250192" y="2448216"/>
            <a:ext cx="577516" cy="23126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28596D0-A136-4702-A741-6EB1F17DBF9A}"/>
              </a:ext>
            </a:extLst>
          </p:cNvPr>
          <p:cNvSpPr/>
          <p:nvPr/>
        </p:nvSpPr>
        <p:spPr>
          <a:xfrm>
            <a:off x="3953623" y="2097087"/>
            <a:ext cx="577516" cy="26638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B95CA57-DC86-4495-B05E-C0D9E195D0F0}"/>
              </a:ext>
            </a:extLst>
          </p:cNvPr>
          <p:cNvSpPr/>
          <p:nvPr/>
        </p:nvSpPr>
        <p:spPr>
          <a:xfrm>
            <a:off x="1141412" y="4010525"/>
            <a:ext cx="577516" cy="750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79224EB-C8DE-4679-905A-3F37811C46A7}"/>
              </a:ext>
            </a:extLst>
          </p:cNvPr>
          <p:cNvSpPr txBox="1"/>
          <p:nvPr/>
        </p:nvSpPr>
        <p:spPr>
          <a:xfrm>
            <a:off x="1141413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a[0]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31DF087-F597-4C0D-9B13-9C2939F3B7F1}"/>
              </a:ext>
            </a:extLst>
          </p:cNvPr>
          <p:cNvSpPr txBox="1"/>
          <p:nvPr/>
        </p:nvSpPr>
        <p:spPr>
          <a:xfrm>
            <a:off x="1831224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a[1]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A80453C-5789-4BC9-B51F-1489E0E6CBD9}"/>
              </a:ext>
            </a:extLst>
          </p:cNvPr>
          <p:cNvSpPr txBox="1"/>
          <p:nvPr/>
        </p:nvSpPr>
        <p:spPr>
          <a:xfrm>
            <a:off x="2548274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a[2]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B0BB71E6-DD71-46E0-9453-6FF98FA8836B}"/>
              </a:ext>
            </a:extLst>
          </p:cNvPr>
          <p:cNvSpPr txBox="1"/>
          <p:nvPr/>
        </p:nvSpPr>
        <p:spPr>
          <a:xfrm>
            <a:off x="3250193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a[3]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11FB722-2A88-4AD0-A1C9-54F6B0AE18A5}"/>
              </a:ext>
            </a:extLst>
          </p:cNvPr>
          <p:cNvSpPr txBox="1"/>
          <p:nvPr/>
        </p:nvSpPr>
        <p:spPr>
          <a:xfrm>
            <a:off x="3955136" y="513610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a[4]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FBB6B72-0D73-3FB5-FC39-AA3588344856}"/>
              </a:ext>
            </a:extLst>
          </p:cNvPr>
          <p:cNvSpPr txBox="1"/>
          <p:nvPr/>
        </p:nvSpPr>
        <p:spPr>
          <a:xfrm>
            <a:off x="1141411" y="5844209"/>
            <a:ext cx="469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Összehasonlítások száma: 10 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69372711-91F7-58A2-BC04-ECE4AB76A340}"/>
              </a:ext>
            </a:extLst>
          </p:cNvPr>
          <p:cNvSpPr txBox="1"/>
          <p:nvPr/>
        </p:nvSpPr>
        <p:spPr>
          <a:xfrm>
            <a:off x="1137393" y="6213541"/>
            <a:ext cx="469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Cserék száma: 3</a:t>
            </a:r>
          </a:p>
        </p:txBody>
      </p:sp>
    </p:spTree>
    <p:extLst>
      <p:ext uri="{BB962C8B-B14F-4D97-AF65-F5344CB8AC3E}">
        <p14:creationId xmlns:p14="http://schemas.microsoft.com/office/powerpoint/2010/main" val="25742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6D1E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6D1E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78B70B-5D7E-1580-B5E6-CAB9A37D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C8359D-3883-735B-A404-F5C6A60F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CIKLUS i = 4-től 1-ig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max</a:t>
            </a:r>
            <a:r>
              <a:rPr lang="hu-HU" dirty="0"/>
              <a:t> = 0</a:t>
            </a:r>
            <a:br>
              <a:rPr lang="hu-HU" dirty="0"/>
            </a:br>
            <a:r>
              <a:rPr lang="hu-HU" dirty="0"/>
              <a:t>	CIKLUS j = 1-től i-</a:t>
            </a:r>
            <a:r>
              <a:rPr lang="hu-HU" dirty="0" err="1"/>
              <a:t>ig</a:t>
            </a:r>
            <a:br>
              <a:rPr lang="hu-HU" dirty="0"/>
            </a:br>
            <a:r>
              <a:rPr lang="hu-HU" dirty="0"/>
              <a:t>		HA a[</a:t>
            </a:r>
            <a:r>
              <a:rPr lang="hu-HU" dirty="0" err="1"/>
              <a:t>max</a:t>
            </a:r>
            <a:r>
              <a:rPr lang="hu-HU" dirty="0"/>
              <a:t>] &lt; a[j] AKKOR</a:t>
            </a:r>
            <a:br>
              <a:rPr lang="hu-HU" dirty="0"/>
            </a:br>
            <a:r>
              <a:rPr lang="hu-HU" dirty="0"/>
              <a:t>			</a:t>
            </a:r>
            <a:r>
              <a:rPr lang="hu-HU" dirty="0" err="1"/>
              <a:t>max</a:t>
            </a:r>
            <a:r>
              <a:rPr lang="hu-HU" dirty="0"/>
              <a:t> = j</a:t>
            </a:r>
            <a:br>
              <a:rPr lang="hu-HU" dirty="0"/>
            </a:br>
            <a:r>
              <a:rPr lang="hu-HU" dirty="0"/>
              <a:t>	csere a[i] a[</a:t>
            </a:r>
            <a:r>
              <a:rPr lang="hu-HU" dirty="0" err="1"/>
              <a:t>max</a:t>
            </a:r>
            <a:r>
              <a:rPr lang="hu-HU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7208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70F5EB-55E9-9042-F93E-4760A8B8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Értékelés (n elemű tömb esetén)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73F4AF-0E57-8BB7-1792-D1AD1D369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Helyfoglalás (tárigény):  </a:t>
            </a:r>
            <a:r>
              <a:rPr lang="hu-HU" dirty="0">
                <a:solidFill>
                  <a:srgbClr val="FF0000"/>
                </a:solidFill>
              </a:rPr>
              <a:t>N+1</a:t>
            </a:r>
          </a:p>
          <a:p>
            <a:r>
              <a:rPr lang="hu-HU" dirty="0"/>
              <a:t>Összehasonlítások száma: </a:t>
            </a:r>
            <a:r>
              <a:rPr lang="hu-HU" dirty="0">
                <a:solidFill>
                  <a:srgbClr val="FF0000"/>
                </a:solidFill>
              </a:rPr>
              <a:t>N(N-1)/2</a:t>
            </a:r>
          </a:p>
          <a:p>
            <a:r>
              <a:rPr lang="hu-HU" dirty="0"/>
              <a:t>Mozgatások száma: 0 - </a:t>
            </a:r>
            <a:r>
              <a:rPr lang="hu-HU" dirty="0">
                <a:solidFill>
                  <a:srgbClr val="FF0000"/>
                </a:solidFill>
              </a:rPr>
              <a:t>3*(N-1)/2</a:t>
            </a:r>
          </a:p>
          <a:p>
            <a:r>
              <a:rPr lang="hu-HU" dirty="0"/>
              <a:t>Cserék száma: 0 - </a:t>
            </a:r>
            <a:r>
              <a:rPr lang="hu-HU" dirty="0">
                <a:solidFill>
                  <a:srgbClr val="FF0000"/>
                </a:solidFill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61229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5139D2-D407-8865-478F-08ACADE2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Minimum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138D58-E604-E797-6502-98ED25A26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dirty="0"/>
              <a:t>Az algoritmus minimum kereséssel is futtatható, ebben az esetben minimumkiválasztásos rendezésről beszélünk.</a:t>
            </a:r>
          </a:p>
        </p:txBody>
      </p:sp>
    </p:spTree>
    <p:extLst>
      <p:ext uri="{BB962C8B-B14F-4D97-AF65-F5344CB8AC3E}">
        <p14:creationId xmlns:p14="http://schemas.microsoft.com/office/powerpoint/2010/main" val="3476496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238</TotalTime>
  <Words>542</Words>
  <Application>Microsoft Office PowerPoint</Application>
  <PresentationFormat>Szélesvásznú</PresentationFormat>
  <Paragraphs>55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Tw Cen MT</vt:lpstr>
      <vt:lpstr>Áramkör</vt:lpstr>
      <vt:lpstr>Maximumkiválasztásos rendezés</vt:lpstr>
      <vt:lpstr>Működése</vt:lpstr>
      <vt:lpstr>Működése</vt:lpstr>
      <vt:lpstr>Működése</vt:lpstr>
      <vt:lpstr>Működése</vt:lpstr>
      <vt:lpstr>Az algoritmus</vt:lpstr>
      <vt:lpstr>Értékelés (n elemű tömb esetén)</vt:lpstr>
      <vt:lpstr>Minimum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Maximumkiválasztásos rendezés</dc:title>
  <dc:creator>tanulo</dc:creator>
  <cp:lastModifiedBy>Gyula Kovács</cp:lastModifiedBy>
  <cp:revision>13</cp:revision>
  <dcterms:created xsi:type="dcterms:W3CDTF">2022-09-02T10:11:22Z</dcterms:created>
  <dcterms:modified xsi:type="dcterms:W3CDTF">2022-09-15T18:27:04Z</dcterms:modified>
</cp:coreProperties>
</file>