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7"/>
    <p:restoredTop sz="94681"/>
  </p:normalViewPr>
  <p:slideViewPr>
    <p:cSldViewPr snapToGrid="0">
      <p:cViewPr varScale="1">
        <p:scale>
          <a:sx n="66" d="100"/>
          <a:sy n="66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FD6-4152-05F2-5A45-4E1BC4A1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28105-FBBA-6A4B-A312-7ACD77235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8938-58FF-AB55-FF76-65414FBC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C5A9-6C67-0FC7-1C05-456B57B7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7E3A-AA26-F56A-946F-AA00B1CD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C5C9-4DFF-31A4-9D72-BE7D2A41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6290-5166-91BB-9F3D-80F68002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0562-3F79-E22F-D614-BFB212AA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3B43-698B-1C92-23B3-34C481FE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B2CE-F085-BCBA-E702-D8244311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4E538-ADAE-C754-AA82-7D8736889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D3FB-F005-7F9F-3EF3-79B19078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B6BD-5E4C-F3B4-751B-0A8A110D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011D-DBA7-E8EF-7665-5882D3CD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38A5-0E8E-11D6-288F-43A38F0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DAF2-4C50-16C0-66F9-4F2C4768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677E-5FFD-EC1D-B167-27B9E5B7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6050-DF44-C3A7-5DCF-CCB2F4DC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D5FF-DFE8-CC8B-A621-A6D3CDD2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2EAE-0CF7-D592-963A-4AD7AB53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886C-6D72-946D-553C-FB5A1CEB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5253-D8EC-0BF8-F803-CD62B81F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5ABC-5B15-BB0C-FAFB-34D15D3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F73B-656B-9C18-D014-A2CDC57D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50E1-B5B3-E2C6-323E-5A712241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8CBB-F129-BD96-9ADB-DB4646BD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5EA9-D1B6-385B-BA0C-CCA14CD60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FFC0-BF02-3249-2E1B-E550CCA8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5D0D-7ACE-922A-D058-3DE5345B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918D-D0CC-2E95-F09C-5F5B5238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3D71-F9BB-CFBF-60AB-C928AE45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2ED-CA76-C05A-7A73-3E7B748A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63C7B-067D-3308-7974-E17C3ABE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2B45A-91DC-1EF4-D728-B188BF007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9FF71-DD06-7D8D-D88D-5D38DC6CD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7FFFE-615E-AF11-AB5C-EAB2FADB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40162-8B47-7DD4-85E0-D02604F4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CEC34-612A-41BD-BFBB-13A0974D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9D4F3-5C84-DA2E-FF52-A90C28F2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7D22-81BA-6F34-A943-4638330D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33499-182F-1F71-09AD-E0624CB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8A7D1-D960-2FBA-FD3F-8249F342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49470-BDD2-F1E7-BFDE-6CB9868C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B57B8-977A-13A1-D3E1-F4A5EF8A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FEDE0-E563-E4A9-ECD3-A1536FA8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E9CC-2E9E-6648-816F-D3B52D2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A3D-AD8F-0B19-CAE8-F12A7AB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07C9-9340-763F-3DAF-B6457D2F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0C028-2902-17F5-C0BE-C09429D1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D3636-A8B8-B5B3-35EB-2019FEB3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3C8E-D45F-CAB3-A81F-B7881687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9998-6945-C183-DAA2-E9C716C4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1B7-0C45-6A2D-A419-495DB570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30219-2329-B9C0-AF26-B0615DD3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4AD5-1750-0E41-8067-886D11A2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609B-F94A-B430-02C6-8F51139A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D691-BAB7-639C-1759-96722F34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44E0-BFAB-2A03-963C-D467472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153D3-F691-C13F-4CA6-00736B56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ABC3-3096-2AA4-DFCD-6BB01A1D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334C-BBBC-0AF4-095D-0499BFE01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D463B-9F1E-3E44-9851-2F7044AF54F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A225-F1D9-47A4-7540-3A992B8B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C303-063F-7F38-FD1F-376ADB36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CD907-1499-4440-AE4D-193EF8683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351EB-C0A3-278B-3B6B-D6780B33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61C8A839-E633-492E-EC13-CBA2D4A0F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740" y="4501438"/>
            <a:ext cx="2201694" cy="22016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1627D4-4358-3240-E125-06222BD1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79316CB0-3649-C1CE-BCDA-31F1A7CA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0306" y="4526604"/>
            <a:ext cx="2201694" cy="2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1570-DC30-9811-1BBF-D48E4524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F7B889-A4A7-8298-F0FA-0E5130FD0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1C007B79-D840-5B9B-FB67-3B8EDDC4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859" y="3127442"/>
            <a:ext cx="2201694" cy="22016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B1E153-A8A9-423C-B5A5-081BAAE1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D704B143-B2C3-834E-DC80-EA6980DB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0306" y="3127442"/>
            <a:ext cx="2201694" cy="2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9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CA9F-2E48-27F6-E9EC-8755DC4B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8BD6D9-73C7-0308-53D0-95D1331F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61A79328-F677-EF56-E6D0-D88ABFC8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859" y="3127442"/>
            <a:ext cx="2201694" cy="22016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BF5291-9082-C8A9-72CD-A17AE3E1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975A3E5D-CF8B-CAEB-0E8F-316AC1D5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0306" y="3127442"/>
            <a:ext cx="2201694" cy="2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1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18E9-C718-0048-C04D-115B6610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936C3B-2353-8F6A-029C-DDD17866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2AA3257E-41B9-55CD-272C-4109EB8DE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740" y="4501438"/>
            <a:ext cx="2201694" cy="22016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B44866-AFC2-8256-06BE-251FD65E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217366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1BF823A4-A4F0-C66E-CB13-FE16C6F94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0306" y="4526604"/>
            <a:ext cx="2201694" cy="2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6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Hardy, Beck</dc:creator>
  <cp:lastModifiedBy>Hardy, Beck</cp:lastModifiedBy>
  <cp:revision>3</cp:revision>
  <dcterms:created xsi:type="dcterms:W3CDTF">2024-10-02T13:49:03Z</dcterms:created>
  <dcterms:modified xsi:type="dcterms:W3CDTF">2024-10-02T13:55:02Z</dcterms:modified>
</cp:coreProperties>
</file>