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1" r:id="rId5"/>
    <p:sldId id="260" r:id="rId6"/>
    <p:sldId id="263" r:id="rId7"/>
    <p:sldId id="262" r:id="rId8"/>
    <p:sldId id="265" r:id="rId9"/>
    <p:sldId id="256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06"/>
    <p:restoredTop sz="94681"/>
  </p:normalViewPr>
  <p:slideViewPr>
    <p:cSldViewPr snapToGrid="0">
      <p:cViewPr varScale="1">
        <p:scale>
          <a:sx n="44" d="100"/>
          <a:sy n="44" d="100"/>
        </p:scale>
        <p:origin x="200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FF69-67FF-829E-FD66-4A71893DA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E3D77-4A2D-E3A6-4DB7-E0C0BE1FD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0535A-09FD-B3B3-05AC-CC992533F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FAEE-977A-6D47-8A02-1DBDC90522D8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7ECF0-48E6-4CC6-2B80-9AF786AD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3DBF0-89B7-55BA-D434-6CFB3C23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88E7-EBA0-6A4C-B3FE-E6171AB8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9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D95C-6F60-147E-28FF-8B3D4E37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E5A0D-84CD-F092-29D4-9A72F5808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DE3A8-63DF-76BC-759D-498C2E67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FAEE-977A-6D47-8A02-1DBDC90522D8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89106-4004-0913-77AF-73BA06FD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5CEDD-820C-E5E7-52B9-E7097EDC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88E7-EBA0-6A4C-B3FE-E6171AB8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0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C0E0A8-FDBA-0DEF-5C79-73144D2D8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3F9D3-C466-1C55-2004-3F7D4DE6D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00277-5BFE-9184-21D9-8F7703ACC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FAEE-977A-6D47-8A02-1DBDC90522D8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AD09D-3DAB-486F-3B86-9A4DA53D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7416F-2DD7-926E-3A3C-D83D9E97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88E7-EBA0-6A4C-B3FE-E6171AB8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5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4D71-28F3-F66E-A05F-6CAA298E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945AA-E6E1-B7CE-F2E5-96C45B8FE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D87A8-9D53-BAD0-076C-B9014578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FAEE-977A-6D47-8A02-1DBDC90522D8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45310-FD6A-82FC-C691-6A31B9B7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755D8-5DC4-90F1-24FB-456B5FC7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88E7-EBA0-6A4C-B3FE-E6171AB8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6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A23CC-4D80-D411-EA08-5403E3DDA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E7FB3-39A4-3E5C-D049-6F812D418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0B045-A189-EB77-5A17-1E6B8DCC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FAEE-977A-6D47-8A02-1DBDC90522D8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60C88-A0D6-F1AD-6DCA-FAC0F04B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09DB8-8891-0643-5F1C-07DB1409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88E7-EBA0-6A4C-B3FE-E6171AB8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6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807C-6FF3-E297-708E-85A2CEEA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5CEF4-3257-4D93-1EF5-D8993CA9E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D5DA3-C288-20DD-22E9-2C521E7BE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110CD-A9FB-EC42-FBB1-8D867E8A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FAEE-977A-6D47-8A02-1DBDC90522D8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7F509-4846-5A69-75FD-24D7FE5E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5171D-ABBF-E557-E3A9-E0D5021F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88E7-EBA0-6A4C-B3FE-E6171AB8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9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EEF4-B87F-8375-624D-F8B8F57E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881BA-E3A7-BB9E-4BBF-4825880D1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74BDE-738D-A9A5-3261-BB603BC45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EE093-7DD9-E59F-007A-A5D46B094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9FCBEE-95D4-7124-F78D-B5E9D19AD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33C1C-BF1C-9EBB-D6F0-BD2B6063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FAEE-977A-6D47-8A02-1DBDC90522D8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8B3CDC-EE13-7B4D-924A-8DBDD25A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3442A-D86C-FBBF-F723-3499D27E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88E7-EBA0-6A4C-B3FE-E6171AB8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9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9C938-8C5A-A57D-FC44-DDCC74A2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2F7E1-19CB-4F38-913C-EA145E02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FAEE-977A-6D47-8A02-1DBDC90522D8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16426-F402-D337-4C06-3DDDF15DB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39BE9-B42D-80D5-F3D2-56ADA038A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88E7-EBA0-6A4C-B3FE-E6171AB8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2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6EB9DE-D479-B00B-8FA6-0970EDCC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FAEE-977A-6D47-8A02-1DBDC90522D8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6CB238-BD10-1937-8498-76717C73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0837A-02BE-D0D2-2011-F7ED3CAF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88E7-EBA0-6A4C-B3FE-E6171AB8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A6EE-5395-2407-B89D-962A2C93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2EB7B-43D8-F844-0735-9E4E64689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523CE-9828-F88F-EA0D-3F4EBC487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8797A-3819-66E6-DAC5-F2019DB3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FAEE-977A-6D47-8A02-1DBDC90522D8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8C9A5-3DEE-FED2-22C6-F1845A21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78452-2FFC-A53C-3E4A-F47CBC11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88E7-EBA0-6A4C-B3FE-E6171AB8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4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7B0F-EE47-6536-134F-D49595E5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310AFD-735C-9632-2FC7-16EB1C83B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184A3-9FF3-2355-B949-206CC5550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A951A-54EF-A9F8-69C9-DBF36D6D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FAEE-977A-6D47-8A02-1DBDC90522D8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D5C08-71E5-0482-7A46-47ABBC89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A4284-111F-7F95-B8EA-E0CBA28D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88E7-EBA0-6A4C-B3FE-E6171AB8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8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A9D99E-385C-1AFE-A5FE-3879F1304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CF3DE-522B-D9A4-78FC-CBC517BF3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F0748-933A-5481-6DC0-21076C3E0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56FAEE-977A-6D47-8A02-1DBDC90522D8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2982F-717E-BC67-B2D9-05C1D178E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A012-AE99-1B91-3242-BA96159EA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B188E7-EBA0-6A4C-B3FE-E6171AB8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7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D655C-2A77-99BB-A3F0-34DC18B67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45A1-1DE0-3761-304D-CC3E365C1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6242"/>
            <a:ext cx="9144000" cy="88551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FETAGRUL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4F770B-FAE9-CB95-DE70-3E1AAB73A9D3}"/>
              </a:ext>
            </a:extLst>
          </p:cNvPr>
          <p:cNvSpPr txBox="1"/>
          <p:nvPr/>
        </p:nvSpPr>
        <p:spPr>
          <a:xfrm>
            <a:off x="5379522" y="31588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817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A790C-8D64-AB09-9C39-67B78E619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C091-7CAF-5167-EA1B-1D9236970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6242"/>
            <a:ext cx="9144000" cy="88551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RAILROAD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8D5CC-D68A-24A3-FAC1-E80F0B8897B1}"/>
              </a:ext>
            </a:extLst>
          </p:cNvPr>
          <p:cNvSpPr txBox="1"/>
          <p:nvPr/>
        </p:nvSpPr>
        <p:spPr>
          <a:xfrm>
            <a:off x="5379522" y="31588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30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998E4-CBDE-FFA4-5AC6-EF50B1C6A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D294-B80C-F912-7AB8-3E066F29B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6242"/>
            <a:ext cx="9144000" cy="88551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LAITOCON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429FD0-CB7C-3B8B-EF7B-D1447F226FCF}"/>
              </a:ext>
            </a:extLst>
          </p:cNvPr>
          <p:cNvSpPr txBox="1"/>
          <p:nvPr/>
        </p:nvSpPr>
        <p:spPr>
          <a:xfrm>
            <a:off x="5379522" y="31588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680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5AC76-7220-6132-D00F-F0EB8D291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3E718-5F0A-733B-6DF2-CD3A48B5A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6242"/>
            <a:ext cx="9144000" cy="88551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POCKET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60955-254F-6A88-2DCF-C49DA4D126D3}"/>
              </a:ext>
            </a:extLst>
          </p:cNvPr>
          <p:cNvSpPr txBox="1"/>
          <p:nvPr/>
        </p:nvSpPr>
        <p:spPr>
          <a:xfrm>
            <a:off x="5379522" y="31588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4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AF6BD-A8A4-BD81-A5CC-934B42A07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76C6-78CC-ECF7-9954-F9EEC2954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6242"/>
            <a:ext cx="9144000" cy="88551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SHARK</a:t>
            </a:r>
          </a:p>
        </p:txBody>
      </p:sp>
    </p:spTree>
    <p:extLst>
      <p:ext uri="{BB962C8B-B14F-4D97-AF65-F5344CB8AC3E}">
        <p14:creationId xmlns:p14="http://schemas.microsoft.com/office/powerpoint/2010/main" val="96520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FA2D7-F396-911E-C69F-313404DAB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1176F-DDF9-1B85-EEBF-AEFA4BAB5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6242"/>
            <a:ext cx="9144000" cy="88551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ATECH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BF465F-AF36-51D6-6153-DF9B32B58B09}"/>
              </a:ext>
            </a:extLst>
          </p:cNvPr>
          <p:cNvSpPr txBox="1"/>
          <p:nvPr/>
        </p:nvSpPr>
        <p:spPr>
          <a:xfrm>
            <a:off x="5379522" y="31588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11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050C2-482C-0678-D9F8-CF07FB218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DE94-FCB6-6F6D-3349-B1B12775B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6242"/>
            <a:ext cx="9144000" cy="88551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QUERTES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3BDDE-B6EA-79F5-E636-A3D37B9A2FD2}"/>
              </a:ext>
            </a:extLst>
          </p:cNvPr>
          <p:cNvSpPr txBox="1"/>
          <p:nvPr/>
        </p:nvSpPr>
        <p:spPr>
          <a:xfrm>
            <a:off x="5379522" y="31588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3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A49E9-8196-ED2A-D437-C80F50B68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821B-9024-4B9A-E401-DD5A22C69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6242"/>
            <a:ext cx="9144000" cy="88551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CINEMA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90454-01DE-73B9-7C97-0E7295DD2128}"/>
              </a:ext>
            </a:extLst>
          </p:cNvPr>
          <p:cNvSpPr txBox="1"/>
          <p:nvPr/>
        </p:nvSpPr>
        <p:spPr>
          <a:xfrm>
            <a:off x="5379522" y="31588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60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E5956-3B92-43F5-203D-9266F9676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6E00-84CF-FBB0-77E7-304CD5FD4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6242"/>
            <a:ext cx="9144000" cy="88551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FITHA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2168A-9666-4E89-7D49-94226ED76C0B}"/>
              </a:ext>
            </a:extLst>
          </p:cNvPr>
          <p:cNvSpPr txBox="1"/>
          <p:nvPr/>
        </p:nvSpPr>
        <p:spPr>
          <a:xfrm>
            <a:off x="5379522" y="31588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98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8EA04-6CA6-B65F-2EDF-54C233AD3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D7C2-1F5C-7524-1A6C-D8B29B3D9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6242"/>
            <a:ext cx="9144000" cy="88551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43DF09-CD3E-6C1A-4BBD-F68B0F952898}"/>
              </a:ext>
            </a:extLst>
          </p:cNvPr>
          <p:cNvSpPr txBox="1"/>
          <p:nvPr/>
        </p:nvSpPr>
        <p:spPr>
          <a:xfrm>
            <a:off x="5379522" y="31588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33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ADD63-8B9C-BBB5-28F6-B7AFAC0CD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62C89-801D-F77D-7F20-33F8B2969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6242"/>
            <a:ext cx="9144000" cy="88551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SPLEGIM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77E5CC-44EF-7EAA-B11C-DDDB554E0988}"/>
              </a:ext>
            </a:extLst>
          </p:cNvPr>
          <p:cNvSpPr txBox="1"/>
          <p:nvPr/>
        </p:nvSpPr>
        <p:spPr>
          <a:xfrm>
            <a:off x="5379522" y="31588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76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E3E9-EAB8-88E1-D801-34A63C8AD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6242"/>
            <a:ext cx="9144000" cy="88551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MOLD</a:t>
            </a:r>
          </a:p>
        </p:txBody>
      </p:sp>
    </p:spTree>
    <p:extLst>
      <p:ext uri="{BB962C8B-B14F-4D97-AF65-F5344CB8AC3E}">
        <p14:creationId xmlns:p14="http://schemas.microsoft.com/office/powerpoint/2010/main" val="103121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</Words>
  <Application>Microsoft Macintosh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FETAGRUL</vt:lpstr>
      <vt:lpstr>SHARK</vt:lpstr>
      <vt:lpstr>ATECH</vt:lpstr>
      <vt:lpstr>QUERTES</vt:lpstr>
      <vt:lpstr>CINEMA</vt:lpstr>
      <vt:lpstr>FITHA</vt:lpstr>
      <vt:lpstr>PACKAGE</vt:lpstr>
      <vt:lpstr>SPLEGIM</vt:lpstr>
      <vt:lpstr>MOLD</vt:lpstr>
      <vt:lpstr>RAILROAD</vt:lpstr>
      <vt:lpstr>LAITOCON</vt:lpstr>
      <vt:lpstr>POCKET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Hardy, Beck</dc:creator>
  <cp:lastModifiedBy>Hardy, Beck</cp:lastModifiedBy>
  <cp:revision>2</cp:revision>
  <dcterms:created xsi:type="dcterms:W3CDTF">2024-10-02T12:44:24Z</dcterms:created>
  <dcterms:modified xsi:type="dcterms:W3CDTF">2024-10-02T13:17:51Z</dcterms:modified>
</cp:coreProperties>
</file>