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3" r:id="rId7"/>
    <p:sldId id="262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D487-8563-CB47-96C0-C4C0451D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C0C42-956E-47EB-5230-54ADDFD5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AEE0A-959C-B91B-FC4B-A17E82D7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8B45-EDE8-A19A-948D-B94A2513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8CC4E-0D44-2CD1-3EE8-565BF972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DD68-43D0-EBAC-78CF-E6FAD8FC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32DE0-5B58-2A30-66F4-E2299B02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965D-08F6-DCE1-47CB-21741811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CBA5-84C3-FD61-4C73-45AFB305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F1A9-F6C3-17DD-63D4-BD861CAA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BE43C-993F-CC24-BD2E-E0271F41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0F935-3B50-EBF6-8449-9A371B34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6D2C-2EFC-5674-11EE-89839FC4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AEC8-C6B4-A843-9752-E7AB23BB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ED1F-1B58-5B12-7EC8-1BA78C1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415F-F6D2-8D72-4468-5046056F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5841-240F-90B7-7BC7-47CF4F26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C118-4EE1-683D-F12A-0B026AE4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38A5-C7BD-8EDE-D621-F530B5E1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1B40-3E50-4F71-E96D-EF17012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1CF-3DF6-973D-CD02-DDF74B40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C1A6-2A18-D5CA-819D-1FD365E0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D451-72AD-55E0-9A26-E8C4ABF6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C0C5-4B55-1F23-4144-04C2FB9E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F8E2-80D2-BEB3-053A-0BC7AEAF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140-18D7-205D-4578-A1AFE619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C3D-2832-A6A7-0242-3844448B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94222-6614-BA4B-7CDF-4CC3041D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8A7-5B7B-84EA-8E83-01FDC404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48743-2C51-4A41-1BFE-6647BCFC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A2FC7-DEB6-3E2B-6310-B65DA1C8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B745-97E5-CF5B-6368-66C6B0E4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1A32-B5FC-BD27-6525-CD291520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FC74-E281-E567-9C13-62CE187DF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A25E-78AA-D683-235B-448C56012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91F0D-B5D9-0BEF-A75B-ACB469C4E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D56CF-AC1E-FF32-7DD6-6AC8B3DA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31F55-EDCB-DB84-D754-4F9CC0DE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34A22-2B3B-73CE-0343-3A156D34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F65-1AAE-9635-1A25-818927ED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A731B-AF38-7F12-F7A6-83E2841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E0C69-D152-1FA0-5BC3-37BE3760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8FAED-8B71-031C-5704-9DCBDF50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B0035-22E4-A1D8-BC9B-3DF127B1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8B190-23A9-D4B3-688F-EECACA74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44F3-7A57-2C8F-CBA7-5EC8188B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B74F-13E9-68EA-E169-9E7A0075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2579-B69F-E8CC-8A78-E0893E3A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CF57A-A916-BFD9-219F-5411929C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8D103-886A-E386-77FC-275ED90F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BA713-912F-A375-C4E1-D0CEEB75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3E6A-8D47-82B1-6433-209E84B2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7546-36BF-94DC-4401-5B436419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049AC-6ADF-154E-4D89-3A302C996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A0699-2D56-E374-4BBF-582177E6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5E28E-D48F-F953-748E-A8FC089F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CDBCB-C819-EE69-0256-85C0344E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3EFF-8E59-9509-E8CB-EC289DEC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2C434-C336-932B-298E-D4A281AC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6537-8B1C-3047-A672-FD161645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1DD5-8CDF-C449-C18A-7262099AD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7D5A9-4B3C-DD48-A511-4FFC6C9F348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AE87-622E-0046-EA3A-B1C916317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D6B9-A70D-075F-0688-E226C0590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E136E-5DE9-D54E-8B31-41860D01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D655C-2A77-99BB-A3F0-34DC18B67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45A1-1DE0-3761-304D-CC3E365C1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F770B-FAE9-CB95-DE70-3E1AAB73A9D3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A790C-8D64-AB09-9C39-67B78E61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C091-7CAF-5167-EA1B-1D923697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8D5CC-D68A-24A3-FAC1-E80F0B8897B1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998E4-CBDE-FFA4-5AC6-EF50B1C6A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D294-B80C-F912-7AB8-3E066F29B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29FD0-CB7C-3B8B-EF7B-D1447F226FCF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8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5AC76-7220-6132-D00F-F0EB8D291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E718-5F0A-733B-6DF2-CD3A48B5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######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60955-254F-6A88-2DCF-C49DA4D126D3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F6BD-A8A4-BD81-A5CC-934B42A0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76C6-78CC-ECF7-9954-F9EEC295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9652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A2D7-F396-911E-C69F-313404DAB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176F-DDF9-1B85-EEBF-AEFA4BAB5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465F-AF36-51D6-6153-DF9B32B58B09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1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050C2-482C-0678-D9F8-CF07FB21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DE94-FCB6-6F6D-3349-B1B12775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3BDDE-B6EA-79F5-E636-A3D37B9A2FD2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A49E9-8196-ED2A-D437-C80F50B6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21B-9024-4B9A-E401-DD5A22C6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90454-01DE-73B9-7C97-0E7295DD2128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6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E5956-3B92-43F5-203D-9266F9676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6E00-84CF-FBB0-77E7-304CD5FD4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2168A-9666-4E89-7D49-94226ED76C0B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8EA04-6CA6-B65F-2EDF-54C233AD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D7C2-1F5C-7524-1A6C-D8B29B3D9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3DF09-CD3E-6C1A-4BBD-F68B0F952898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ADD63-8B9C-BBB5-28F6-B7AFAC0C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2C89-801D-F77D-7F20-33F8B296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#######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7E5CC-44EF-7EAA-B11C-DDDB554E0988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7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E3E9-EAB8-88E1-D801-34A63C8A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</p:spTree>
    <p:extLst>
      <p:ext uri="{BB962C8B-B14F-4D97-AF65-F5344CB8AC3E}">
        <p14:creationId xmlns:p14="http://schemas.microsoft.com/office/powerpoint/2010/main" val="10312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########</vt:lpstr>
      <vt:lpstr>#####</vt:lpstr>
      <vt:lpstr>#####</vt:lpstr>
      <vt:lpstr>#######</vt:lpstr>
      <vt:lpstr>######</vt:lpstr>
      <vt:lpstr>#####</vt:lpstr>
      <vt:lpstr>#######</vt:lpstr>
      <vt:lpstr>#######</vt:lpstr>
      <vt:lpstr>####</vt:lpstr>
      <vt:lpstr>########</vt:lpstr>
      <vt:lpstr>########</vt:lpstr>
      <vt:lpstr>######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Hardy, Beck</dc:creator>
  <cp:lastModifiedBy>Hardy, Beck</cp:lastModifiedBy>
  <cp:revision>1</cp:revision>
  <dcterms:created xsi:type="dcterms:W3CDTF">2024-10-02T13:24:31Z</dcterms:created>
  <dcterms:modified xsi:type="dcterms:W3CDTF">2024-10-02T13:27:36Z</dcterms:modified>
</cp:coreProperties>
</file>