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36"/>
      </p:cViewPr>
      <p:guideLst>
        <p:guide orient="horz" pos="213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NULL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139088729017"/>
          <c:y val="0.111787627861666"/>
          <c:w val="0.79808153477218202"/>
          <c:h val="0.810764734534827"/>
        </c:manualLayout>
      </c:layout>
      <c:doughnutChart>
        <c:varyColors val="1"/>
        <c:ser>
          <c:idx val="0"/>
          <c:order val="0"/>
          <c:spPr>
            <a:solidFill>
              <a:srgbClr val="5B9BD5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00B050"/>
              </a:solidFill>
              <a:ln w="19080">
                <a:noFill/>
              </a:ln>
            </c:spPr>
            <c:extLst>
              <c:ext xmlns:c16="http://schemas.microsoft.com/office/drawing/2014/chart" uri="{C3380CC4-5D6E-409C-BE32-E72D297353CC}">
                <c16:uniqueId val="{00000001-B620-43C8-B4E9-C7967BF7D620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80">
                <a:noFill/>
              </a:ln>
            </c:spPr>
            <c:extLst>
              <c:ext xmlns:c16="http://schemas.microsoft.com/office/drawing/2014/chart" uri="{C3380CC4-5D6E-409C-BE32-E72D297353CC}">
                <c16:uniqueId val="{00000003-B620-43C8-B4E9-C7967BF7D620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620-43C8-B4E9-C7967BF7D620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620-43C8-B4E9-C7967BF7D6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GB" sz="1000" b="0" i="0" u="none" strike="noStrike" kern="1200" spc="-1" baseline="0">
                    <a:solidFill>
                      <a:srgbClr val="000000"/>
                    </a:solidFill>
                    <a:latin typeface="Calibri" panose="020F0502020204030204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Sheet1!$A$1:$A$2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Sheet1!$B$1:$B$2</c:f>
              <c:numCache>
                <c:formatCode>General</c:formatCode>
                <c:ptCount val="2"/>
                <c:pt idx="0">
                  <c:v>99</c:v>
                </c:pt>
                <c:pt idx="1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Sheet1!$B$1:$B$0</c15:sqref>
                        </c15:formulaRef>
                      </c:ext>
                    </c:extLst>
                    <c:strCache>
                      <c:ptCount val="1"/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4-B620-43C8-B4E9-C7967BF7D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0">
          <a:noFill/>
        </a:ln>
      </c:spPr>
    </c:plotArea>
    <c:plotVisOnly val="1"/>
    <c:dispBlanksAs val="gap"/>
    <c:showDLblsOverMax val="1"/>
    <c:extLst>
      <c:ext uri="{0b15fc19-7d7d-44ad-8c2d-2c3a37ce22c3}">
        <chartProps xmlns="https://web.wps.cn/et/2018/main" chartId="{b100b4df-952a-4d55-8166-57bab8420e73}"/>
      </c:ext>
    </c:extLst>
  </c:chart>
  <c:spPr>
    <a:noFill/>
    <a:ln w="9360">
      <a:noFill/>
    </a:ln>
  </c:spPr>
  <c:txPr>
    <a:bodyPr/>
    <a:lstStyle/>
    <a:p>
      <a:pPr>
        <a:defRPr lang="en-US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139088729017"/>
          <c:y val="0.111787627861666"/>
          <c:w val="0.79808153477218202"/>
          <c:h val="0.810764734534827"/>
        </c:manualLayout>
      </c:layout>
      <c:doughnutChart>
        <c:varyColors val="1"/>
        <c:ser>
          <c:idx val="0"/>
          <c:order val="0"/>
          <c:spPr>
            <a:solidFill>
              <a:srgbClr val="5B9BD5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00B050"/>
              </a:solidFill>
              <a:ln w="19080">
                <a:noFill/>
              </a:ln>
            </c:spPr>
            <c:extLst>
              <c:ext xmlns:c16="http://schemas.microsoft.com/office/drawing/2014/chart" uri="{C3380CC4-5D6E-409C-BE32-E72D297353CC}">
                <c16:uniqueId val="{00000001-D060-4BEA-9CF0-DE2670AC9A48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80">
                <a:noFill/>
              </a:ln>
            </c:spPr>
            <c:extLst>
              <c:ext xmlns:c16="http://schemas.microsoft.com/office/drawing/2014/chart" uri="{C3380CC4-5D6E-409C-BE32-E72D297353CC}">
                <c16:uniqueId val="{00000003-D060-4BEA-9CF0-DE2670AC9A48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060-4BEA-9CF0-DE2670AC9A48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060-4BEA-9CF0-DE2670AC9A4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GB" sz="1000" b="0" i="0" u="none" strike="noStrike" kern="1200" spc="-1" baseline="0">
                    <a:solidFill>
                      <a:srgbClr val="000000"/>
                    </a:solidFill>
                    <a:latin typeface="Calibri" panose="020F0502020204030204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98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060-4BEA-9CF0-DE2670AC9A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0">
          <a:noFill/>
        </a:ln>
      </c:spPr>
    </c:plotArea>
    <c:plotVisOnly val="1"/>
    <c:dispBlanksAs val="gap"/>
    <c:showDLblsOverMax val="1"/>
    <c:extLst>
      <c:ext uri="{0b15fc19-7d7d-44ad-8c2d-2c3a37ce22c3}">
        <chartProps xmlns="https://web.wps.cn/et/2018/main" chartId="{8bd49488-1779-4a9f-accb-cab4abb2c4f9}"/>
      </c:ext>
    </c:extLst>
  </c:chart>
  <c:spPr>
    <a:noFill/>
    <a:ln w="9360">
      <a:noFill/>
    </a:ln>
  </c:spPr>
  <c:txPr>
    <a:bodyPr/>
    <a:lstStyle/>
    <a:p>
      <a:pPr>
        <a:defRPr lang="en-US"/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3932853717026398E-2"/>
          <c:y val="8.5241110569897697E-3"/>
          <c:w val="0.79808153477218202"/>
          <c:h val="0.810764734534827"/>
        </c:manualLayout>
      </c:layout>
      <c:doughnutChart>
        <c:varyColors val="1"/>
        <c:ser>
          <c:idx val="0"/>
          <c:order val="0"/>
          <c:spPr>
            <a:solidFill>
              <a:srgbClr val="5B9BD5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00B050"/>
              </a:solidFill>
              <a:ln w="19080">
                <a:noFill/>
              </a:ln>
            </c:spPr>
            <c:extLst>
              <c:ext xmlns:c16="http://schemas.microsoft.com/office/drawing/2014/chart" uri="{C3380CC4-5D6E-409C-BE32-E72D297353CC}">
                <c16:uniqueId val="{00000001-5737-4C26-9AC1-3C857D71A1F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80">
                <a:noFill/>
              </a:ln>
            </c:spPr>
            <c:extLst>
              <c:ext xmlns:c16="http://schemas.microsoft.com/office/drawing/2014/chart" uri="{C3380CC4-5D6E-409C-BE32-E72D297353CC}">
                <c16:uniqueId val="{00000003-5737-4C26-9AC1-3C857D71A1F9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737-4C26-9AC1-3C857D71A1F9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737-4C26-9AC1-3C857D71A1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GB" sz="1000" b="0" i="0" u="none" strike="noStrike" kern="1200" spc="-1" baseline="0">
                    <a:solidFill>
                      <a:srgbClr val="000000"/>
                    </a:solidFill>
                    <a:latin typeface="Calibri" panose="020F0502020204030204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Sheet1!$A$1:$A$2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Sheet1!$B$1:$B$2</c:f>
              <c:numCache>
                <c:formatCode>General</c:formatCode>
                <c:ptCount val="2"/>
                <c:pt idx="0">
                  <c:v>97</c:v>
                </c:pt>
                <c:pt idx="1">
                  <c:v>3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Sheet1!$B$1:$B$0</c15:sqref>
                        </c15:formulaRef>
                      </c:ext>
                    </c:extLst>
                    <c:strCache>
                      <c:ptCount val="1"/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4-5737-4C26-9AC1-3C857D71A1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0">
          <a:noFill/>
        </a:ln>
      </c:spPr>
    </c:plotArea>
    <c:plotVisOnly val="1"/>
    <c:dispBlanksAs val="gap"/>
    <c:showDLblsOverMax val="1"/>
    <c:extLst>
      <c:ext uri="{0b15fc19-7d7d-44ad-8c2d-2c3a37ce22c3}">
        <chartProps xmlns="https://web.wps.cn/et/2018/main" chartId="{29cc9b1f-1390-420a-ac50-24d6c449cc30}"/>
      </c:ext>
    </c:extLst>
  </c:chart>
  <c:spPr>
    <a:noFill/>
    <a:ln w="9360">
      <a:noFill/>
    </a:ln>
  </c:spPr>
  <c:txPr>
    <a:bodyPr/>
    <a:lstStyle/>
    <a:p>
      <a:pPr>
        <a:defRPr lang="en-US"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6139088729017"/>
          <c:y val="0.111787627861666"/>
          <c:w val="0.79808153477218202"/>
          <c:h val="0.810764734534827"/>
        </c:manualLayout>
      </c:layout>
      <c:doughnutChart>
        <c:varyColors val="1"/>
        <c:ser>
          <c:idx val="0"/>
          <c:order val="0"/>
          <c:spPr>
            <a:solidFill>
              <a:srgbClr val="5B9BD5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00B050"/>
              </a:solidFill>
              <a:ln w="19080">
                <a:noFill/>
              </a:ln>
            </c:spPr>
            <c:extLst>
              <c:ext xmlns:c16="http://schemas.microsoft.com/office/drawing/2014/chart" uri="{C3380CC4-5D6E-409C-BE32-E72D297353CC}">
                <c16:uniqueId val="{00000001-2942-4AFE-B0F1-0494FDBBCACD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80">
                <a:noFill/>
              </a:ln>
            </c:spPr>
            <c:extLst>
              <c:ext xmlns:c16="http://schemas.microsoft.com/office/drawing/2014/chart" uri="{C3380CC4-5D6E-409C-BE32-E72D297353CC}">
                <c16:uniqueId val="{00000003-2942-4AFE-B0F1-0494FDBBCACD}"/>
              </c:ext>
            </c:extLst>
          </c:dPt>
          <c:dLbls>
            <c:dLbl>
              <c:idx val="0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942-4AFE-B0F1-0494FDBBCACD}"/>
                </c:ext>
              </c:extLst>
            </c:dLbl>
            <c:dLbl>
              <c:idx val="1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942-4AFE-B0F1-0494FDBBCAC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GB" sz="1000" b="0" i="0" u="none" strike="noStrike" kern="1200" spc="-1" baseline="0">
                    <a:solidFill>
                      <a:srgbClr val="000000"/>
                    </a:solidFill>
                    <a:latin typeface="Calibri" panose="020F0502020204030204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; 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Sheet1!$A$1:$A$2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Sheet1!$B$1:$B$2</c:f>
              <c:numCache>
                <c:formatCode>General</c:formatCode>
                <c:ptCount val="2"/>
                <c:pt idx="0">
                  <c:v>93</c:v>
                </c:pt>
                <c:pt idx="1">
                  <c:v>7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Sheet1!$B$1:$B$0</c15:sqref>
                        </c15:formulaRef>
                      </c:ext>
                    </c:extLst>
                    <c:strCache>
                      <c:ptCount val="1"/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4-2942-4AFE-B0F1-0494FDBBCA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0">
          <a:noFill/>
        </a:ln>
      </c:spPr>
    </c:plotArea>
    <c:plotVisOnly val="1"/>
    <c:dispBlanksAs val="gap"/>
    <c:showDLblsOverMax val="1"/>
    <c:extLst>
      <c:ext uri="{0b15fc19-7d7d-44ad-8c2d-2c3a37ce22c3}">
        <chartProps xmlns="https://web.wps.cn/et/2018/main" chartId="{b100b4df-952a-4d55-8166-57bab8420e73}"/>
      </c:ext>
    </c:extLst>
  </c:chart>
  <c:spPr>
    <a:noFill/>
    <a:ln w="9360">
      <a:noFill/>
    </a:ln>
  </c:spPr>
  <c:txPr>
    <a:bodyPr/>
    <a:lstStyle/>
    <a:p>
      <a:pPr>
        <a:defRPr lang="en-US"/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0.32878</cdr:x>
      <cdr:y>0.35874</cdr:y>
    </cdr:from>
    <cdr:to>
      <cdr:x>0.85803</cdr:x>
      <cdr:y>0.63151</cdr:y>
    </cdr:to>
    <cdr:sp macro="" textlink="">
      <cdr:nvSpPr>
        <cdr:cNvPr id="2" name="Rectangles 1"/>
        <cdr:cNvSpPr/>
      </cdr:nvSpPr>
      <cdr:spPr>
        <a:xfrm xmlns:a="http://schemas.openxmlformats.org/drawingml/2006/main">
          <a:off x="493560" y="530280"/>
          <a:ext cx="794520" cy="4032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0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/>
      </cdr:style>
      <cdr:txBody>
        <a:bodyPr xmlns:a="http://schemas.openxmlformats.org/drawingml/2006/main" vertOverflow="clip" vert="horz" wrap="none" lIns="45720" tIns="45720" rIns="45720" bIns="45720" anchor="t" anchorCtr="0">
          <a:normAutofit/>
        </a:bodyPr>
        <a:lstStyle xmlns:a="http://schemas.openxmlformats.org/drawingml/2006/main"/>
        <a:p xmlns:a="http://schemas.openxmlformats.org/drawingml/2006/main">
          <a:pPr>
            <a:lnSpc>
              <a:spcPct val="100000"/>
            </a:lnSpc>
            <a:buNone/>
          </a:pPr>
          <a:r>
            <a:rPr lang="en-US" sz="2000" b="1" strike="noStrike" spc="-1" dirty="0" smtClean="0">
              <a:latin typeface="Arial" panose="020B0604020202020204"/>
            </a:rPr>
            <a:t>96%</a:t>
          </a:r>
          <a:endParaRPr sz="2000" b="0" strike="noStrike" spc="-1" dirty="0">
            <a:latin typeface="Times New Roman" panose="02020603050405020304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0.32878</cdr:x>
      <cdr:y>0.35874</cdr:y>
    </cdr:from>
    <cdr:to>
      <cdr:x>0.85803</cdr:x>
      <cdr:y>0.63151</cdr:y>
    </cdr:to>
    <cdr:sp macro="" textlink="">
      <cdr:nvSpPr>
        <cdr:cNvPr id="2" name="Rectangles 1"/>
        <cdr:cNvSpPr/>
      </cdr:nvSpPr>
      <cdr:spPr>
        <a:xfrm xmlns:a="http://schemas.openxmlformats.org/drawingml/2006/main">
          <a:off x="493560" y="530280"/>
          <a:ext cx="794520" cy="4032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0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/>
      </cdr:style>
      <cdr:txBody>
        <a:bodyPr xmlns:a="http://schemas.openxmlformats.org/drawingml/2006/main" vertOverflow="clip" vert="horz" wrap="none" lIns="45720" tIns="45720" rIns="45720" bIns="45720" anchor="t" anchorCtr="0">
          <a:normAutofit/>
        </a:bodyPr>
        <a:lstStyle xmlns:a="http://schemas.openxmlformats.org/drawingml/2006/main"/>
        <a:p xmlns:a="http://schemas.openxmlformats.org/drawingml/2006/main">
          <a:pPr>
            <a:lnSpc>
              <a:spcPct val="100000"/>
            </a:lnSpc>
            <a:buNone/>
          </a:pPr>
          <a:r>
            <a:rPr lang="en-US" sz="2000" b="1" strike="noStrike" spc="-1" dirty="0">
              <a:latin typeface="Arial" panose="020B0604020202020204"/>
            </a:rPr>
            <a:t> 98%</a:t>
          </a:r>
          <a:endParaRPr sz="2000" b="0" strike="noStrike" spc="-1" dirty="0">
            <a:latin typeface="Times New Roman" panose="02020603050405020304"/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0.30312</cdr:x>
      <cdr:y>0.23356</cdr:y>
    </cdr:from>
    <cdr:to>
      <cdr:x>0.90839</cdr:x>
      <cdr:y>0.50633</cdr:y>
    </cdr:to>
    <cdr:sp macro="" textlink="">
      <cdr:nvSpPr>
        <cdr:cNvPr id="2" name="Rectangles 1"/>
        <cdr:cNvSpPr/>
      </cdr:nvSpPr>
      <cdr:spPr>
        <a:xfrm xmlns:a="http://schemas.openxmlformats.org/drawingml/2006/main">
          <a:off x="455040" y="345240"/>
          <a:ext cx="908640" cy="4032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0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/>
      </cdr:style>
      <cdr:txBody>
        <a:bodyPr xmlns:a="http://schemas.openxmlformats.org/drawingml/2006/main" vertOverflow="clip" vert="horz" wrap="none" lIns="45720" tIns="45720" rIns="45720" bIns="45720" anchor="t" anchorCtr="0">
          <a:normAutofit/>
        </a:bodyPr>
        <a:lstStyle xmlns:a="http://schemas.openxmlformats.org/drawingml/2006/main"/>
        <a:p xmlns:a="http://schemas.openxmlformats.org/drawingml/2006/main">
          <a:pPr>
            <a:lnSpc>
              <a:spcPct val="100000"/>
            </a:lnSpc>
            <a:buNone/>
          </a:pPr>
          <a:r>
            <a:rPr lang="en-US" sz="2000" b="1" strike="noStrike" spc="-1" dirty="0" smtClean="0">
              <a:latin typeface="Arial" panose="020B0604020202020204"/>
            </a:rPr>
            <a:t>96%</a:t>
          </a:r>
          <a:endParaRPr sz="2000" b="0" strike="noStrike" spc="-1" dirty="0">
            <a:latin typeface="Times New Roman" panose="02020603050405020304"/>
          </a:endParaRP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0.32878</cdr:x>
      <cdr:y>0.35874</cdr:y>
    </cdr:from>
    <cdr:to>
      <cdr:x>0.85803</cdr:x>
      <cdr:y>0.63151</cdr:y>
    </cdr:to>
    <cdr:sp macro="" textlink="">
      <cdr:nvSpPr>
        <cdr:cNvPr id="2" name="Rectangles 1"/>
        <cdr:cNvSpPr/>
      </cdr:nvSpPr>
      <cdr:spPr>
        <a:xfrm xmlns:a="http://schemas.openxmlformats.org/drawingml/2006/main">
          <a:off x="493560" y="530280"/>
          <a:ext cx="794520" cy="4032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0">
          <a:noFill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/>
      </cdr:style>
      <cdr:txBody>
        <a:bodyPr xmlns:a="http://schemas.openxmlformats.org/drawingml/2006/main" vertOverflow="clip" vert="horz" wrap="none" lIns="45720" tIns="45720" rIns="45720" bIns="45720" anchor="t" anchorCtr="0">
          <a:normAutofit/>
        </a:bodyPr>
        <a:lstStyle xmlns:a="http://schemas.openxmlformats.org/drawingml/2006/main"/>
        <a:p xmlns:a="http://schemas.openxmlformats.org/drawingml/2006/main">
          <a:pPr>
            <a:lnSpc>
              <a:spcPct val="100000"/>
            </a:lnSpc>
            <a:buNone/>
          </a:pPr>
          <a:r>
            <a:rPr lang="en-US" sz="2000" b="1" strike="noStrike" spc="-1" dirty="0" smtClean="0">
              <a:latin typeface="Arial" panose="020B0604020202020204"/>
            </a:rPr>
            <a:t>94%</a:t>
          </a:r>
          <a:endParaRPr sz="2000" b="0" strike="noStrike" spc="-1" dirty="0">
            <a:latin typeface="Times New Roman" panose="02020603050405020304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 panose="020B0604020202020204"/>
              </a:rPr>
              <a:t>Click to edit the notes format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&lt;header&gt;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 panose="02020603050405020304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 panose="02020603050405020304"/>
              </a:rPr>
              <a:t>&lt;date/time&gt;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 panose="02020603050405020304"/>
              </a:defRPr>
            </a:lvl1pPr>
          </a:lstStyle>
          <a:p>
            <a:r>
              <a:rPr lang="en-US" sz="1400" b="0" strike="noStrike" spc="-1">
                <a:latin typeface="Times New Roman" panose="02020603050405020304"/>
              </a:rPr>
              <a:t>&lt;footer&gt;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 panose="02020603050405020304"/>
              </a:defRPr>
            </a:lvl1pPr>
          </a:lstStyle>
          <a:p>
            <a:pPr algn="r">
              <a:buNone/>
            </a:pPr>
            <a:fld id="{6D44ABD5-1C34-46D9-957A-E9073A03B3D0}" type="slidenum">
              <a:rPr lang="en-US" sz="1400" b="0" strike="noStrike" spc="-1">
                <a:latin typeface="Times New Roman" panose="02020603050405020304"/>
              </a:rPr>
              <a:t>‹#›</a:t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 panose="02020603050405020304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0C626D-BF06-454D-A66A-1707688BA998}" type="slidenum">
              <a:rPr lang="en-US" sz="1200" b="0" strike="noStrike" spc="-1">
                <a:latin typeface="Times New Roman" panose="02020603050405020304"/>
              </a:rPr>
              <a:t>2</a:t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122161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A941FA-C3E9-4ABC-8315-1399BB9A863D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9A8ACF-AC8D-4B47-987A-CA5B02C7528F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21E0730-D2A9-4186-9F0D-335BF0020BD6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B21C813-5245-4D42-BB3B-409632993C96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5781BAD-C143-4B4C-BF89-30DF3DC40437}" type="slidenum">
              <a:rPr/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E56B624-A2EE-4016-BA75-3839352D3785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BCF0613-EFB2-43CA-884F-A33B5E8A3A93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0C35384-F71A-4659-A187-A468DAFB8D81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FB18BE4-5D72-430F-97C6-36F074B9BD36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4BF2F79-A2DF-49DB-89FF-478CDC6F8B39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1E6C8A-0E18-4F98-BFD9-1741FDA491B1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61433D-6FAD-449E-B5D8-D486B7BF716B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 panose="020F0302020204030204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 panose="020F0502020204030204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  <a:t>&lt;date/time&gt;</a:t>
            </a:r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 panose="02020603050405020304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 panose="02020603050405020304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 panose="020F0502020204030204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7E7EE6-641A-4AB2-A63A-BC8A03258676}" type="slidenum"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  <a:t>‹#›</a:t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lnSpc>
                <a:spcPct val="90000"/>
              </a:lnSpc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</a:rPr>
              <a:t>Click to edit the outline text format</a:t>
            </a:r>
          </a:p>
          <a:p>
            <a:pPr marL="864235" lvl="1" indent="-323850">
              <a:lnSpc>
                <a:spcPct val="9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Second Outline Level</a:t>
            </a:r>
          </a:p>
          <a:p>
            <a:pPr marL="1296035" lvl="2" indent="-28829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Third Outline Level</a:t>
            </a:r>
          </a:p>
          <a:p>
            <a:pPr marL="1727835" lvl="3" indent="-215900">
              <a:lnSpc>
                <a:spcPct val="90000"/>
              </a:lnSpc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Fourth Outline Level</a:t>
            </a:r>
          </a:p>
          <a:p>
            <a:pPr marL="2160270" lvl="4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Fifth Outline Level</a:t>
            </a:r>
          </a:p>
          <a:p>
            <a:pPr marL="2592070" lvl="5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Sixth Outline Level</a:t>
            </a:r>
          </a:p>
          <a:p>
            <a:pPr marL="3023870" lvl="6" indent="-215900">
              <a:lnSpc>
                <a:spcPct val="90000"/>
              </a:lnSpc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chart" Target="../charts/chart2.xml"/><Relationship Id="rId4" Type="http://schemas.openxmlformats.org/officeDocument/2006/relationships/chart" Target="../charts/chart1.xml"/><Relationship Id="rId9" Type="http://schemas.openxmlformats.org/officeDocument/2006/relationships/chart" Target="../charts/char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ounded Rectangle 124"/>
          <p:cNvSpPr/>
          <p:nvPr/>
        </p:nvSpPr>
        <p:spPr>
          <a:xfrm>
            <a:off x="547560" y="1140480"/>
            <a:ext cx="1472760" cy="341640"/>
          </a:xfrm>
          <a:prstGeom prst="roundRect">
            <a:avLst>
              <a:gd name="adj" fmla="val 33153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Rounded Rectangle 123"/>
          <p:cNvSpPr/>
          <p:nvPr/>
        </p:nvSpPr>
        <p:spPr>
          <a:xfrm>
            <a:off x="2584440" y="3236400"/>
            <a:ext cx="1641240" cy="311400"/>
          </a:xfrm>
          <a:prstGeom prst="roundRect">
            <a:avLst>
              <a:gd name="adj" fmla="val 33153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Rounded Rectangle 122"/>
          <p:cNvSpPr/>
          <p:nvPr/>
        </p:nvSpPr>
        <p:spPr>
          <a:xfrm>
            <a:off x="447120" y="3260880"/>
            <a:ext cx="1557720" cy="329760"/>
          </a:xfrm>
          <a:prstGeom prst="roundRect">
            <a:avLst>
              <a:gd name="adj" fmla="val 33153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Rounded Rectangle 121"/>
          <p:cNvSpPr/>
          <p:nvPr/>
        </p:nvSpPr>
        <p:spPr>
          <a:xfrm>
            <a:off x="2499840" y="1167840"/>
            <a:ext cx="1557720" cy="329760"/>
          </a:xfrm>
          <a:prstGeom prst="roundRect">
            <a:avLst>
              <a:gd name="adj" fmla="val 33153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Freeform 17"/>
          <p:cNvSpPr/>
          <p:nvPr/>
        </p:nvSpPr>
        <p:spPr>
          <a:xfrm>
            <a:off x="5490360" y="3957840"/>
            <a:ext cx="6701400" cy="3578040"/>
          </a:xfrm>
          <a:custGeom>
            <a:avLst/>
            <a:gdLst/>
            <a:ahLst/>
            <a:cxnLst/>
            <a:rect l="l" t="t" r="r" b="b"/>
            <a:pathLst>
              <a:path w="5929278" h="3086713">
                <a:moveTo>
                  <a:pt x="0" y="0"/>
                </a:moveTo>
                <a:lnTo>
                  <a:pt x="5929279" y="0"/>
                </a:lnTo>
                <a:lnTo>
                  <a:pt x="5929279" y="3086713"/>
                </a:lnTo>
                <a:lnTo>
                  <a:pt x="0" y="308671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>
              <a:fillRect/>
            </a:stretch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Rounded Rectangle 4"/>
          <p:cNvSpPr/>
          <p:nvPr/>
        </p:nvSpPr>
        <p:spPr>
          <a:xfrm>
            <a:off x="1147320" y="4936320"/>
            <a:ext cx="2451960" cy="311760"/>
          </a:xfrm>
          <a:prstGeom prst="roundRect">
            <a:avLst>
              <a:gd name="adj" fmla="val 33153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TextBox 3"/>
          <p:cNvSpPr/>
          <p:nvPr/>
        </p:nvSpPr>
        <p:spPr>
          <a:xfrm>
            <a:off x="1704960" y="192960"/>
            <a:ext cx="4782240" cy="67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80000"/>
              </a:lnSpc>
              <a:buNone/>
            </a:pPr>
            <a:r>
              <a:rPr lang="en-IN" sz="2400" b="1" strike="noStrike" spc="-1" dirty="0">
                <a:solidFill>
                  <a:srgbClr val="000000"/>
                </a:solidFill>
                <a:latin typeface="Open Sans"/>
              </a:rPr>
              <a:t>Payment and System Admin</a:t>
            </a:r>
            <a:endParaRPr lang="en-US" sz="2400" b="0" strike="noStrike" spc="-1" dirty="0">
              <a:latin typeface="Arial" panose="020B0604020202020204"/>
            </a:endParaRPr>
          </a:p>
        </p:txBody>
      </p:sp>
      <p:sp>
        <p:nvSpPr>
          <p:cNvPr id="136" name="TextBox 6"/>
          <p:cNvSpPr/>
          <p:nvPr/>
        </p:nvSpPr>
        <p:spPr>
          <a:xfrm>
            <a:off x="711360" y="1146960"/>
            <a:ext cx="1293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 panose="020B0604020202020204"/>
              </a:rPr>
              <a:t>USSD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37" name="TextBox 8"/>
          <p:cNvSpPr/>
          <p:nvPr/>
        </p:nvSpPr>
        <p:spPr>
          <a:xfrm>
            <a:off x="2558520" y="1148040"/>
            <a:ext cx="14328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 panose="020B0604020202020204"/>
              </a:rPr>
              <a:t>Mobile App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38" name="TextBox 10"/>
          <p:cNvSpPr/>
          <p:nvPr/>
        </p:nvSpPr>
        <p:spPr>
          <a:xfrm>
            <a:off x="655920" y="3234600"/>
            <a:ext cx="2736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 panose="020B0604020202020204"/>
              </a:rPr>
              <a:t>ATM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39" name="TextBox 16"/>
          <p:cNvSpPr/>
          <p:nvPr/>
        </p:nvSpPr>
        <p:spPr>
          <a:xfrm>
            <a:off x="2549160" y="3208320"/>
            <a:ext cx="17960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 panose="020B0604020202020204"/>
              </a:rPr>
              <a:t>Siinqee Digital</a:t>
            </a:r>
            <a:endParaRPr lang="en-US" sz="1800" b="0" strike="noStrike" spc="-1">
              <a:latin typeface="Arial" panose="020B0604020202020204"/>
            </a:endParaRPr>
          </a:p>
        </p:txBody>
      </p:sp>
      <p:grpSp>
        <p:nvGrpSpPr>
          <p:cNvPr id="140" name="Group 9"/>
          <p:cNvGrpSpPr/>
          <p:nvPr/>
        </p:nvGrpSpPr>
        <p:grpSpPr>
          <a:xfrm>
            <a:off x="4564440" y="2177280"/>
            <a:ext cx="3627000" cy="4346280"/>
            <a:chOff x="4564440" y="2177280"/>
            <a:chExt cx="3627000" cy="4346280"/>
          </a:xfrm>
        </p:grpSpPr>
        <p:sp>
          <p:nvSpPr>
            <p:cNvPr id="141" name="Freeform 23"/>
            <p:cNvSpPr/>
            <p:nvPr/>
          </p:nvSpPr>
          <p:spPr>
            <a:xfrm>
              <a:off x="4564440" y="2894400"/>
              <a:ext cx="565560" cy="547200"/>
            </a:xfrm>
            <a:custGeom>
              <a:avLst/>
              <a:gdLst/>
              <a:ahLst/>
              <a:cxnLst/>
              <a:rect l="l" t="t" r="r" b="b"/>
              <a:pathLst>
                <a:path w="8130" h="7866">
                  <a:moveTo>
                    <a:pt x="6702" y="3117"/>
                  </a:moveTo>
                  <a:lnTo>
                    <a:pt x="8130" y="2303"/>
                  </a:lnTo>
                  <a:lnTo>
                    <a:pt x="4065" y="0"/>
                  </a:lnTo>
                  <a:lnTo>
                    <a:pt x="0" y="2303"/>
                  </a:lnTo>
                  <a:lnTo>
                    <a:pt x="1429" y="3117"/>
                  </a:lnTo>
                  <a:lnTo>
                    <a:pt x="0" y="3927"/>
                  </a:lnTo>
                  <a:lnTo>
                    <a:pt x="1429" y="4740"/>
                  </a:lnTo>
                  <a:lnTo>
                    <a:pt x="0" y="5550"/>
                  </a:lnTo>
                  <a:lnTo>
                    <a:pt x="4065" y="7866"/>
                  </a:lnTo>
                  <a:lnTo>
                    <a:pt x="8130" y="5550"/>
                  </a:lnTo>
                  <a:lnTo>
                    <a:pt x="6702" y="4740"/>
                  </a:lnTo>
                  <a:lnTo>
                    <a:pt x="8130" y="3927"/>
                  </a:lnTo>
                  <a:lnTo>
                    <a:pt x="6702" y="3117"/>
                  </a:lnTo>
                  <a:close/>
                  <a:moveTo>
                    <a:pt x="4065" y="340"/>
                  </a:moveTo>
                  <a:lnTo>
                    <a:pt x="7533" y="2303"/>
                  </a:lnTo>
                  <a:lnTo>
                    <a:pt x="4065" y="4279"/>
                  </a:lnTo>
                  <a:lnTo>
                    <a:pt x="598" y="2303"/>
                  </a:lnTo>
                  <a:lnTo>
                    <a:pt x="4065" y="340"/>
                  </a:lnTo>
                  <a:close/>
                  <a:moveTo>
                    <a:pt x="1728" y="3287"/>
                  </a:moveTo>
                  <a:lnTo>
                    <a:pt x="4065" y="4620"/>
                  </a:lnTo>
                  <a:lnTo>
                    <a:pt x="6403" y="3287"/>
                  </a:lnTo>
                  <a:lnTo>
                    <a:pt x="7533" y="3927"/>
                  </a:lnTo>
                  <a:lnTo>
                    <a:pt x="4065" y="5903"/>
                  </a:lnTo>
                  <a:lnTo>
                    <a:pt x="598" y="3927"/>
                  </a:lnTo>
                  <a:lnTo>
                    <a:pt x="1728" y="3287"/>
                  </a:lnTo>
                  <a:close/>
                  <a:moveTo>
                    <a:pt x="7533" y="5550"/>
                  </a:moveTo>
                  <a:lnTo>
                    <a:pt x="4065" y="7526"/>
                  </a:lnTo>
                  <a:lnTo>
                    <a:pt x="598" y="5550"/>
                  </a:lnTo>
                  <a:lnTo>
                    <a:pt x="1728" y="4911"/>
                  </a:lnTo>
                  <a:lnTo>
                    <a:pt x="4065" y="6243"/>
                  </a:lnTo>
                  <a:lnTo>
                    <a:pt x="6403" y="4911"/>
                  </a:lnTo>
                  <a:lnTo>
                    <a:pt x="7533" y="5550"/>
                  </a:lnTo>
                  <a:close/>
                </a:path>
              </a:pathLst>
            </a:custGeom>
            <a:solidFill>
              <a:srgbClr val="00B050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142" name="Group 7"/>
            <p:cNvGrpSpPr/>
            <p:nvPr/>
          </p:nvGrpSpPr>
          <p:grpSpPr>
            <a:xfrm>
              <a:off x="4692960" y="2177280"/>
              <a:ext cx="3498480" cy="4346280"/>
              <a:chOff x="4692960" y="2177280"/>
              <a:chExt cx="3498480" cy="4346280"/>
            </a:xfrm>
          </p:grpSpPr>
          <p:grpSp>
            <p:nvGrpSpPr>
              <p:cNvPr id="143" name="Group 17"/>
              <p:cNvGrpSpPr/>
              <p:nvPr/>
            </p:nvGrpSpPr>
            <p:grpSpPr>
              <a:xfrm>
                <a:off x="5126760" y="2177280"/>
                <a:ext cx="518400" cy="514800"/>
                <a:chOff x="5126760" y="2177280"/>
                <a:chExt cx="518400" cy="514800"/>
              </a:xfrm>
            </p:grpSpPr>
            <p:sp>
              <p:nvSpPr>
                <p:cNvPr id="144" name="Freeform 9"/>
                <p:cNvSpPr/>
                <p:nvPr/>
              </p:nvSpPr>
              <p:spPr>
                <a:xfrm>
                  <a:off x="5126760" y="2177280"/>
                  <a:ext cx="518400" cy="51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0" h="5200">
                      <a:moveTo>
                        <a:pt x="5700" y="2600"/>
                      </a:moveTo>
                      <a:cubicBezTo>
                        <a:pt x="5600" y="2600"/>
                        <a:pt x="5600" y="2600"/>
                        <a:pt x="5600" y="2600"/>
                      </a:cubicBezTo>
                      <a:cubicBezTo>
                        <a:pt x="5600" y="500"/>
                        <a:pt x="5600" y="500"/>
                        <a:pt x="5600" y="500"/>
                      </a:cubicBezTo>
                      <a:cubicBezTo>
                        <a:pt x="5600" y="224"/>
                        <a:pt x="5376" y="0"/>
                        <a:pt x="5100" y="0"/>
                      </a:cubicBezTo>
                      <a:cubicBezTo>
                        <a:pt x="900" y="0"/>
                        <a:pt x="900" y="0"/>
                        <a:pt x="900" y="0"/>
                      </a:cubicBezTo>
                      <a:cubicBezTo>
                        <a:pt x="624" y="0"/>
                        <a:pt x="400" y="224"/>
                        <a:pt x="400" y="500"/>
                      </a:cubicBezTo>
                      <a:cubicBezTo>
                        <a:pt x="400" y="2000"/>
                        <a:pt x="400" y="2000"/>
                        <a:pt x="400" y="2000"/>
                      </a:cubicBezTo>
                      <a:cubicBezTo>
                        <a:pt x="300" y="2000"/>
                        <a:pt x="300" y="2000"/>
                        <a:pt x="300" y="2000"/>
                      </a:cubicBezTo>
                      <a:cubicBezTo>
                        <a:pt x="134" y="2000"/>
                        <a:pt x="0" y="2134"/>
                        <a:pt x="0" y="2300"/>
                      </a:cubicBezTo>
                      <a:cubicBezTo>
                        <a:pt x="0" y="4900"/>
                        <a:pt x="0" y="4900"/>
                        <a:pt x="0" y="4900"/>
                      </a:cubicBezTo>
                      <a:cubicBezTo>
                        <a:pt x="0" y="5066"/>
                        <a:pt x="134" y="5200"/>
                        <a:pt x="300" y="5200"/>
                      </a:cubicBezTo>
                      <a:cubicBezTo>
                        <a:pt x="4100" y="5200"/>
                        <a:pt x="4100" y="5200"/>
                        <a:pt x="4100" y="5200"/>
                      </a:cubicBezTo>
                      <a:cubicBezTo>
                        <a:pt x="4155" y="5200"/>
                        <a:pt x="4200" y="5155"/>
                        <a:pt x="4200" y="5100"/>
                      </a:cubicBezTo>
                      <a:cubicBezTo>
                        <a:pt x="4200" y="4824"/>
                        <a:pt x="3976" y="4600"/>
                        <a:pt x="3700" y="4600"/>
                      </a:cubicBezTo>
                      <a:cubicBezTo>
                        <a:pt x="3400" y="4600"/>
                        <a:pt x="3400" y="4600"/>
                        <a:pt x="3400" y="4600"/>
                      </a:cubicBezTo>
                      <a:cubicBezTo>
                        <a:pt x="3400" y="4000"/>
                        <a:pt x="3400" y="4000"/>
                        <a:pt x="3400" y="4000"/>
                      </a:cubicBezTo>
                      <a:cubicBezTo>
                        <a:pt x="4600" y="4000"/>
                        <a:pt x="4600" y="4000"/>
                        <a:pt x="4600" y="4000"/>
                      </a:cubicBezTo>
                      <a:cubicBezTo>
                        <a:pt x="4600" y="4900"/>
                        <a:pt x="4600" y="4900"/>
                        <a:pt x="4600" y="4900"/>
                      </a:cubicBezTo>
                      <a:cubicBezTo>
                        <a:pt x="4600" y="5066"/>
                        <a:pt x="4734" y="5200"/>
                        <a:pt x="4900" y="5200"/>
                      </a:cubicBezTo>
                      <a:cubicBezTo>
                        <a:pt x="5700" y="5200"/>
                        <a:pt x="5700" y="5200"/>
                        <a:pt x="5700" y="5200"/>
                      </a:cubicBezTo>
                      <a:cubicBezTo>
                        <a:pt x="5866" y="5200"/>
                        <a:pt x="6000" y="5066"/>
                        <a:pt x="6000" y="4900"/>
                      </a:cubicBezTo>
                      <a:cubicBezTo>
                        <a:pt x="6000" y="2900"/>
                        <a:pt x="6000" y="2900"/>
                        <a:pt x="6000" y="2900"/>
                      </a:cubicBezTo>
                      <a:cubicBezTo>
                        <a:pt x="6000" y="2734"/>
                        <a:pt x="5866" y="2600"/>
                        <a:pt x="5700" y="2600"/>
                      </a:cubicBezTo>
                      <a:close/>
                      <a:moveTo>
                        <a:pt x="2200" y="4900"/>
                      </a:moveTo>
                      <a:cubicBezTo>
                        <a:pt x="2200" y="4955"/>
                        <a:pt x="2155" y="5000"/>
                        <a:pt x="2100" y="5000"/>
                      </a:cubicBezTo>
                      <a:cubicBezTo>
                        <a:pt x="300" y="5000"/>
                        <a:pt x="300" y="5000"/>
                        <a:pt x="300" y="5000"/>
                      </a:cubicBezTo>
                      <a:cubicBezTo>
                        <a:pt x="245" y="5000"/>
                        <a:pt x="200" y="4955"/>
                        <a:pt x="200" y="4900"/>
                      </a:cubicBezTo>
                      <a:cubicBezTo>
                        <a:pt x="200" y="4800"/>
                        <a:pt x="200" y="4800"/>
                        <a:pt x="200" y="4800"/>
                      </a:cubicBezTo>
                      <a:cubicBezTo>
                        <a:pt x="2200" y="4800"/>
                        <a:pt x="2200" y="4800"/>
                        <a:pt x="2200" y="4800"/>
                      </a:cubicBezTo>
                      <a:lnTo>
                        <a:pt x="2200" y="4900"/>
                      </a:lnTo>
                      <a:close/>
                      <a:moveTo>
                        <a:pt x="2200" y="4600"/>
                      </a:moveTo>
                      <a:cubicBezTo>
                        <a:pt x="200" y="4600"/>
                        <a:pt x="200" y="4600"/>
                        <a:pt x="200" y="4600"/>
                      </a:cubicBezTo>
                      <a:cubicBezTo>
                        <a:pt x="200" y="2300"/>
                        <a:pt x="200" y="2300"/>
                        <a:pt x="200" y="2300"/>
                      </a:cubicBezTo>
                      <a:cubicBezTo>
                        <a:pt x="200" y="2245"/>
                        <a:pt x="245" y="2200"/>
                        <a:pt x="300" y="2200"/>
                      </a:cubicBezTo>
                      <a:cubicBezTo>
                        <a:pt x="2100" y="2200"/>
                        <a:pt x="2100" y="2200"/>
                        <a:pt x="2100" y="2200"/>
                      </a:cubicBezTo>
                      <a:cubicBezTo>
                        <a:pt x="2155" y="2200"/>
                        <a:pt x="2200" y="2245"/>
                        <a:pt x="2200" y="2300"/>
                      </a:cubicBezTo>
                      <a:lnTo>
                        <a:pt x="2200" y="4600"/>
                      </a:lnTo>
                      <a:close/>
                      <a:moveTo>
                        <a:pt x="3700" y="4800"/>
                      </a:moveTo>
                      <a:cubicBezTo>
                        <a:pt x="3827" y="4800"/>
                        <a:pt x="3940" y="4880"/>
                        <a:pt x="3983" y="5000"/>
                      </a:cubicBezTo>
                      <a:cubicBezTo>
                        <a:pt x="2382" y="5000"/>
                        <a:pt x="2382" y="5000"/>
                        <a:pt x="2382" y="5000"/>
                      </a:cubicBezTo>
                      <a:cubicBezTo>
                        <a:pt x="2393" y="4968"/>
                        <a:pt x="2400" y="4934"/>
                        <a:pt x="2400" y="4900"/>
                      </a:cubicBezTo>
                      <a:cubicBezTo>
                        <a:pt x="2400" y="4800"/>
                        <a:pt x="2400" y="4800"/>
                        <a:pt x="2400" y="4800"/>
                      </a:cubicBezTo>
                      <a:lnTo>
                        <a:pt x="3700" y="4800"/>
                      </a:lnTo>
                      <a:close/>
                      <a:moveTo>
                        <a:pt x="2400" y="4600"/>
                      </a:moveTo>
                      <a:cubicBezTo>
                        <a:pt x="2400" y="4000"/>
                        <a:pt x="2400" y="4000"/>
                        <a:pt x="2400" y="4000"/>
                      </a:cubicBezTo>
                      <a:cubicBezTo>
                        <a:pt x="2600" y="4000"/>
                        <a:pt x="2600" y="4000"/>
                        <a:pt x="2600" y="4000"/>
                      </a:cubicBezTo>
                      <a:cubicBezTo>
                        <a:pt x="2600" y="4600"/>
                        <a:pt x="2600" y="4600"/>
                        <a:pt x="2600" y="4600"/>
                      </a:cubicBezTo>
                      <a:lnTo>
                        <a:pt x="2400" y="4600"/>
                      </a:lnTo>
                      <a:close/>
                      <a:moveTo>
                        <a:pt x="2800" y="4600"/>
                      </a:moveTo>
                      <a:cubicBezTo>
                        <a:pt x="2800" y="4000"/>
                        <a:pt x="2800" y="4000"/>
                        <a:pt x="2800" y="4000"/>
                      </a:cubicBezTo>
                      <a:cubicBezTo>
                        <a:pt x="3200" y="4000"/>
                        <a:pt x="3200" y="4000"/>
                        <a:pt x="3200" y="4000"/>
                      </a:cubicBezTo>
                      <a:cubicBezTo>
                        <a:pt x="3200" y="4600"/>
                        <a:pt x="3200" y="4600"/>
                        <a:pt x="3200" y="4600"/>
                      </a:cubicBezTo>
                      <a:lnTo>
                        <a:pt x="2800" y="4600"/>
                      </a:lnTo>
                      <a:close/>
                      <a:moveTo>
                        <a:pt x="4600" y="3800"/>
                      </a:moveTo>
                      <a:cubicBezTo>
                        <a:pt x="2400" y="3800"/>
                        <a:pt x="2400" y="3800"/>
                        <a:pt x="2400" y="3800"/>
                      </a:cubicBezTo>
                      <a:cubicBezTo>
                        <a:pt x="2400" y="3200"/>
                        <a:pt x="2400" y="3200"/>
                        <a:pt x="2400" y="3200"/>
                      </a:cubicBezTo>
                      <a:cubicBezTo>
                        <a:pt x="4600" y="3200"/>
                        <a:pt x="4600" y="3200"/>
                        <a:pt x="4600" y="3200"/>
                      </a:cubicBezTo>
                      <a:lnTo>
                        <a:pt x="4600" y="3800"/>
                      </a:lnTo>
                      <a:close/>
                      <a:moveTo>
                        <a:pt x="4600" y="2900"/>
                      </a:moveTo>
                      <a:cubicBezTo>
                        <a:pt x="4600" y="3000"/>
                        <a:pt x="4600" y="3000"/>
                        <a:pt x="4600" y="3000"/>
                      </a:cubicBezTo>
                      <a:cubicBezTo>
                        <a:pt x="2400" y="3000"/>
                        <a:pt x="2400" y="3000"/>
                        <a:pt x="2400" y="3000"/>
                      </a:cubicBezTo>
                      <a:cubicBezTo>
                        <a:pt x="2400" y="2300"/>
                        <a:pt x="2400" y="2300"/>
                        <a:pt x="2400" y="2300"/>
                      </a:cubicBezTo>
                      <a:cubicBezTo>
                        <a:pt x="2400" y="2253"/>
                        <a:pt x="2388" y="2206"/>
                        <a:pt x="2366" y="2164"/>
                      </a:cubicBezTo>
                      <a:cubicBezTo>
                        <a:pt x="2367" y="2162"/>
                        <a:pt x="2369" y="2162"/>
                        <a:pt x="2371" y="2161"/>
                      </a:cubicBezTo>
                      <a:cubicBezTo>
                        <a:pt x="3361" y="1171"/>
                        <a:pt x="3361" y="1171"/>
                        <a:pt x="3361" y="1171"/>
                      </a:cubicBezTo>
                      <a:cubicBezTo>
                        <a:pt x="3399" y="1131"/>
                        <a:pt x="3398" y="1068"/>
                        <a:pt x="3358" y="1029"/>
                      </a:cubicBezTo>
                      <a:cubicBezTo>
                        <a:pt x="3320" y="992"/>
                        <a:pt x="3258" y="992"/>
                        <a:pt x="3219" y="1029"/>
                      </a:cubicBezTo>
                      <a:cubicBezTo>
                        <a:pt x="2229" y="2019"/>
                        <a:pt x="2229" y="2019"/>
                        <a:pt x="2229" y="2019"/>
                      </a:cubicBezTo>
                      <a:cubicBezTo>
                        <a:pt x="2227" y="2022"/>
                        <a:pt x="2226" y="2025"/>
                        <a:pt x="2224" y="2027"/>
                      </a:cubicBezTo>
                      <a:cubicBezTo>
                        <a:pt x="2185" y="2009"/>
                        <a:pt x="2143" y="2000"/>
                        <a:pt x="2100" y="2000"/>
                      </a:cubicBezTo>
                      <a:cubicBezTo>
                        <a:pt x="600" y="2000"/>
                        <a:pt x="600" y="2000"/>
                        <a:pt x="600" y="2000"/>
                      </a:cubicBezTo>
                      <a:cubicBezTo>
                        <a:pt x="600" y="500"/>
                        <a:pt x="600" y="500"/>
                        <a:pt x="600" y="500"/>
                      </a:cubicBezTo>
                      <a:cubicBezTo>
                        <a:pt x="600" y="334"/>
                        <a:pt x="734" y="200"/>
                        <a:pt x="900" y="200"/>
                      </a:cubicBezTo>
                      <a:cubicBezTo>
                        <a:pt x="5100" y="200"/>
                        <a:pt x="5100" y="200"/>
                        <a:pt x="5100" y="200"/>
                      </a:cubicBezTo>
                      <a:cubicBezTo>
                        <a:pt x="5266" y="200"/>
                        <a:pt x="5400" y="334"/>
                        <a:pt x="5400" y="500"/>
                      </a:cubicBezTo>
                      <a:cubicBezTo>
                        <a:pt x="5400" y="2600"/>
                        <a:pt x="5400" y="2600"/>
                        <a:pt x="5400" y="2600"/>
                      </a:cubicBezTo>
                      <a:cubicBezTo>
                        <a:pt x="4900" y="2600"/>
                        <a:pt x="4900" y="2600"/>
                        <a:pt x="4900" y="2600"/>
                      </a:cubicBezTo>
                      <a:cubicBezTo>
                        <a:pt x="4734" y="2600"/>
                        <a:pt x="4600" y="2734"/>
                        <a:pt x="4600" y="2900"/>
                      </a:cubicBezTo>
                      <a:close/>
                      <a:moveTo>
                        <a:pt x="5800" y="4900"/>
                      </a:moveTo>
                      <a:cubicBezTo>
                        <a:pt x="5800" y="4955"/>
                        <a:pt x="5755" y="5000"/>
                        <a:pt x="5700" y="5000"/>
                      </a:cubicBezTo>
                      <a:cubicBezTo>
                        <a:pt x="4900" y="5000"/>
                        <a:pt x="4900" y="5000"/>
                        <a:pt x="4900" y="5000"/>
                      </a:cubicBezTo>
                      <a:cubicBezTo>
                        <a:pt x="4845" y="5000"/>
                        <a:pt x="4800" y="4955"/>
                        <a:pt x="4800" y="4900"/>
                      </a:cubicBezTo>
                      <a:cubicBezTo>
                        <a:pt x="4800" y="4800"/>
                        <a:pt x="4800" y="4800"/>
                        <a:pt x="4800" y="4800"/>
                      </a:cubicBezTo>
                      <a:cubicBezTo>
                        <a:pt x="5800" y="4800"/>
                        <a:pt x="5800" y="4800"/>
                        <a:pt x="5800" y="4800"/>
                      </a:cubicBezTo>
                      <a:lnTo>
                        <a:pt x="5800" y="4900"/>
                      </a:lnTo>
                      <a:close/>
                      <a:moveTo>
                        <a:pt x="5800" y="4600"/>
                      </a:moveTo>
                      <a:cubicBezTo>
                        <a:pt x="4800" y="4600"/>
                        <a:pt x="4800" y="4600"/>
                        <a:pt x="4800" y="4600"/>
                      </a:cubicBezTo>
                      <a:cubicBezTo>
                        <a:pt x="4800" y="2900"/>
                        <a:pt x="4800" y="2900"/>
                        <a:pt x="4800" y="2900"/>
                      </a:cubicBezTo>
                      <a:cubicBezTo>
                        <a:pt x="4800" y="2845"/>
                        <a:pt x="4845" y="2800"/>
                        <a:pt x="4900" y="2800"/>
                      </a:cubicBezTo>
                      <a:cubicBezTo>
                        <a:pt x="5700" y="2800"/>
                        <a:pt x="5700" y="2800"/>
                        <a:pt x="5700" y="2800"/>
                      </a:cubicBezTo>
                      <a:cubicBezTo>
                        <a:pt x="5755" y="2800"/>
                        <a:pt x="5800" y="2845"/>
                        <a:pt x="5800" y="2900"/>
                      </a:cubicBezTo>
                      <a:lnTo>
                        <a:pt x="5800" y="46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5" name="Freeform 10"/>
                <p:cNvSpPr/>
                <p:nvPr/>
              </p:nvSpPr>
              <p:spPr>
                <a:xfrm>
                  <a:off x="5177520" y="2491920"/>
                  <a:ext cx="53640" cy="63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5" h="646">
                      <a:moveTo>
                        <a:pt x="607" y="39"/>
                      </a:moveTo>
                      <a:cubicBezTo>
                        <a:pt x="568" y="0"/>
                        <a:pt x="505" y="0"/>
                        <a:pt x="466" y="39"/>
                      </a:cubicBezTo>
                      <a:cubicBezTo>
                        <a:pt x="41" y="463"/>
                        <a:pt x="41" y="463"/>
                        <a:pt x="41" y="463"/>
                      </a:cubicBezTo>
                      <a:cubicBezTo>
                        <a:pt x="2" y="502"/>
                        <a:pt x="0" y="565"/>
                        <a:pt x="39" y="605"/>
                      </a:cubicBezTo>
                      <a:cubicBezTo>
                        <a:pt x="77" y="645"/>
                        <a:pt x="141" y="646"/>
                        <a:pt x="180" y="607"/>
                      </a:cubicBezTo>
                      <a:cubicBezTo>
                        <a:pt x="181" y="606"/>
                        <a:pt x="182" y="606"/>
                        <a:pt x="183" y="605"/>
                      </a:cubicBezTo>
                      <a:cubicBezTo>
                        <a:pt x="607" y="181"/>
                        <a:pt x="607" y="181"/>
                        <a:pt x="607" y="181"/>
                      </a:cubicBezTo>
                      <a:cubicBezTo>
                        <a:pt x="625" y="150"/>
                        <a:pt x="589" y="91"/>
                        <a:pt x="607" y="3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6" name="Freeform 11"/>
                <p:cNvSpPr/>
                <p:nvPr/>
              </p:nvSpPr>
              <p:spPr>
                <a:xfrm>
                  <a:off x="5229360" y="2492280"/>
                  <a:ext cx="55440" cy="63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644">
                      <a:moveTo>
                        <a:pt x="604" y="37"/>
                      </a:moveTo>
                      <a:cubicBezTo>
                        <a:pt x="566" y="0"/>
                        <a:pt x="504" y="0"/>
                        <a:pt x="466" y="37"/>
                      </a:cubicBezTo>
                      <a:cubicBezTo>
                        <a:pt x="41" y="461"/>
                        <a:pt x="41" y="461"/>
                        <a:pt x="41" y="461"/>
                      </a:cubicBezTo>
                      <a:cubicBezTo>
                        <a:pt x="2" y="500"/>
                        <a:pt x="0" y="563"/>
                        <a:pt x="39" y="603"/>
                      </a:cubicBezTo>
                      <a:cubicBezTo>
                        <a:pt x="77" y="643"/>
                        <a:pt x="141" y="644"/>
                        <a:pt x="180" y="605"/>
                      </a:cubicBezTo>
                      <a:cubicBezTo>
                        <a:pt x="181" y="604"/>
                        <a:pt x="182" y="604"/>
                        <a:pt x="183" y="603"/>
                      </a:cubicBezTo>
                      <a:cubicBezTo>
                        <a:pt x="607" y="179"/>
                        <a:pt x="607" y="179"/>
                        <a:pt x="607" y="179"/>
                      </a:cubicBezTo>
                      <a:cubicBezTo>
                        <a:pt x="645" y="139"/>
                        <a:pt x="644" y="76"/>
                        <a:pt x="604" y="3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7" name="Freeform 12"/>
                <p:cNvSpPr/>
                <p:nvPr/>
              </p:nvSpPr>
              <p:spPr>
                <a:xfrm>
                  <a:off x="5368680" y="2275560"/>
                  <a:ext cx="104400" cy="119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1" h="1210">
                      <a:moveTo>
                        <a:pt x="1170" y="37"/>
                      </a:moveTo>
                      <a:cubicBezTo>
                        <a:pt x="1132" y="0"/>
                        <a:pt x="1070" y="0"/>
                        <a:pt x="1031" y="37"/>
                      </a:cubicBezTo>
                      <a:cubicBezTo>
                        <a:pt x="41" y="1027"/>
                        <a:pt x="41" y="1027"/>
                        <a:pt x="41" y="1027"/>
                      </a:cubicBezTo>
                      <a:cubicBezTo>
                        <a:pt x="2" y="1066"/>
                        <a:pt x="0" y="1129"/>
                        <a:pt x="39" y="1169"/>
                      </a:cubicBezTo>
                      <a:cubicBezTo>
                        <a:pt x="77" y="1208"/>
                        <a:pt x="141" y="1210"/>
                        <a:pt x="180" y="1171"/>
                      </a:cubicBezTo>
                      <a:cubicBezTo>
                        <a:pt x="181" y="1170"/>
                        <a:pt x="182" y="1170"/>
                        <a:pt x="183" y="1169"/>
                      </a:cubicBezTo>
                      <a:cubicBezTo>
                        <a:pt x="1173" y="179"/>
                        <a:pt x="1173" y="179"/>
                        <a:pt x="1173" y="179"/>
                      </a:cubicBezTo>
                      <a:cubicBezTo>
                        <a:pt x="1211" y="139"/>
                        <a:pt x="1210" y="76"/>
                        <a:pt x="1170" y="3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8" name="Freeform 13"/>
                <p:cNvSpPr/>
                <p:nvPr/>
              </p:nvSpPr>
              <p:spPr>
                <a:xfrm>
                  <a:off x="5562720" y="2518920"/>
                  <a:ext cx="43200" cy="49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503">
                      <a:moveTo>
                        <a:pt x="463" y="38"/>
                      </a:moveTo>
                      <a:cubicBezTo>
                        <a:pt x="424" y="0"/>
                        <a:pt x="362" y="0"/>
                        <a:pt x="324" y="38"/>
                      </a:cubicBezTo>
                      <a:cubicBezTo>
                        <a:pt x="41" y="321"/>
                        <a:pt x="41" y="321"/>
                        <a:pt x="41" y="321"/>
                      </a:cubicBezTo>
                      <a:cubicBezTo>
                        <a:pt x="1" y="359"/>
                        <a:pt x="0" y="422"/>
                        <a:pt x="38" y="462"/>
                      </a:cubicBezTo>
                      <a:cubicBezTo>
                        <a:pt x="77" y="502"/>
                        <a:pt x="140" y="503"/>
                        <a:pt x="180" y="465"/>
                      </a:cubicBezTo>
                      <a:cubicBezTo>
                        <a:pt x="181" y="464"/>
                        <a:pt x="182" y="463"/>
                        <a:pt x="182" y="462"/>
                      </a:cubicBezTo>
                      <a:cubicBezTo>
                        <a:pt x="465" y="179"/>
                        <a:pt x="465" y="179"/>
                        <a:pt x="465" y="179"/>
                      </a:cubicBezTo>
                      <a:cubicBezTo>
                        <a:pt x="503" y="140"/>
                        <a:pt x="502" y="76"/>
                        <a:pt x="463" y="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9" name="Freeform 14"/>
                <p:cNvSpPr/>
                <p:nvPr/>
              </p:nvSpPr>
              <p:spPr>
                <a:xfrm>
                  <a:off x="5377320" y="2513880"/>
                  <a:ext cx="16920" cy="19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" h="200">
                      <a:moveTo>
                        <a:pt x="101" y="0"/>
                      </a:move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45" y="0"/>
                        <a:pt x="0" y="45"/>
                        <a:pt x="1" y="100"/>
                      </a:cubicBezTo>
                      <a:cubicBezTo>
                        <a:pt x="1" y="156"/>
                        <a:pt x="46" y="200"/>
                        <a:pt x="101" y="200"/>
                      </a:cubicBezTo>
                      <a:cubicBezTo>
                        <a:pt x="156" y="200"/>
                        <a:pt x="201" y="155"/>
                        <a:pt x="201" y="100"/>
                      </a:cubicBezTo>
                      <a:cubicBezTo>
                        <a:pt x="201" y="45"/>
                        <a:pt x="156" y="0"/>
                        <a:pt x="10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50" name="Freeform 15"/>
                <p:cNvSpPr/>
                <p:nvPr/>
              </p:nvSpPr>
              <p:spPr>
                <a:xfrm>
                  <a:off x="5360040" y="2216880"/>
                  <a:ext cx="51480" cy="19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0" h="200">
                      <a:moveTo>
                        <a:pt x="500" y="0"/>
                      </a:move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45" y="0"/>
                        <a:pt x="0" y="45"/>
                        <a:pt x="0" y="100"/>
                      </a:cubicBezTo>
                      <a:cubicBezTo>
                        <a:pt x="0" y="155"/>
                        <a:pt x="45" y="200"/>
                        <a:pt x="100" y="200"/>
                      </a:cubicBezTo>
                      <a:cubicBezTo>
                        <a:pt x="500" y="200"/>
                        <a:pt x="500" y="200"/>
                        <a:pt x="500" y="200"/>
                      </a:cubicBezTo>
                      <a:cubicBezTo>
                        <a:pt x="555" y="200"/>
                        <a:pt x="600" y="155"/>
                        <a:pt x="600" y="100"/>
                      </a:cubicBezTo>
                      <a:cubicBezTo>
                        <a:pt x="600" y="45"/>
                        <a:pt x="555" y="0"/>
                        <a:pt x="50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51" name="Group 26"/>
              <p:cNvGrpSpPr/>
              <p:nvPr/>
            </p:nvGrpSpPr>
            <p:grpSpPr>
              <a:xfrm>
                <a:off x="4692960" y="2496240"/>
                <a:ext cx="3439800" cy="3256200"/>
                <a:chOff x="4692960" y="2496240"/>
                <a:chExt cx="3439800" cy="3256200"/>
              </a:xfrm>
            </p:grpSpPr>
            <p:grpSp>
              <p:nvGrpSpPr>
                <p:cNvPr id="152" name="Group 27"/>
                <p:cNvGrpSpPr/>
                <p:nvPr/>
              </p:nvGrpSpPr>
              <p:grpSpPr>
                <a:xfrm>
                  <a:off x="5314680" y="3455280"/>
                  <a:ext cx="1174320" cy="776520"/>
                  <a:chOff x="5314680" y="3455280"/>
                  <a:chExt cx="1174320" cy="776520"/>
                </a:xfrm>
              </p:grpSpPr>
              <p:sp>
                <p:nvSpPr>
                  <p:cNvPr id="153" name="Freeform 566"/>
                  <p:cNvSpPr/>
                  <p:nvPr/>
                </p:nvSpPr>
                <p:spPr>
                  <a:xfrm>
                    <a:off x="5343480" y="3571200"/>
                    <a:ext cx="1145520" cy="660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2" h="388">
                        <a:moveTo>
                          <a:pt x="408" y="386"/>
                        </a:moveTo>
                        <a:cubicBezTo>
                          <a:pt x="4" y="153"/>
                          <a:pt x="4" y="153"/>
                          <a:pt x="4" y="153"/>
                        </a:cubicBezTo>
                        <a:cubicBezTo>
                          <a:pt x="0" y="150"/>
                          <a:pt x="0" y="145"/>
                          <a:pt x="6" y="142"/>
                        </a:cubicBezTo>
                        <a:cubicBezTo>
                          <a:pt x="246" y="4"/>
                          <a:pt x="246" y="4"/>
                          <a:pt x="246" y="4"/>
                        </a:cubicBezTo>
                        <a:cubicBezTo>
                          <a:pt x="251" y="0"/>
                          <a:pt x="260" y="0"/>
                          <a:pt x="264" y="3"/>
                        </a:cubicBezTo>
                        <a:cubicBezTo>
                          <a:pt x="668" y="236"/>
                          <a:pt x="668" y="236"/>
                          <a:pt x="668" y="236"/>
                        </a:cubicBezTo>
                        <a:cubicBezTo>
                          <a:pt x="672" y="238"/>
                          <a:pt x="672" y="243"/>
                          <a:pt x="666" y="246"/>
                        </a:cubicBezTo>
                        <a:cubicBezTo>
                          <a:pt x="426" y="385"/>
                          <a:pt x="426" y="385"/>
                          <a:pt x="426" y="385"/>
                        </a:cubicBezTo>
                        <a:cubicBezTo>
                          <a:pt x="420" y="388"/>
                          <a:pt x="412" y="388"/>
                          <a:pt x="408" y="386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  <a:alpha val="70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54" name="Freeform 567"/>
                  <p:cNvSpPr/>
                  <p:nvPr/>
                </p:nvSpPr>
                <p:spPr>
                  <a:xfrm>
                    <a:off x="5316120" y="3480840"/>
                    <a:ext cx="1171080" cy="669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" h="393">
                        <a:moveTo>
                          <a:pt x="687" y="228"/>
                        </a:moveTo>
                        <a:cubicBezTo>
                          <a:pt x="670" y="231"/>
                          <a:pt x="670" y="231"/>
                          <a:pt x="670" y="231"/>
                        </a:cubicBezTo>
                        <a:cubicBezTo>
                          <a:pt x="275" y="3"/>
                          <a:pt x="275" y="3"/>
                          <a:pt x="275" y="3"/>
                        </a:cubicBezTo>
                        <a:cubicBezTo>
                          <a:pt x="270" y="0"/>
                          <a:pt x="261" y="1"/>
                          <a:pt x="256" y="4"/>
                        </a:cubicBezTo>
                        <a:cubicBezTo>
                          <a:pt x="30" y="134"/>
                          <a:pt x="30" y="134"/>
                          <a:pt x="30" y="134"/>
                        </a:cubicBezTo>
                        <a:cubicBezTo>
                          <a:pt x="0" y="139"/>
                          <a:pt x="0" y="139"/>
                          <a:pt x="0" y="139"/>
                        </a:cubicBezTo>
                        <a:cubicBezTo>
                          <a:pt x="0" y="149"/>
                          <a:pt x="0" y="149"/>
                          <a:pt x="0" y="149"/>
                        </a:cubicBezTo>
                        <a:cubicBezTo>
                          <a:pt x="0" y="149"/>
                          <a:pt x="0" y="149"/>
                          <a:pt x="0" y="149"/>
                        </a:cubicBezTo>
                        <a:cubicBezTo>
                          <a:pt x="0" y="151"/>
                          <a:pt x="1" y="153"/>
                          <a:pt x="4" y="154"/>
                        </a:cubicBezTo>
                        <a:cubicBezTo>
                          <a:pt x="412" y="390"/>
                          <a:pt x="412" y="390"/>
                          <a:pt x="412" y="390"/>
                        </a:cubicBezTo>
                        <a:cubicBezTo>
                          <a:pt x="417" y="393"/>
                          <a:pt x="426" y="392"/>
                          <a:pt x="431" y="389"/>
                        </a:cubicBezTo>
                        <a:cubicBezTo>
                          <a:pt x="682" y="244"/>
                          <a:pt x="682" y="244"/>
                          <a:pt x="682" y="244"/>
                        </a:cubicBezTo>
                        <a:cubicBezTo>
                          <a:pt x="685" y="243"/>
                          <a:pt x="687" y="240"/>
                          <a:pt x="687" y="238"/>
                        </a:cubicBezTo>
                        <a:cubicBezTo>
                          <a:pt x="687" y="238"/>
                          <a:pt x="687" y="238"/>
                          <a:pt x="687" y="238"/>
                        </a:cubicBezTo>
                        <a:cubicBezTo>
                          <a:pt x="687" y="228"/>
                          <a:pt x="687" y="228"/>
                          <a:pt x="687" y="228"/>
                        </a:cubicBezTo>
                      </a:path>
                    </a:pathLst>
                  </a:custGeom>
                  <a:solidFill>
                    <a:srgbClr val="312A91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55" name="Freeform 568"/>
                  <p:cNvSpPr/>
                  <p:nvPr/>
                </p:nvSpPr>
                <p:spPr>
                  <a:xfrm>
                    <a:off x="5316120" y="3482280"/>
                    <a:ext cx="1171080" cy="666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" h="391">
                        <a:moveTo>
                          <a:pt x="267" y="0"/>
                        </a:moveTo>
                        <a:cubicBezTo>
                          <a:pt x="263" y="0"/>
                          <a:pt x="259" y="1"/>
                          <a:pt x="256" y="3"/>
                        </a:cubicBezTo>
                        <a:cubicBezTo>
                          <a:pt x="30" y="133"/>
                          <a:pt x="30" y="133"/>
                          <a:pt x="30" y="133"/>
                        </a:cubicBezTo>
                        <a:cubicBezTo>
                          <a:pt x="0" y="138"/>
                          <a:pt x="0" y="138"/>
                          <a:pt x="0" y="138"/>
                        </a:cubicBezTo>
                        <a:cubicBezTo>
                          <a:pt x="0" y="148"/>
                          <a:pt x="0" y="148"/>
                          <a:pt x="0" y="148"/>
                        </a:cubicBezTo>
                        <a:cubicBezTo>
                          <a:pt x="0" y="148"/>
                          <a:pt x="0" y="148"/>
                          <a:pt x="0" y="148"/>
                        </a:cubicBezTo>
                        <a:cubicBezTo>
                          <a:pt x="0" y="148"/>
                          <a:pt x="0" y="148"/>
                          <a:pt x="0" y="148"/>
                        </a:cubicBezTo>
                        <a:cubicBezTo>
                          <a:pt x="0" y="148"/>
                          <a:pt x="0" y="148"/>
                          <a:pt x="0" y="148"/>
                        </a:cubicBezTo>
                        <a:cubicBezTo>
                          <a:pt x="0" y="150"/>
                          <a:pt x="1" y="152"/>
                          <a:pt x="4" y="153"/>
                        </a:cubicBezTo>
                        <a:cubicBezTo>
                          <a:pt x="412" y="389"/>
                          <a:pt x="412" y="389"/>
                          <a:pt x="412" y="389"/>
                        </a:cubicBezTo>
                        <a:cubicBezTo>
                          <a:pt x="414" y="390"/>
                          <a:pt x="417" y="391"/>
                          <a:pt x="421" y="391"/>
                        </a:cubicBezTo>
                        <a:cubicBezTo>
                          <a:pt x="424" y="391"/>
                          <a:pt x="428" y="390"/>
                          <a:pt x="431" y="388"/>
                        </a:cubicBezTo>
                        <a:cubicBezTo>
                          <a:pt x="682" y="243"/>
                          <a:pt x="682" y="243"/>
                          <a:pt x="682" y="243"/>
                        </a:cubicBezTo>
                        <a:cubicBezTo>
                          <a:pt x="685" y="242"/>
                          <a:pt x="687" y="239"/>
                          <a:pt x="687" y="237"/>
                        </a:cubicBezTo>
                        <a:cubicBezTo>
                          <a:pt x="687" y="237"/>
                          <a:pt x="687" y="237"/>
                          <a:pt x="687" y="237"/>
                        </a:cubicBezTo>
                        <a:cubicBezTo>
                          <a:pt x="687" y="227"/>
                          <a:pt x="687" y="227"/>
                          <a:pt x="687" y="227"/>
                        </a:cubicBezTo>
                        <a:cubicBezTo>
                          <a:pt x="670" y="230"/>
                          <a:pt x="670" y="230"/>
                          <a:pt x="670" y="230"/>
                        </a:cubicBezTo>
                        <a:cubicBezTo>
                          <a:pt x="275" y="2"/>
                          <a:pt x="275" y="2"/>
                          <a:pt x="275" y="2"/>
                        </a:cubicBezTo>
                        <a:cubicBezTo>
                          <a:pt x="273" y="1"/>
                          <a:pt x="270" y="0"/>
                          <a:pt x="267" y="0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56" name="Freeform 569"/>
                  <p:cNvSpPr/>
                  <p:nvPr/>
                </p:nvSpPr>
                <p:spPr>
                  <a:xfrm>
                    <a:off x="5316120" y="3724560"/>
                    <a:ext cx="1171080" cy="418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7" h="246">
                        <a:moveTo>
                          <a:pt x="682" y="95"/>
                        </a:moveTo>
                        <a:cubicBezTo>
                          <a:pt x="431" y="240"/>
                          <a:pt x="431" y="240"/>
                          <a:pt x="431" y="240"/>
                        </a:cubicBezTo>
                        <a:cubicBezTo>
                          <a:pt x="426" y="243"/>
                          <a:pt x="417" y="244"/>
                          <a:pt x="412" y="241"/>
                        </a:cubicBezTo>
                        <a:cubicBezTo>
                          <a:pt x="4" y="5"/>
                          <a:pt x="4" y="5"/>
                          <a:pt x="4" y="5"/>
                        </a:cubicBezTo>
                        <a:cubicBezTo>
                          <a:pt x="1" y="4"/>
                          <a:pt x="0" y="2"/>
                          <a:pt x="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3"/>
                          <a:pt x="0" y="3"/>
                          <a:pt x="0" y="3"/>
                        </a:cubicBezTo>
                        <a:cubicBezTo>
                          <a:pt x="0" y="4"/>
                          <a:pt x="1" y="6"/>
                          <a:pt x="4" y="7"/>
                        </a:cubicBezTo>
                        <a:cubicBezTo>
                          <a:pt x="412" y="243"/>
                          <a:pt x="412" y="243"/>
                          <a:pt x="412" y="243"/>
                        </a:cubicBezTo>
                        <a:cubicBezTo>
                          <a:pt x="417" y="246"/>
                          <a:pt x="426" y="246"/>
                          <a:pt x="431" y="243"/>
                        </a:cubicBezTo>
                        <a:cubicBezTo>
                          <a:pt x="682" y="98"/>
                          <a:pt x="682" y="98"/>
                          <a:pt x="682" y="98"/>
                        </a:cubicBezTo>
                        <a:cubicBezTo>
                          <a:pt x="685" y="96"/>
                          <a:pt x="687" y="94"/>
                          <a:pt x="687" y="92"/>
                        </a:cubicBezTo>
                        <a:cubicBezTo>
                          <a:pt x="687" y="92"/>
                          <a:pt x="687" y="92"/>
                          <a:pt x="687" y="92"/>
                        </a:cubicBezTo>
                        <a:cubicBezTo>
                          <a:pt x="687" y="89"/>
                          <a:pt x="687" y="89"/>
                          <a:pt x="687" y="89"/>
                        </a:cubicBezTo>
                        <a:cubicBezTo>
                          <a:pt x="687" y="89"/>
                          <a:pt x="687" y="89"/>
                          <a:pt x="687" y="89"/>
                        </a:cubicBezTo>
                        <a:cubicBezTo>
                          <a:pt x="687" y="91"/>
                          <a:pt x="685" y="94"/>
                          <a:pt x="682" y="95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C9C9C9"/>
                      </a:gs>
                      <a:gs pos="100000">
                        <a:srgbClr val="7C7C7C"/>
                      </a:gs>
                    </a:gsLst>
                    <a:lin ang="27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57" name="Freeform 570"/>
                  <p:cNvSpPr/>
                  <p:nvPr/>
                </p:nvSpPr>
                <p:spPr>
                  <a:xfrm>
                    <a:off x="5314680" y="3455280"/>
                    <a:ext cx="1174320" cy="677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9" h="398">
                        <a:moveTo>
                          <a:pt x="413" y="395"/>
                        </a:moveTo>
                        <a:cubicBezTo>
                          <a:pt x="5" y="159"/>
                          <a:pt x="5" y="159"/>
                          <a:pt x="5" y="159"/>
                        </a:cubicBezTo>
                        <a:cubicBezTo>
                          <a:pt x="0" y="156"/>
                          <a:pt x="0" y="151"/>
                          <a:pt x="6" y="148"/>
                        </a:cubicBezTo>
                        <a:cubicBezTo>
                          <a:pt x="257" y="3"/>
                          <a:pt x="257" y="3"/>
                          <a:pt x="257" y="3"/>
                        </a:cubicBezTo>
                        <a:cubicBezTo>
                          <a:pt x="262" y="0"/>
                          <a:pt x="271" y="0"/>
                          <a:pt x="276" y="3"/>
                        </a:cubicBezTo>
                        <a:cubicBezTo>
                          <a:pt x="684" y="239"/>
                          <a:pt x="684" y="239"/>
                          <a:pt x="684" y="239"/>
                        </a:cubicBezTo>
                        <a:cubicBezTo>
                          <a:pt x="689" y="241"/>
                          <a:pt x="689" y="246"/>
                          <a:pt x="683" y="250"/>
                        </a:cubicBezTo>
                        <a:cubicBezTo>
                          <a:pt x="432" y="394"/>
                          <a:pt x="432" y="394"/>
                          <a:pt x="432" y="394"/>
                        </a:cubicBezTo>
                        <a:cubicBezTo>
                          <a:pt x="427" y="398"/>
                          <a:pt x="418" y="398"/>
                          <a:pt x="413" y="395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58" name="Freeform 571"/>
                  <p:cNvSpPr/>
                  <p:nvPr/>
                </p:nvSpPr>
                <p:spPr>
                  <a:xfrm>
                    <a:off x="6206040" y="4041360"/>
                    <a:ext cx="4680" cy="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0" y="4"/>
                          <a:pt x="1" y="4"/>
                          <a:pt x="2" y="4"/>
                        </a:cubicBezTo>
                        <a:cubicBezTo>
                          <a:pt x="3" y="3"/>
                          <a:pt x="3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59" name="Freeform 572"/>
                  <p:cNvSpPr/>
                  <p:nvPr/>
                </p:nvSpPr>
                <p:spPr>
                  <a:xfrm>
                    <a:off x="6195960" y="4046400"/>
                    <a:ext cx="4680" cy="8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5">
                        <a:moveTo>
                          <a:pt x="0" y="4"/>
                        </a:moveTo>
                        <a:cubicBezTo>
                          <a:pt x="0" y="5"/>
                          <a:pt x="1" y="5"/>
                          <a:pt x="2" y="5"/>
                        </a:cubicBezTo>
                        <a:cubicBezTo>
                          <a:pt x="2" y="4"/>
                          <a:pt x="3" y="3"/>
                          <a:pt x="3" y="2"/>
                        </a:cubicBezTo>
                        <a:cubicBezTo>
                          <a:pt x="3" y="1"/>
                          <a:pt x="2" y="0"/>
                          <a:pt x="2" y="1"/>
                        </a:cubicBezTo>
                        <a:cubicBezTo>
                          <a:pt x="1" y="1"/>
                          <a:pt x="0" y="3"/>
                          <a:pt x="0" y="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60" name="Freeform 573"/>
                  <p:cNvSpPr/>
                  <p:nvPr/>
                </p:nvSpPr>
                <p:spPr>
                  <a:xfrm>
                    <a:off x="6185520" y="4053240"/>
                    <a:ext cx="4680" cy="8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5">
                        <a:moveTo>
                          <a:pt x="0" y="3"/>
                        </a:moveTo>
                        <a:cubicBezTo>
                          <a:pt x="0" y="4"/>
                          <a:pt x="0" y="5"/>
                          <a:pt x="1" y="4"/>
                        </a:cubicBezTo>
                        <a:cubicBezTo>
                          <a:pt x="2" y="4"/>
                          <a:pt x="3" y="2"/>
                          <a:pt x="3" y="1"/>
                        </a:cubicBezTo>
                        <a:cubicBezTo>
                          <a:pt x="3" y="0"/>
                          <a:pt x="2" y="0"/>
                          <a:pt x="1" y="1"/>
                        </a:cubicBezTo>
                        <a:cubicBezTo>
                          <a:pt x="0" y="1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61" name="Freeform 574"/>
                  <p:cNvSpPr/>
                  <p:nvPr/>
                </p:nvSpPr>
                <p:spPr>
                  <a:xfrm>
                    <a:off x="6354360" y="3956040"/>
                    <a:ext cx="4680" cy="6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4">
                        <a:moveTo>
                          <a:pt x="0" y="3"/>
                        </a:moveTo>
                        <a:cubicBezTo>
                          <a:pt x="0" y="4"/>
                          <a:pt x="1" y="4"/>
                          <a:pt x="2" y="4"/>
                        </a:cubicBezTo>
                        <a:cubicBezTo>
                          <a:pt x="3" y="3"/>
                          <a:pt x="3" y="2"/>
                          <a:pt x="3" y="1"/>
                        </a:cubicBezTo>
                        <a:cubicBezTo>
                          <a:pt x="3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62" name="Freeform 575"/>
                  <p:cNvSpPr/>
                  <p:nvPr/>
                </p:nvSpPr>
                <p:spPr>
                  <a:xfrm>
                    <a:off x="6344280" y="3961440"/>
                    <a:ext cx="4680" cy="7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5">
                        <a:moveTo>
                          <a:pt x="0" y="4"/>
                        </a:moveTo>
                        <a:cubicBezTo>
                          <a:pt x="0" y="5"/>
                          <a:pt x="1" y="5"/>
                          <a:pt x="1" y="4"/>
                        </a:cubicBezTo>
                        <a:cubicBezTo>
                          <a:pt x="2" y="4"/>
                          <a:pt x="3" y="3"/>
                          <a:pt x="3" y="2"/>
                        </a:cubicBezTo>
                        <a:cubicBezTo>
                          <a:pt x="3" y="1"/>
                          <a:pt x="2" y="0"/>
                          <a:pt x="1" y="1"/>
                        </a:cubicBezTo>
                        <a:cubicBezTo>
                          <a:pt x="1" y="1"/>
                          <a:pt x="0" y="2"/>
                          <a:pt x="0" y="4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63" name="Freeform 576"/>
                  <p:cNvSpPr/>
                  <p:nvPr/>
                </p:nvSpPr>
                <p:spPr>
                  <a:xfrm>
                    <a:off x="6332040" y="3967920"/>
                    <a:ext cx="6480" cy="7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" h="5">
                        <a:moveTo>
                          <a:pt x="0" y="3"/>
                        </a:moveTo>
                        <a:cubicBezTo>
                          <a:pt x="0" y="4"/>
                          <a:pt x="1" y="5"/>
                          <a:pt x="2" y="4"/>
                        </a:cubicBezTo>
                        <a:cubicBezTo>
                          <a:pt x="3" y="4"/>
                          <a:pt x="4" y="2"/>
                          <a:pt x="4" y="1"/>
                        </a:cubicBezTo>
                        <a:cubicBezTo>
                          <a:pt x="4" y="0"/>
                          <a:pt x="3" y="0"/>
                          <a:pt x="2" y="0"/>
                        </a:cubicBezTo>
                        <a:cubicBezTo>
                          <a:pt x="1" y="1"/>
                          <a:pt x="0" y="2"/>
                          <a:pt x="0" y="3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64" name="Freeform 577"/>
                  <p:cNvSpPr/>
                  <p:nvPr/>
                </p:nvSpPr>
                <p:spPr>
                  <a:xfrm>
                    <a:off x="6260760" y="3998880"/>
                    <a:ext cx="23400" cy="201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" h="12">
                        <a:moveTo>
                          <a:pt x="0" y="10"/>
                        </a:moveTo>
                        <a:cubicBezTo>
                          <a:pt x="0" y="10"/>
                          <a:pt x="0" y="10"/>
                          <a:pt x="0" y="10"/>
                        </a:cubicBezTo>
                        <a:cubicBezTo>
                          <a:pt x="0" y="11"/>
                          <a:pt x="0" y="12"/>
                          <a:pt x="1" y="11"/>
                        </a:cubicBezTo>
                        <a:cubicBezTo>
                          <a:pt x="13" y="5"/>
                          <a:pt x="13" y="5"/>
                          <a:pt x="13" y="5"/>
                        </a:cubicBezTo>
                        <a:cubicBezTo>
                          <a:pt x="14" y="4"/>
                          <a:pt x="14" y="3"/>
                          <a:pt x="14" y="1"/>
                        </a:cubicBezTo>
                        <a:cubicBezTo>
                          <a:pt x="14" y="0"/>
                          <a:pt x="14" y="0"/>
                          <a:pt x="13" y="0"/>
                        </a:cubicBezTo>
                        <a:cubicBezTo>
                          <a:pt x="1" y="7"/>
                          <a:pt x="1" y="7"/>
                          <a:pt x="1" y="7"/>
                        </a:cubicBezTo>
                        <a:cubicBezTo>
                          <a:pt x="0" y="7"/>
                          <a:pt x="0" y="9"/>
                          <a:pt x="0" y="10"/>
                        </a:cubicBezTo>
                        <a:close/>
                      </a:path>
                    </a:pathLst>
                  </a:custGeom>
                  <a:solidFill>
                    <a:schemeClr val="tx1">
                      <a:lumMod val="85000"/>
                      <a:lumOff val="15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165" name="Oval 28"/>
                <p:cNvSpPr/>
                <p:nvPr/>
              </p:nvSpPr>
              <p:spPr>
                <a:xfrm>
                  <a:off x="5770800" y="3662640"/>
                  <a:ext cx="272880" cy="174600"/>
                </a:xfrm>
                <a:prstGeom prst="ellipse">
                  <a:avLst/>
                </a:prstGeom>
                <a:noFill/>
                <a:ln w="38100">
                  <a:solidFill>
                    <a:srgbClr val="FFFFFF">
                      <a:alpha val="13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6" name="Oval 29"/>
                <p:cNvSpPr/>
                <p:nvPr/>
              </p:nvSpPr>
              <p:spPr>
                <a:xfrm>
                  <a:off x="5614200" y="3562560"/>
                  <a:ext cx="586080" cy="375120"/>
                </a:xfrm>
                <a:prstGeom prst="ellipse">
                  <a:avLst/>
                </a:prstGeom>
                <a:noFill/>
                <a:ln w="38100">
                  <a:solidFill>
                    <a:srgbClr val="FFFFFF">
                      <a:alpha val="13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67" name="Freeform 581"/>
                <p:cNvSpPr/>
                <p:nvPr/>
              </p:nvSpPr>
              <p:spPr>
                <a:xfrm>
                  <a:off x="5907240" y="2902680"/>
                  <a:ext cx="976320" cy="89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492">
                      <a:moveTo>
                        <a:pt x="2" y="492"/>
                      </a:moveTo>
                      <a:cubicBezTo>
                        <a:pt x="1" y="492"/>
                        <a:pt x="0" y="491"/>
                        <a:pt x="0" y="49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1" y="1"/>
                      </a:cubicBezTo>
                      <a:cubicBezTo>
                        <a:pt x="1" y="0"/>
                        <a:pt x="2" y="0"/>
                        <a:pt x="3" y="1"/>
                      </a:cubicBezTo>
                      <a:cubicBezTo>
                        <a:pt x="530" y="305"/>
                        <a:pt x="530" y="305"/>
                        <a:pt x="530" y="305"/>
                      </a:cubicBezTo>
                      <a:cubicBezTo>
                        <a:pt x="531" y="305"/>
                        <a:pt x="532" y="306"/>
                        <a:pt x="531" y="307"/>
                      </a:cubicBezTo>
                      <a:cubicBezTo>
                        <a:pt x="531" y="308"/>
                        <a:pt x="529" y="309"/>
                        <a:pt x="528" y="308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490"/>
                        <a:pt x="4" y="490"/>
                        <a:pt x="4" y="490"/>
                      </a:cubicBezTo>
                      <a:cubicBezTo>
                        <a:pt x="4" y="491"/>
                        <a:pt x="3" y="492"/>
                        <a:pt x="2" y="49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168" name="Group 31"/>
                <p:cNvGrpSpPr/>
                <p:nvPr/>
              </p:nvGrpSpPr>
              <p:grpSpPr>
                <a:xfrm>
                  <a:off x="7076880" y="4543200"/>
                  <a:ext cx="985680" cy="710640"/>
                  <a:chOff x="7076880" y="4543200"/>
                  <a:chExt cx="985680" cy="710640"/>
                </a:xfrm>
              </p:grpSpPr>
              <p:sp>
                <p:nvSpPr>
                  <p:cNvPr id="169" name="Freeform 551"/>
                  <p:cNvSpPr/>
                  <p:nvPr/>
                </p:nvSpPr>
                <p:spPr>
                  <a:xfrm>
                    <a:off x="7117560" y="4708440"/>
                    <a:ext cx="945000" cy="545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5" h="228">
                        <a:moveTo>
                          <a:pt x="130" y="225"/>
                        </a:moveTo>
                        <a:cubicBezTo>
                          <a:pt x="5" y="153"/>
                          <a:pt x="5" y="153"/>
                          <a:pt x="5" y="153"/>
                        </a:cubicBezTo>
                        <a:cubicBezTo>
                          <a:pt x="0" y="150"/>
                          <a:pt x="1" y="145"/>
                          <a:pt x="6" y="142"/>
                        </a:cubicBezTo>
                        <a:cubicBezTo>
                          <a:pt x="246" y="3"/>
                          <a:pt x="246" y="3"/>
                          <a:pt x="246" y="3"/>
                        </a:cubicBezTo>
                        <a:cubicBezTo>
                          <a:pt x="252" y="0"/>
                          <a:pt x="260" y="0"/>
                          <a:pt x="265" y="2"/>
                        </a:cubicBezTo>
                        <a:cubicBezTo>
                          <a:pt x="390" y="75"/>
                          <a:pt x="390" y="75"/>
                          <a:pt x="390" y="75"/>
                        </a:cubicBezTo>
                        <a:cubicBezTo>
                          <a:pt x="395" y="78"/>
                          <a:pt x="394" y="82"/>
                          <a:pt x="389" y="85"/>
                        </a:cubicBezTo>
                        <a:cubicBezTo>
                          <a:pt x="148" y="224"/>
                          <a:pt x="148" y="224"/>
                          <a:pt x="148" y="224"/>
                        </a:cubicBezTo>
                        <a:cubicBezTo>
                          <a:pt x="143" y="227"/>
                          <a:pt x="135" y="228"/>
                          <a:pt x="130" y="225"/>
                        </a:cubicBezTo>
                      </a:path>
                    </a:pathLst>
                  </a:custGeom>
                  <a:solidFill>
                    <a:schemeClr val="accent2">
                      <a:alpha val="70000"/>
                    </a:schemeClr>
                  </a:solidFill>
                  <a:ln w="9525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0" name="Freeform 552"/>
                  <p:cNvSpPr/>
                  <p:nvPr/>
                </p:nvSpPr>
                <p:spPr>
                  <a:xfrm>
                    <a:off x="7081560" y="4581720"/>
                    <a:ext cx="976320" cy="5551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" h="232">
                        <a:moveTo>
                          <a:pt x="408" y="68"/>
                        </a:moveTo>
                        <a:cubicBezTo>
                          <a:pt x="392" y="70"/>
                          <a:pt x="392" y="70"/>
                          <a:pt x="392" y="70"/>
                        </a:cubicBezTo>
                        <a:cubicBezTo>
                          <a:pt x="274" y="3"/>
                          <a:pt x="274" y="3"/>
                          <a:pt x="274" y="3"/>
                        </a:cubicBezTo>
                        <a:cubicBezTo>
                          <a:pt x="269" y="0"/>
                          <a:pt x="261" y="0"/>
                          <a:pt x="255" y="3"/>
                        </a:cubicBezTo>
                        <a:cubicBezTo>
                          <a:pt x="29" y="134"/>
                          <a:pt x="29" y="134"/>
                          <a:pt x="29" y="134"/>
                        </a:cubicBezTo>
                        <a:cubicBezTo>
                          <a:pt x="0" y="139"/>
                          <a:pt x="0" y="139"/>
                          <a:pt x="0" y="139"/>
                        </a:cubicBezTo>
                        <a:cubicBezTo>
                          <a:pt x="0" y="149"/>
                          <a:pt x="0" y="149"/>
                          <a:pt x="0" y="149"/>
                        </a:cubicBezTo>
                        <a:cubicBezTo>
                          <a:pt x="0" y="149"/>
                          <a:pt x="0" y="149"/>
                          <a:pt x="0" y="149"/>
                        </a:cubicBezTo>
                        <a:cubicBezTo>
                          <a:pt x="0" y="150"/>
                          <a:pt x="1" y="152"/>
                          <a:pt x="3" y="154"/>
                        </a:cubicBezTo>
                        <a:cubicBezTo>
                          <a:pt x="134" y="229"/>
                          <a:pt x="134" y="229"/>
                          <a:pt x="134" y="229"/>
                        </a:cubicBezTo>
                        <a:cubicBezTo>
                          <a:pt x="139" y="232"/>
                          <a:pt x="147" y="232"/>
                          <a:pt x="153" y="228"/>
                        </a:cubicBezTo>
                        <a:cubicBezTo>
                          <a:pt x="404" y="84"/>
                          <a:pt x="404" y="84"/>
                          <a:pt x="404" y="84"/>
                        </a:cubicBezTo>
                        <a:cubicBezTo>
                          <a:pt x="407" y="82"/>
                          <a:pt x="408" y="79"/>
                          <a:pt x="408" y="77"/>
                        </a:cubicBezTo>
                        <a:cubicBezTo>
                          <a:pt x="408" y="77"/>
                          <a:pt x="408" y="77"/>
                          <a:pt x="408" y="77"/>
                        </a:cubicBezTo>
                        <a:cubicBezTo>
                          <a:pt x="408" y="68"/>
                          <a:pt x="408" y="68"/>
                          <a:pt x="408" y="68"/>
                        </a:cubicBezTo>
                      </a:path>
                    </a:pathLst>
                  </a:custGeom>
                  <a:solidFill>
                    <a:srgbClr val="312A91"/>
                  </a:solidFill>
                  <a:ln w="9525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1" name="Freeform 553"/>
                  <p:cNvSpPr/>
                  <p:nvPr/>
                </p:nvSpPr>
                <p:spPr>
                  <a:xfrm>
                    <a:off x="7081560" y="4583880"/>
                    <a:ext cx="976320" cy="550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" h="230">
                        <a:moveTo>
                          <a:pt x="266" y="0"/>
                        </a:moveTo>
                        <a:cubicBezTo>
                          <a:pt x="262" y="0"/>
                          <a:pt x="258" y="1"/>
                          <a:pt x="255" y="2"/>
                        </a:cubicBezTo>
                        <a:cubicBezTo>
                          <a:pt x="29" y="133"/>
                          <a:pt x="29" y="133"/>
                          <a:pt x="29" y="133"/>
                        </a:cubicBezTo>
                        <a:cubicBezTo>
                          <a:pt x="0" y="138"/>
                          <a:pt x="0" y="138"/>
                          <a:pt x="0" y="138"/>
                        </a:cubicBezTo>
                        <a:cubicBezTo>
                          <a:pt x="0" y="148"/>
                          <a:pt x="0" y="148"/>
                          <a:pt x="0" y="148"/>
                        </a:cubicBezTo>
                        <a:cubicBezTo>
                          <a:pt x="0" y="148"/>
                          <a:pt x="0" y="148"/>
                          <a:pt x="0" y="148"/>
                        </a:cubicBezTo>
                        <a:cubicBezTo>
                          <a:pt x="0" y="148"/>
                          <a:pt x="0" y="148"/>
                          <a:pt x="0" y="148"/>
                        </a:cubicBezTo>
                        <a:cubicBezTo>
                          <a:pt x="0" y="148"/>
                          <a:pt x="0" y="148"/>
                          <a:pt x="0" y="148"/>
                        </a:cubicBezTo>
                        <a:cubicBezTo>
                          <a:pt x="0" y="150"/>
                          <a:pt x="1" y="151"/>
                          <a:pt x="3" y="153"/>
                        </a:cubicBezTo>
                        <a:cubicBezTo>
                          <a:pt x="134" y="228"/>
                          <a:pt x="134" y="228"/>
                          <a:pt x="134" y="228"/>
                        </a:cubicBezTo>
                        <a:cubicBezTo>
                          <a:pt x="136" y="229"/>
                          <a:pt x="139" y="230"/>
                          <a:pt x="142" y="230"/>
                        </a:cubicBezTo>
                        <a:cubicBezTo>
                          <a:pt x="146" y="230"/>
                          <a:pt x="150" y="229"/>
                          <a:pt x="153" y="227"/>
                        </a:cubicBezTo>
                        <a:cubicBezTo>
                          <a:pt x="404" y="83"/>
                          <a:pt x="404" y="83"/>
                          <a:pt x="404" y="83"/>
                        </a:cubicBezTo>
                        <a:cubicBezTo>
                          <a:pt x="407" y="81"/>
                          <a:pt x="408" y="78"/>
                          <a:pt x="408" y="76"/>
                        </a:cubicBezTo>
                        <a:cubicBezTo>
                          <a:pt x="408" y="76"/>
                          <a:pt x="408" y="76"/>
                          <a:pt x="408" y="76"/>
                        </a:cubicBezTo>
                        <a:cubicBezTo>
                          <a:pt x="408" y="67"/>
                          <a:pt x="408" y="67"/>
                          <a:pt x="408" y="67"/>
                        </a:cubicBezTo>
                        <a:cubicBezTo>
                          <a:pt x="392" y="69"/>
                          <a:pt x="392" y="69"/>
                          <a:pt x="392" y="69"/>
                        </a:cubicBezTo>
                        <a:cubicBezTo>
                          <a:pt x="274" y="2"/>
                          <a:pt x="274" y="2"/>
                          <a:pt x="274" y="2"/>
                        </a:cubicBezTo>
                        <a:cubicBezTo>
                          <a:pt x="272" y="0"/>
                          <a:pt x="269" y="0"/>
                          <a:pt x="266" y="0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9525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2" name="Freeform 554"/>
                  <p:cNvSpPr/>
                  <p:nvPr/>
                </p:nvSpPr>
                <p:spPr>
                  <a:xfrm>
                    <a:off x="7081560" y="4751640"/>
                    <a:ext cx="976320" cy="3754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8" h="157">
                        <a:moveTo>
                          <a:pt x="404" y="7"/>
                        </a:moveTo>
                        <a:cubicBezTo>
                          <a:pt x="153" y="151"/>
                          <a:pt x="153" y="151"/>
                          <a:pt x="153" y="151"/>
                        </a:cubicBezTo>
                        <a:cubicBezTo>
                          <a:pt x="147" y="155"/>
                          <a:pt x="139" y="155"/>
                          <a:pt x="134" y="152"/>
                        </a:cubicBezTo>
                        <a:cubicBezTo>
                          <a:pt x="3" y="77"/>
                          <a:pt x="3" y="77"/>
                          <a:pt x="3" y="77"/>
                        </a:cubicBezTo>
                        <a:cubicBezTo>
                          <a:pt x="1" y="75"/>
                          <a:pt x="0" y="74"/>
                          <a:pt x="0" y="72"/>
                        </a:cubicBezTo>
                        <a:cubicBezTo>
                          <a:pt x="0" y="72"/>
                          <a:pt x="0" y="72"/>
                          <a:pt x="0" y="72"/>
                        </a:cubicBezTo>
                        <a:cubicBezTo>
                          <a:pt x="0" y="74"/>
                          <a:pt x="0" y="74"/>
                          <a:pt x="0" y="74"/>
                        </a:cubicBezTo>
                        <a:cubicBezTo>
                          <a:pt x="0" y="74"/>
                          <a:pt x="0" y="74"/>
                          <a:pt x="0" y="74"/>
                        </a:cubicBezTo>
                        <a:cubicBezTo>
                          <a:pt x="0" y="76"/>
                          <a:pt x="1" y="78"/>
                          <a:pt x="3" y="79"/>
                        </a:cubicBezTo>
                        <a:cubicBezTo>
                          <a:pt x="134" y="155"/>
                          <a:pt x="134" y="155"/>
                          <a:pt x="134" y="155"/>
                        </a:cubicBezTo>
                        <a:cubicBezTo>
                          <a:pt x="139" y="157"/>
                          <a:pt x="147" y="157"/>
                          <a:pt x="153" y="154"/>
                        </a:cubicBezTo>
                        <a:cubicBezTo>
                          <a:pt x="404" y="9"/>
                          <a:pt x="404" y="9"/>
                          <a:pt x="404" y="9"/>
                        </a:cubicBezTo>
                        <a:cubicBezTo>
                          <a:pt x="407" y="7"/>
                          <a:pt x="408" y="5"/>
                          <a:pt x="408" y="3"/>
                        </a:cubicBezTo>
                        <a:cubicBezTo>
                          <a:pt x="408" y="3"/>
                          <a:pt x="408" y="3"/>
                          <a:pt x="408" y="3"/>
                        </a:cubicBezTo>
                        <a:cubicBezTo>
                          <a:pt x="408" y="0"/>
                          <a:pt x="408" y="0"/>
                          <a:pt x="408" y="0"/>
                        </a:cubicBezTo>
                        <a:cubicBezTo>
                          <a:pt x="408" y="0"/>
                          <a:pt x="408" y="0"/>
                          <a:pt x="408" y="0"/>
                        </a:cubicBezTo>
                        <a:cubicBezTo>
                          <a:pt x="408" y="3"/>
                          <a:pt x="407" y="5"/>
                          <a:pt x="404" y="7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C9C9C9"/>
                      </a:gs>
                      <a:gs pos="100000">
                        <a:srgbClr val="7C7C7C"/>
                      </a:gs>
                    </a:gsLst>
                    <a:lin ang="2700000"/>
                  </a:gradFill>
                  <a:ln w="9525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3" name="Freeform 555"/>
                  <p:cNvSpPr/>
                  <p:nvPr/>
                </p:nvSpPr>
                <p:spPr>
                  <a:xfrm>
                    <a:off x="7076880" y="4543200"/>
                    <a:ext cx="985680" cy="569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2" h="238">
                        <a:moveTo>
                          <a:pt x="136" y="235"/>
                        </a:moveTo>
                        <a:cubicBezTo>
                          <a:pt x="5" y="160"/>
                          <a:pt x="5" y="160"/>
                          <a:pt x="5" y="160"/>
                        </a:cubicBezTo>
                        <a:cubicBezTo>
                          <a:pt x="0" y="157"/>
                          <a:pt x="1" y="152"/>
                          <a:pt x="6" y="149"/>
                        </a:cubicBezTo>
                        <a:cubicBezTo>
                          <a:pt x="257" y="4"/>
                          <a:pt x="257" y="4"/>
                          <a:pt x="257" y="4"/>
                        </a:cubicBezTo>
                        <a:cubicBezTo>
                          <a:pt x="263" y="1"/>
                          <a:pt x="271" y="0"/>
                          <a:pt x="276" y="3"/>
                        </a:cubicBezTo>
                        <a:cubicBezTo>
                          <a:pt x="407" y="79"/>
                          <a:pt x="407" y="79"/>
                          <a:pt x="407" y="79"/>
                        </a:cubicBezTo>
                        <a:cubicBezTo>
                          <a:pt x="412" y="82"/>
                          <a:pt x="411" y="86"/>
                          <a:pt x="406" y="90"/>
                        </a:cubicBezTo>
                        <a:cubicBezTo>
                          <a:pt x="155" y="235"/>
                          <a:pt x="155" y="235"/>
                          <a:pt x="155" y="235"/>
                        </a:cubicBezTo>
                        <a:cubicBezTo>
                          <a:pt x="149" y="238"/>
                          <a:pt x="141" y="238"/>
                          <a:pt x="136" y="235"/>
                        </a:cubicBezTo>
                        <a:close/>
                      </a:path>
                    </a:pathLst>
                  </a:custGeom>
                  <a:solidFill>
                    <a:srgbClr val="00B050"/>
                  </a:solidFill>
                  <a:ln w="9525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4" name="Freeform 556"/>
                  <p:cNvSpPr/>
                  <p:nvPr/>
                </p:nvSpPr>
                <p:spPr>
                  <a:xfrm>
                    <a:off x="7318440" y="5067720"/>
                    <a:ext cx="6840" cy="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4">
                        <a:moveTo>
                          <a:pt x="3" y="3"/>
                        </a:moveTo>
                        <a:cubicBezTo>
                          <a:pt x="3" y="4"/>
                          <a:pt x="2" y="4"/>
                          <a:pt x="1" y="4"/>
                        </a:cubicBezTo>
                        <a:cubicBezTo>
                          <a:pt x="1" y="3"/>
                          <a:pt x="0" y="2"/>
                          <a:pt x="0" y="1"/>
                        </a:cubicBezTo>
                        <a:cubicBezTo>
                          <a:pt x="0" y="0"/>
                          <a:pt x="1" y="0"/>
                          <a:pt x="1" y="0"/>
                        </a:cubicBezTo>
                        <a:cubicBezTo>
                          <a:pt x="2" y="1"/>
                          <a:pt x="3" y="2"/>
                          <a:pt x="3" y="3"/>
                        </a:cubicBezTo>
                        <a:close/>
                      </a:path>
                    </a:pathLst>
                  </a:custGeom>
                  <a:solidFill>
                    <a:srgbClr val="180D5B"/>
                  </a:solidFill>
                  <a:ln w="9525">
                    <a:solidFill>
                      <a:srgbClr val="000000">
                        <a:lumMod val="85000"/>
                        <a:lumOff val="15000"/>
                      </a:srgbClr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5" name="Freeform 557"/>
                  <p:cNvSpPr/>
                  <p:nvPr/>
                </p:nvSpPr>
                <p:spPr>
                  <a:xfrm>
                    <a:off x="7332840" y="5074920"/>
                    <a:ext cx="6840" cy="11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5">
                        <a:moveTo>
                          <a:pt x="3" y="3"/>
                        </a:moveTo>
                        <a:cubicBezTo>
                          <a:pt x="3" y="4"/>
                          <a:pt x="2" y="5"/>
                          <a:pt x="1" y="4"/>
                        </a:cubicBezTo>
                        <a:cubicBezTo>
                          <a:pt x="0" y="4"/>
                          <a:pt x="0" y="2"/>
                          <a:pt x="0" y="2"/>
                        </a:cubicBezTo>
                        <a:cubicBezTo>
                          <a:pt x="0" y="1"/>
                          <a:pt x="0" y="0"/>
                          <a:pt x="1" y="1"/>
                        </a:cubicBezTo>
                        <a:cubicBezTo>
                          <a:pt x="2" y="1"/>
                          <a:pt x="3" y="2"/>
                          <a:pt x="3" y="3"/>
                        </a:cubicBezTo>
                        <a:close/>
                      </a:path>
                    </a:pathLst>
                  </a:custGeom>
                  <a:solidFill>
                    <a:srgbClr val="180D5B"/>
                  </a:solidFill>
                  <a:ln w="9525">
                    <a:solidFill>
                      <a:srgbClr val="000000">
                        <a:lumMod val="85000"/>
                        <a:lumOff val="15000"/>
                      </a:srgbClr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6" name="Freeform 558"/>
                  <p:cNvSpPr/>
                  <p:nvPr/>
                </p:nvSpPr>
                <p:spPr>
                  <a:xfrm>
                    <a:off x="7344720" y="5084640"/>
                    <a:ext cx="6840" cy="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4">
                        <a:moveTo>
                          <a:pt x="3" y="3"/>
                        </a:moveTo>
                        <a:cubicBezTo>
                          <a:pt x="3" y="4"/>
                          <a:pt x="3" y="4"/>
                          <a:pt x="2" y="3"/>
                        </a:cubicBezTo>
                        <a:cubicBezTo>
                          <a:pt x="1" y="3"/>
                          <a:pt x="0" y="2"/>
                          <a:pt x="0" y="1"/>
                        </a:cubicBezTo>
                        <a:cubicBezTo>
                          <a:pt x="0" y="0"/>
                          <a:pt x="1" y="0"/>
                          <a:pt x="2" y="0"/>
                        </a:cubicBezTo>
                        <a:cubicBezTo>
                          <a:pt x="3" y="1"/>
                          <a:pt x="3" y="2"/>
                          <a:pt x="3" y="3"/>
                        </a:cubicBezTo>
                        <a:close/>
                      </a:path>
                    </a:pathLst>
                  </a:custGeom>
                  <a:solidFill>
                    <a:srgbClr val="180D5B"/>
                  </a:solidFill>
                  <a:ln w="9525">
                    <a:solidFill>
                      <a:srgbClr val="000000">
                        <a:lumMod val="85000"/>
                        <a:lumOff val="15000"/>
                      </a:srgbClr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7" name="Freeform 559"/>
                  <p:cNvSpPr/>
                  <p:nvPr/>
                </p:nvSpPr>
                <p:spPr>
                  <a:xfrm>
                    <a:off x="7126920" y="4957560"/>
                    <a:ext cx="6840" cy="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4">
                        <a:moveTo>
                          <a:pt x="3" y="3"/>
                        </a:moveTo>
                        <a:cubicBezTo>
                          <a:pt x="3" y="4"/>
                          <a:pt x="3" y="4"/>
                          <a:pt x="2" y="4"/>
                        </a:cubicBezTo>
                        <a:cubicBezTo>
                          <a:pt x="1" y="3"/>
                          <a:pt x="0" y="2"/>
                          <a:pt x="0" y="1"/>
                        </a:cubicBezTo>
                        <a:cubicBezTo>
                          <a:pt x="0" y="0"/>
                          <a:pt x="1" y="0"/>
                          <a:pt x="2" y="0"/>
                        </a:cubicBezTo>
                        <a:cubicBezTo>
                          <a:pt x="3" y="1"/>
                          <a:pt x="3" y="2"/>
                          <a:pt x="3" y="3"/>
                        </a:cubicBezTo>
                        <a:close/>
                      </a:path>
                    </a:pathLst>
                  </a:custGeom>
                  <a:solidFill>
                    <a:srgbClr val="180D5B"/>
                  </a:solidFill>
                  <a:ln w="9525">
                    <a:solidFill>
                      <a:srgbClr val="000000">
                        <a:lumMod val="85000"/>
                        <a:lumOff val="15000"/>
                      </a:srgbClr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8" name="Freeform 560"/>
                  <p:cNvSpPr/>
                  <p:nvPr/>
                </p:nvSpPr>
                <p:spPr>
                  <a:xfrm>
                    <a:off x="7141320" y="4964760"/>
                    <a:ext cx="6840" cy="115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5">
                        <a:moveTo>
                          <a:pt x="3" y="3"/>
                        </a:moveTo>
                        <a:cubicBezTo>
                          <a:pt x="3" y="4"/>
                          <a:pt x="2" y="5"/>
                          <a:pt x="1" y="4"/>
                        </a:cubicBezTo>
                        <a:cubicBezTo>
                          <a:pt x="1" y="4"/>
                          <a:pt x="0" y="2"/>
                          <a:pt x="0" y="2"/>
                        </a:cubicBezTo>
                        <a:cubicBezTo>
                          <a:pt x="0" y="1"/>
                          <a:pt x="1" y="0"/>
                          <a:pt x="1" y="1"/>
                        </a:cubicBezTo>
                        <a:cubicBezTo>
                          <a:pt x="2" y="1"/>
                          <a:pt x="3" y="2"/>
                          <a:pt x="3" y="3"/>
                        </a:cubicBezTo>
                        <a:close/>
                      </a:path>
                    </a:pathLst>
                  </a:custGeom>
                  <a:solidFill>
                    <a:srgbClr val="180D5B"/>
                  </a:solidFill>
                  <a:ln w="9525">
                    <a:solidFill>
                      <a:srgbClr val="000000">
                        <a:lumMod val="85000"/>
                        <a:lumOff val="15000"/>
                      </a:srgbClr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79" name="Freeform 561"/>
                  <p:cNvSpPr/>
                  <p:nvPr/>
                </p:nvSpPr>
                <p:spPr>
                  <a:xfrm>
                    <a:off x="7155720" y="4974120"/>
                    <a:ext cx="6840" cy="9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" h="4">
                        <a:moveTo>
                          <a:pt x="3" y="3"/>
                        </a:moveTo>
                        <a:cubicBezTo>
                          <a:pt x="3" y="4"/>
                          <a:pt x="2" y="4"/>
                          <a:pt x="1" y="3"/>
                        </a:cubicBezTo>
                        <a:cubicBezTo>
                          <a:pt x="0" y="3"/>
                          <a:pt x="0" y="2"/>
                          <a:pt x="0" y="1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2" y="1"/>
                          <a:pt x="3" y="2"/>
                          <a:pt x="3" y="3"/>
                        </a:cubicBezTo>
                        <a:close/>
                      </a:path>
                    </a:pathLst>
                  </a:custGeom>
                  <a:solidFill>
                    <a:srgbClr val="180D5B"/>
                  </a:solidFill>
                  <a:ln w="9525">
                    <a:solidFill>
                      <a:srgbClr val="000000">
                        <a:lumMod val="85000"/>
                        <a:lumOff val="15000"/>
                      </a:srgbClr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80" name="Freeform 562"/>
                  <p:cNvSpPr/>
                  <p:nvPr/>
                </p:nvSpPr>
                <p:spPr>
                  <a:xfrm>
                    <a:off x="7225200" y="5012640"/>
                    <a:ext cx="30600" cy="25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" h="11">
                        <a:moveTo>
                          <a:pt x="13" y="9"/>
                        </a:moveTo>
                        <a:cubicBezTo>
                          <a:pt x="13" y="9"/>
                          <a:pt x="13" y="9"/>
                          <a:pt x="13" y="9"/>
                        </a:cubicBezTo>
                        <a:cubicBezTo>
                          <a:pt x="13" y="10"/>
                          <a:pt x="12" y="11"/>
                          <a:pt x="11" y="10"/>
                        </a:cubicBezTo>
                        <a:cubicBezTo>
                          <a:pt x="1" y="5"/>
                          <a:pt x="1" y="5"/>
                          <a:pt x="1" y="5"/>
                        </a:cubicBezTo>
                        <a:cubicBezTo>
                          <a:pt x="0" y="4"/>
                          <a:pt x="0" y="3"/>
                          <a:pt x="0" y="2"/>
                        </a:cubicBezTo>
                        <a:cubicBezTo>
                          <a:pt x="0" y="0"/>
                          <a:pt x="0" y="0"/>
                          <a:pt x="1" y="0"/>
                        </a:cubicBezTo>
                        <a:cubicBezTo>
                          <a:pt x="11" y="6"/>
                          <a:pt x="11" y="6"/>
                          <a:pt x="11" y="6"/>
                        </a:cubicBezTo>
                        <a:cubicBezTo>
                          <a:pt x="12" y="7"/>
                          <a:pt x="13" y="8"/>
                          <a:pt x="13" y="9"/>
                        </a:cubicBezTo>
                        <a:close/>
                      </a:path>
                    </a:pathLst>
                  </a:custGeom>
                  <a:solidFill>
                    <a:srgbClr val="180D5B"/>
                  </a:solidFill>
                  <a:ln w="9525">
                    <a:solidFill>
                      <a:srgbClr val="000000">
                        <a:lumMod val="85000"/>
                        <a:lumOff val="15000"/>
                      </a:srgbClr>
                    </a:solidFill>
                    <a:round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grpSp>
              <p:nvGrpSpPr>
                <p:cNvPr id="181" name="Group 32"/>
                <p:cNvGrpSpPr/>
                <p:nvPr/>
              </p:nvGrpSpPr>
              <p:grpSpPr>
                <a:xfrm>
                  <a:off x="4692960" y="3597480"/>
                  <a:ext cx="2144520" cy="2154960"/>
                  <a:chOff x="4692960" y="3597480"/>
                  <a:chExt cx="2144520" cy="2154960"/>
                </a:xfrm>
              </p:grpSpPr>
              <p:sp>
                <p:nvSpPr>
                  <p:cNvPr id="182" name="Freeform 481"/>
                  <p:cNvSpPr/>
                  <p:nvPr/>
                </p:nvSpPr>
                <p:spPr>
                  <a:xfrm>
                    <a:off x="4848840" y="4619520"/>
                    <a:ext cx="1971720" cy="11329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03" h="2306">
                        <a:moveTo>
                          <a:pt x="2396" y="0"/>
                        </a:moveTo>
                        <a:cubicBezTo>
                          <a:pt x="2382" y="0"/>
                          <a:pt x="2367" y="3"/>
                          <a:pt x="2355" y="10"/>
                        </a:cubicBezTo>
                        <a:cubicBezTo>
                          <a:pt x="24" y="1358"/>
                          <a:pt x="24" y="1358"/>
                          <a:pt x="24" y="1358"/>
                        </a:cubicBezTo>
                        <a:cubicBezTo>
                          <a:pt x="3" y="1370"/>
                          <a:pt x="0" y="1389"/>
                          <a:pt x="19" y="1400"/>
                        </a:cubicBezTo>
                        <a:cubicBezTo>
                          <a:pt x="1575" y="2299"/>
                          <a:pt x="1575" y="2299"/>
                          <a:pt x="1575" y="2299"/>
                        </a:cubicBezTo>
                        <a:cubicBezTo>
                          <a:pt x="1584" y="2304"/>
                          <a:pt x="1595" y="2306"/>
                          <a:pt x="1607" y="2306"/>
                        </a:cubicBezTo>
                        <a:cubicBezTo>
                          <a:pt x="1621" y="2306"/>
                          <a:pt x="1636" y="2302"/>
                          <a:pt x="1648" y="2296"/>
                        </a:cubicBezTo>
                        <a:cubicBezTo>
                          <a:pt x="3979" y="948"/>
                          <a:pt x="3979" y="948"/>
                          <a:pt x="3979" y="948"/>
                        </a:cubicBezTo>
                        <a:cubicBezTo>
                          <a:pt x="4001" y="936"/>
                          <a:pt x="4003" y="917"/>
                          <a:pt x="3984" y="906"/>
                        </a:cubicBezTo>
                        <a:cubicBezTo>
                          <a:pt x="2428" y="7"/>
                          <a:pt x="2428" y="7"/>
                          <a:pt x="2428" y="7"/>
                        </a:cubicBezTo>
                        <a:cubicBezTo>
                          <a:pt x="2420" y="2"/>
                          <a:pt x="2408" y="0"/>
                          <a:pt x="2396" y="0"/>
                        </a:cubicBezTo>
                      </a:path>
                    </a:pathLst>
                  </a:custGeom>
                  <a:solidFill>
                    <a:schemeClr val="accent3">
                      <a:lumMod val="50000"/>
                      <a:alpha val="65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83" name="Freeform 482"/>
                  <p:cNvSpPr/>
                  <p:nvPr/>
                </p:nvSpPr>
                <p:spPr>
                  <a:xfrm>
                    <a:off x="4835520" y="4513680"/>
                    <a:ext cx="1998360" cy="114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7" h="2330">
                        <a:moveTo>
                          <a:pt x="4057" y="880"/>
                        </a:moveTo>
                        <a:cubicBezTo>
                          <a:pt x="3991" y="892"/>
                          <a:pt x="3991" y="892"/>
                          <a:pt x="3991" y="892"/>
                        </a:cubicBezTo>
                        <a:cubicBezTo>
                          <a:pt x="2467" y="11"/>
                          <a:pt x="2467" y="11"/>
                          <a:pt x="2467" y="11"/>
                        </a:cubicBezTo>
                        <a:cubicBezTo>
                          <a:pt x="2447" y="0"/>
                          <a:pt x="2413" y="2"/>
                          <a:pt x="2391" y="15"/>
                        </a:cubicBezTo>
                        <a:cubicBezTo>
                          <a:pt x="117" y="1329"/>
                          <a:pt x="117" y="1329"/>
                          <a:pt x="117" y="1329"/>
                        </a:cubicBezTo>
                        <a:cubicBezTo>
                          <a:pt x="0" y="1350"/>
                          <a:pt x="0" y="1350"/>
                          <a:pt x="0" y="1350"/>
                        </a:cubicBezTo>
                        <a:cubicBezTo>
                          <a:pt x="0" y="1388"/>
                          <a:pt x="0" y="1388"/>
                          <a:pt x="0" y="1388"/>
                        </a:cubicBezTo>
                        <a:cubicBezTo>
                          <a:pt x="0" y="1388"/>
                          <a:pt x="0" y="1388"/>
                          <a:pt x="0" y="1388"/>
                        </a:cubicBezTo>
                        <a:cubicBezTo>
                          <a:pt x="0" y="1395"/>
                          <a:pt x="4" y="1402"/>
                          <a:pt x="13" y="1407"/>
                        </a:cubicBezTo>
                        <a:cubicBezTo>
                          <a:pt x="1591" y="2319"/>
                          <a:pt x="1591" y="2319"/>
                          <a:pt x="1591" y="2319"/>
                        </a:cubicBezTo>
                        <a:cubicBezTo>
                          <a:pt x="1610" y="2330"/>
                          <a:pt x="1644" y="2328"/>
                          <a:pt x="1667" y="2315"/>
                        </a:cubicBezTo>
                        <a:cubicBezTo>
                          <a:pt x="4039" y="944"/>
                          <a:pt x="4039" y="944"/>
                          <a:pt x="4039" y="944"/>
                        </a:cubicBezTo>
                        <a:cubicBezTo>
                          <a:pt x="4051" y="937"/>
                          <a:pt x="4057" y="928"/>
                          <a:pt x="4057" y="919"/>
                        </a:cubicBezTo>
                        <a:cubicBezTo>
                          <a:pt x="4057" y="919"/>
                          <a:pt x="4057" y="919"/>
                          <a:pt x="4057" y="919"/>
                        </a:cubicBezTo>
                        <a:lnTo>
                          <a:pt x="4057" y="880"/>
                        </a:lnTo>
                        <a:close/>
                      </a:path>
                    </a:pathLst>
                  </a:custGeom>
                  <a:solidFill>
                    <a:schemeClr val="accent3">
                      <a:lumMod val="50000"/>
                    </a:schemeClr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84" name="Freeform 483"/>
                  <p:cNvSpPr/>
                  <p:nvPr/>
                </p:nvSpPr>
                <p:spPr>
                  <a:xfrm>
                    <a:off x="4692960" y="3597480"/>
                    <a:ext cx="1311840" cy="15580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63" h="3171">
                        <a:moveTo>
                          <a:pt x="2660" y="1725"/>
                        </a:moveTo>
                        <a:cubicBezTo>
                          <a:pt x="2465" y="51"/>
                          <a:pt x="2465" y="51"/>
                          <a:pt x="2465" y="51"/>
                        </a:cubicBezTo>
                        <a:cubicBezTo>
                          <a:pt x="2465" y="48"/>
                          <a:pt x="2464" y="44"/>
                          <a:pt x="2463" y="41"/>
                        </a:cubicBezTo>
                        <a:cubicBezTo>
                          <a:pt x="2480" y="33"/>
                          <a:pt x="2480" y="33"/>
                          <a:pt x="2480" y="33"/>
                        </a:cubicBezTo>
                        <a:cubicBezTo>
                          <a:pt x="2441" y="11"/>
                          <a:pt x="2441" y="11"/>
                          <a:pt x="2441" y="11"/>
                        </a:cubicBezTo>
                        <a:cubicBezTo>
                          <a:pt x="2441" y="11"/>
                          <a:pt x="2441" y="11"/>
                          <a:pt x="2441" y="11"/>
                        </a:cubicBezTo>
                        <a:cubicBezTo>
                          <a:pt x="2424" y="2"/>
                          <a:pt x="2403" y="0"/>
                          <a:pt x="2384" y="11"/>
                        </a:cubicBezTo>
                        <a:cubicBezTo>
                          <a:pt x="35" y="1368"/>
                          <a:pt x="35" y="1368"/>
                          <a:pt x="35" y="1368"/>
                        </a:cubicBezTo>
                        <a:cubicBezTo>
                          <a:pt x="13" y="1381"/>
                          <a:pt x="0" y="1406"/>
                          <a:pt x="3" y="1431"/>
                        </a:cubicBezTo>
                        <a:cubicBezTo>
                          <a:pt x="198" y="3105"/>
                          <a:pt x="198" y="3105"/>
                          <a:pt x="198" y="3105"/>
                        </a:cubicBezTo>
                        <a:cubicBezTo>
                          <a:pt x="200" y="3125"/>
                          <a:pt x="213" y="3141"/>
                          <a:pt x="229" y="3149"/>
                        </a:cubicBezTo>
                        <a:cubicBezTo>
                          <a:pt x="267" y="3171"/>
                          <a:pt x="267" y="3171"/>
                          <a:pt x="267" y="3171"/>
                        </a:cubicBezTo>
                        <a:cubicBezTo>
                          <a:pt x="261" y="3151"/>
                          <a:pt x="261" y="3151"/>
                          <a:pt x="261" y="3151"/>
                        </a:cubicBezTo>
                        <a:cubicBezTo>
                          <a:pt x="267" y="3150"/>
                          <a:pt x="273" y="3148"/>
                          <a:pt x="279" y="3145"/>
                        </a:cubicBezTo>
                        <a:cubicBezTo>
                          <a:pt x="2628" y="1788"/>
                          <a:pt x="2628" y="1788"/>
                          <a:pt x="2628" y="1788"/>
                        </a:cubicBezTo>
                        <a:cubicBezTo>
                          <a:pt x="2651" y="1775"/>
                          <a:pt x="2663" y="1750"/>
                          <a:pt x="2660" y="1725"/>
                        </a:cubicBezTo>
                      </a:path>
                    </a:pathLst>
                  </a:custGeom>
                  <a:gradFill rotWithShape="0">
                    <a:gsLst>
                      <a:gs pos="35000">
                        <a:srgbClr val="7C7C7C"/>
                      </a:gs>
                      <a:gs pos="100000">
                        <a:srgbClr val="C9C9C9"/>
                      </a:gs>
                    </a:gsLst>
                    <a:lin ang="11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85" name="Freeform 484"/>
                  <p:cNvSpPr/>
                  <p:nvPr/>
                </p:nvSpPr>
                <p:spPr>
                  <a:xfrm>
                    <a:off x="4835520" y="4953960"/>
                    <a:ext cx="1998360" cy="6976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57" h="1420">
                        <a:moveTo>
                          <a:pt x="4039" y="25"/>
                        </a:moveTo>
                        <a:cubicBezTo>
                          <a:pt x="1667" y="1396"/>
                          <a:pt x="1667" y="1396"/>
                          <a:pt x="1667" y="1396"/>
                        </a:cubicBezTo>
                        <a:cubicBezTo>
                          <a:pt x="1644" y="1409"/>
                          <a:pt x="1610" y="1410"/>
                          <a:pt x="1591" y="1399"/>
                        </a:cubicBezTo>
                        <a:cubicBezTo>
                          <a:pt x="13" y="488"/>
                          <a:pt x="13" y="488"/>
                          <a:pt x="13" y="488"/>
                        </a:cubicBezTo>
                        <a:cubicBezTo>
                          <a:pt x="4" y="483"/>
                          <a:pt x="0" y="476"/>
                          <a:pt x="0" y="468"/>
                        </a:cubicBezTo>
                        <a:cubicBezTo>
                          <a:pt x="0" y="468"/>
                          <a:pt x="0" y="468"/>
                          <a:pt x="0" y="468"/>
                        </a:cubicBezTo>
                        <a:cubicBezTo>
                          <a:pt x="0" y="478"/>
                          <a:pt x="0" y="478"/>
                          <a:pt x="0" y="478"/>
                        </a:cubicBezTo>
                        <a:cubicBezTo>
                          <a:pt x="0" y="478"/>
                          <a:pt x="0" y="478"/>
                          <a:pt x="0" y="478"/>
                        </a:cubicBezTo>
                        <a:cubicBezTo>
                          <a:pt x="0" y="486"/>
                          <a:pt x="4" y="493"/>
                          <a:pt x="13" y="498"/>
                        </a:cubicBezTo>
                        <a:cubicBezTo>
                          <a:pt x="1591" y="1409"/>
                          <a:pt x="1591" y="1409"/>
                          <a:pt x="1591" y="1409"/>
                        </a:cubicBezTo>
                        <a:cubicBezTo>
                          <a:pt x="1610" y="1420"/>
                          <a:pt x="1644" y="1419"/>
                          <a:pt x="1667" y="1406"/>
                        </a:cubicBezTo>
                        <a:cubicBezTo>
                          <a:pt x="4039" y="34"/>
                          <a:pt x="4039" y="34"/>
                          <a:pt x="4039" y="34"/>
                        </a:cubicBezTo>
                        <a:cubicBezTo>
                          <a:pt x="4051" y="27"/>
                          <a:pt x="4057" y="18"/>
                          <a:pt x="4057" y="10"/>
                        </a:cubicBezTo>
                        <a:cubicBezTo>
                          <a:pt x="4057" y="10"/>
                          <a:pt x="4057" y="10"/>
                          <a:pt x="4057" y="10"/>
                        </a:cubicBezTo>
                        <a:cubicBezTo>
                          <a:pt x="4057" y="0"/>
                          <a:pt x="4057" y="0"/>
                          <a:pt x="4057" y="0"/>
                        </a:cubicBezTo>
                        <a:cubicBezTo>
                          <a:pt x="4057" y="0"/>
                          <a:pt x="4057" y="0"/>
                          <a:pt x="4057" y="0"/>
                        </a:cubicBezTo>
                        <a:cubicBezTo>
                          <a:pt x="4057" y="8"/>
                          <a:pt x="4051" y="17"/>
                          <a:pt x="4039" y="25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86" name="Freeform 485"/>
                  <p:cNvSpPr/>
                  <p:nvPr/>
                </p:nvSpPr>
                <p:spPr>
                  <a:xfrm>
                    <a:off x="4831920" y="4483800"/>
                    <a:ext cx="2005560" cy="1155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071" h="2352">
                        <a:moveTo>
                          <a:pt x="1598" y="2341"/>
                        </a:moveTo>
                        <a:cubicBezTo>
                          <a:pt x="20" y="1429"/>
                          <a:pt x="20" y="1429"/>
                          <a:pt x="20" y="1429"/>
                        </a:cubicBezTo>
                        <a:cubicBezTo>
                          <a:pt x="0" y="1418"/>
                          <a:pt x="3" y="1399"/>
                          <a:pt x="25" y="1386"/>
                        </a:cubicBezTo>
                        <a:cubicBezTo>
                          <a:pt x="2398" y="14"/>
                          <a:pt x="2398" y="14"/>
                          <a:pt x="2398" y="14"/>
                        </a:cubicBezTo>
                        <a:cubicBezTo>
                          <a:pt x="2420" y="1"/>
                          <a:pt x="2454" y="0"/>
                          <a:pt x="2474" y="11"/>
                        </a:cubicBezTo>
                        <a:cubicBezTo>
                          <a:pt x="4051" y="922"/>
                          <a:pt x="4051" y="922"/>
                          <a:pt x="4051" y="922"/>
                        </a:cubicBezTo>
                        <a:cubicBezTo>
                          <a:pt x="4071" y="933"/>
                          <a:pt x="4068" y="953"/>
                          <a:pt x="4046" y="966"/>
                        </a:cubicBezTo>
                        <a:cubicBezTo>
                          <a:pt x="1674" y="2338"/>
                          <a:pt x="1674" y="2338"/>
                          <a:pt x="1674" y="2338"/>
                        </a:cubicBezTo>
                        <a:cubicBezTo>
                          <a:pt x="1651" y="2351"/>
                          <a:pt x="1617" y="2352"/>
                          <a:pt x="1598" y="2341"/>
                        </a:cubicBezTo>
                        <a:close/>
                      </a:path>
                    </a:pathLst>
                  </a:custGeom>
                  <a:solidFill>
                    <a:srgbClr val="00B050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87" name="Freeform 486"/>
                  <p:cNvSpPr/>
                  <p:nvPr/>
                </p:nvSpPr>
                <p:spPr>
                  <a:xfrm>
                    <a:off x="4712760" y="3604680"/>
                    <a:ext cx="1313640" cy="1561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67" h="3177">
                        <a:moveTo>
                          <a:pt x="2633" y="1800"/>
                        </a:moveTo>
                        <a:cubicBezTo>
                          <a:pt x="283" y="3156"/>
                          <a:pt x="283" y="3156"/>
                          <a:pt x="283" y="3156"/>
                        </a:cubicBezTo>
                        <a:cubicBezTo>
                          <a:pt x="248" y="3177"/>
                          <a:pt x="203" y="3154"/>
                          <a:pt x="198" y="3114"/>
                        </a:cubicBezTo>
                        <a:cubicBezTo>
                          <a:pt x="3" y="1440"/>
                          <a:pt x="3" y="1440"/>
                          <a:pt x="3" y="1440"/>
                        </a:cubicBezTo>
                        <a:cubicBezTo>
                          <a:pt x="0" y="1415"/>
                          <a:pt x="13" y="1390"/>
                          <a:pt x="35" y="1377"/>
                        </a:cubicBezTo>
                        <a:cubicBezTo>
                          <a:pt x="2384" y="20"/>
                          <a:pt x="2384" y="20"/>
                          <a:pt x="2384" y="20"/>
                        </a:cubicBezTo>
                        <a:cubicBezTo>
                          <a:pt x="2420" y="0"/>
                          <a:pt x="2465" y="22"/>
                          <a:pt x="2469" y="63"/>
                        </a:cubicBezTo>
                        <a:cubicBezTo>
                          <a:pt x="2664" y="1737"/>
                          <a:pt x="2664" y="1737"/>
                          <a:pt x="2664" y="1737"/>
                        </a:cubicBezTo>
                        <a:cubicBezTo>
                          <a:pt x="2667" y="1762"/>
                          <a:pt x="2655" y="1787"/>
                          <a:pt x="2633" y="1800"/>
                        </a:cubicBezTo>
                      </a:path>
                    </a:pathLst>
                  </a:custGeom>
                  <a:solidFill>
                    <a:srgbClr val="00B050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88" name="Freeform 487"/>
                  <p:cNvSpPr/>
                  <p:nvPr/>
                </p:nvSpPr>
                <p:spPr>
                  <a:xfrm>
                    <a:off x="4695120" y="4276800"/>
                    <a:ext cx="26640" cy="26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" h="54">
                        <a:moveTo>
                          <a:pt x="14" y="0"/>
                        </a:moveTo>
                        <a:cubicBezTo>
                          <a:pt x="7" y="9"/>
                          <a:pt x="2" y="19"/>
                          <a:pt x="0" y="31"/>
                        </a:cubicBezTo>
                        <a:cubicBezTo>
                          <a:pt x="40" y="54"/>
                          <a:pt x="40" y="54"/>
                          <a:pt x="40" y="54"/>
                        </a:cubicBezTo>
                        <a:cubicBezTo>
                          <a:pt x="42" y="42"/>
                          <a:pt x="47" y="32"/>
                          <a:pt x="55" y="23"/>
                        </a:cubicBezTo>
                        <a:cubicBezTo>
                          <a:pt x="14" y="0"/>
                          <a:pt x="14" y="0"/>
                          <a:pt x="14" y="0"/>
                        </a:cubicBezTo>
                      </a:path>
                    </a:pathLst>
                  </a:custGeom>
                  <a:solidFill>
                    <a:srgbClr val="4AC7CE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89" name="Freeform 488"/>
                  <p:cNvSpPr/>
                  <p:nvPr/>
                </p:nvSpPr>
                <p:spPr>
                  <a:xfrm>
                    <a:off x="4714920" y="4288320"/>
                    <a:ext cx="6840" cy="14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" h="31">
                        <a:moveTo>
                          <a:pt x="15" y="0"/>
                        </a:moveTo>
                        <a:cubicBezTo>
                          <a:pt x="7" y="9"/>
                          <a:pt x="2" y="19"/>
                          <a:pt x="0" y="31"/>
                        </a:cubicBezTo>
                        <a:cubicBezTo>
                          <a:pt x="0" y="31"/>
                          <a:pt x="0" y="31"/>
                          <a:pt x="0" y="31"/>
                        </a:cubicBezTo>
                        <a:cubicBezTo>
                          <a:pt x="2" y="19"/>
                          <a:pt x="7" y="9"/>
                          <a:pt x="15" y="0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</a:path>
                    </a:pathLst>
                  </a:custGeom>
                  <a:solidFill>
                    <a:srgbClr val="42B6C4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grpSp>
                <p:nvGrpSpPr>
                  <p:cNvPr id="190" name="Group 50"/>
                  <p:cNvGrpSpPr/>
                  <p:nvPr/>
                </p:nvGrpSpPr>
                <p:grpSpPr>
                  <a:xfrm>
                    <a:off x="5154120" y="4653000"/>
                    <a:ext cx="1166760" cy="673560"/>
                    <a:chOff x="5154120" y="4653000"/>
                    <a:chExt cx="1166760" cy="673560"/>
                  </a:xfrm>
                </p:grpSpPr>
                <p:sp>
                  <p:nvSpPr>
                    <p:cNvPr id="191" name="Freeform 489"/>
                    <p:cNvSpPr/>
                    <p:nvPr/>
                  </p:nvSpPr>
                  <p:spPr>
                    <a:xfrm>
                      <a:off x="5154120" y="5119200"/>
                      <a:ext cx="7704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0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3" y="91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0" y="43"/>
                            <a:pt x="7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3" y="1"/>
                            <a:pt x="83" y="0"/>
                            <a:pt x="88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7" y="43"/>
                            <a:pt x="157" y="49"/>
                            <a:pt x="15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92" name="Freeform 490"/>
                    <p:cNvSpPr/>
                    <p:nvPr/>
                  </p:nvSpPr>
                  <p:spPr>
                    <a:xfrm>
                      <a:off x="5605200" y="5017680"/>
                      <a:ext cx="362880" cy="2088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37" h="426">
                          <a:moveTo>
                            <a:pt x="730" y="52"/>
                          </a:moveTo>
                          <a:cubicBezTo>
                            <a:pt x="90" y="422"/>
                            <a:pt x="90" y="422"/>
                            <a:pt x="90" y="422"/>
                          </a:cubicBezTo>
                          <a:cubicBezTo>
                            <a:pt x="83" y="425"/>
                            <a:pt x="74" y="426"/>
                            <a:pt x="69" y="422"/>
                          </a:cubicBezTo>
                          <a:cubicBezTo>
                            <a:pt x="5" y="386"/>
                            <a:pt x="5" y="386"/>
                            <a:pt x="5" y="386"/>
                          </a:cubicBezTo>
                          <a:cubicBezTo>
                            <a:pt x="0" y="383"/>
                            <a:pt x="0" y="377"/>
                            <a:pt x="6" y="374"/>
                          </a:cubicBezTo>
                          <a:cubicBezTo>
                            <a:pt x="647" y="4"/>
                            <a:pt x="647" y="4"/>
                            <a:pt x="647" y="4"/>
                          </a:cubicBezTo>
                          <a:cubicBezTo>
                            <a:pt x="653" y="1"/>
                            <a:pt x="662" y="0"/>
                            <a:pt x="667" y="3"/>
                          </a:cubicBezTo>
                          <a:cubicBezTo>
                            <a:pt x="731" y="40"/>
                            <a:pt x="731" y="40"/>
                            <a:pt x="731" y="40"/>
                          </a:cubicBezTo>
                          <a:cubicBezTo>
                            <a:pt x="737" y="43"/>
                            <a:pt x="736" y="48"/>
                            <a:pt x="73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93" name="Freeform 491"/>
                    <p:cNvSpPr/>
                    <p:nvPr/>
                  </p:nvSpPr>
                  <p:spPr>
                    <a:xfrm>
                      <a:off x="6124320" y="4882680"/>
                      <a:ext cx="7704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0" y="52"/>
                          </a:moveTo>
                          <a:cubicBezTo>
                            <a:pt x="89" y="87"/>
                            <a:pt x="89" y="87"/>
                            <a:pt x="89" y="87"/>
                          </a:cubicBezTo>
                          <a:cubicBezTo>
                            <a:pt x="83" y="91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0" y="43"/>
                            <a:pt x="6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3" y="1"/>
                            <a:pt x="83" y="0"/>
                            <a:pt x="88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7" y="43"/>
                            <a:pt x="156" y="49"/>
                            <a:pt x="15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94" name="Freeform 492"/>
                    <p:cNvSpPr/>
                    <p:nvPr/>
                  </p:nvSpPr>
                  <p:spPr>
                    <a:xfrm>
                      <a:off x="6183720" y="4848840"/>
                      <a:ext cx="77400" cy="439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" h="90">
                          <a:moveTo>
                            <a:pt x="151" y="51"/>
                          </a:moveTo>
                          <a:cubicBezTo>
                            <a:pt x="90" y="86"/>
                            <a:pt x="90" y="86"/>
                            <a:pt x="90" y="86"/>
                          </a:cubicBezTo>
                          <a:cubicBezTo>
                            <a:pt x="84" y="90"/>
                            <a:pt x="75" y="90"/>
                            <a:pt x="69" y="87"/>
                          </a:cubicBezTo>
                          <a:cubicBezTo>
                            <a:pt x="6" y="51"/>
                            <a:pt x="6" y="51"/>
                            <a:pt x="6" y="51"/>
                          </a:cubicBezTo>
                          <a:cubicBezTo>
                            <a:pt x="0" y="47"/>
                            <a:pt x="1" y="42"/>
                            <a:pt x="7" y="39"/>
                          </a:cubicBezTo>
                          <a:cubicBezTo>
                            <a:pt x="68" y="3"/>
                            <a:pt x="68" y="3"/>
                            <a:pt x="68" y="3"/>
                          </a:cubicBezTo>
                          <a:cubicBezTo>
                            <a:pt x="74" y="0"/>
                            <a:pt x="83" y="0"/>
                            <a:pt x="89" y="3"/>
                          </a:cubicBezTo>
                          <a:cubicBezTo>
                            <a:pt x="152" y="39"/>
                            <a:pt x="152" y="39"/>
                            <a:pt x="152" y="39"/>
                          </a:cubicBezTo>
                          <a:cubicBezTo>
                            <a:pt x="158" y="42"/>
                            <a:pt x="157" y="48"/>
                            <a:pt x="151" y="51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95" name="Freeform 493"/>
                    <p:cNvSpPr/>
                    <p:nvPr/>
                  </p:nvSpPr>
                  <p:spPr>
                    <a:xfrm>
                      <a:off x="6130800" y="4818600"/>
                      <a:ext cx="7740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" h="91">
                          <a:moveTo>
                            <a:pt x="151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4" y="90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1" y="42"/>
                            <a:pt x="7" y="39"/>
                          </a:cubicBezTo>
                          <a:cubicBezTo>
                            <a:pt x="68" y="4"/>
                            <a:pt x="68" y="4"/>
                            <a:pt x="68" y="4"/>
                          </a:cubicBezTo>
                          <a:cubicBezTo>
                            <a:pt x="74" y="0"/>
                            <a:pt x="83" y="0"/>
                            <a:pt x="89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8" y="43"/>
                            <a:pt x="157" y="48"/>
                            <a:pt x="151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96" name="Freeform 494"/>
                    <p:cNvSpPr/>
                    <p:nvPr/>
                  </p:nvSpPr>
                  <p:spPr>
                    <a:xfrm>
                      <a:off x="6243840" y="4813920"/>
                      <a:ext cx="7704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0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3" y="90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0" y="42"/>
                            <a:pt x="6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3" y="0"/>
                            <a:pt x="83" y="0"/>
                            <a:pt x="88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7" y="43"/>
                            <a:pt x="156" y="48"/>
                            <a:pt x="15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97" name="Freeform 495"/>
                    <p:cNvSpPr/>
                    <p:nvPr/>
                  </p:nvSpPr>
                  <p:spPr>
                    <a:xfrm>
                      <a:off x="5431680" y="5266440"/>
                      <a:ext cx="104400" cy="601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3" h="123">
                          <a:moveTo>
                            <a:pt x="206" y="52"/>
                          </a:moveTo>
                          <a:cubicBezTo>
                            <a:pt x="90" y="119"/>
                            <a:pt x="90" y="119"/>
                            <a:pt x="90" y="119"/>
                          </a:cubicBezTo>
                          <a:cubicBezTo>
                            <a:pt x="84" y="122"/>
                            <a:pt x="74" y="123"/>
                            <a:pt x="69" y="120"/>
                          </a:cubicBezTo>
                          <a:cubicBezTo>
                            <a:pt x="5" y="83"/>
                            <a:pt x="5" y="83"/>
                            <a:pt x="5" y="83"/>
                          </a:cubicBezTo>
                          <a:cubicBezTo>
                            <a:pt x="0" y="80"/>
                            <a:pt x="0" y="74"/>
                            <a:pt x="7" y="71"/>
                          </a:cubicBezTo>
                          <a:cubicBezTo>
                            <a:pt x="123" y="4"/>
                            <a:pt x="123" y="4"/>
                            <a:pt x="123" y="4"/>
                          </a:cubicBezTo>
                          <a:cubicBezTo>
                            <a:pt x="129" y="0"/>
                            <a:pt x="138" y="0"/>
                            <a:pt x="144" y="3"/>
                          </a:cubicBezTo>
                          <a:cubicBezTo>
                            <a:pt x="207" y="40"/>
                            <a:pt x="207" y="40"/>
                            <a:pt x="207" y="40"/>
                          </a:cubicBezTo>
                          <a:cubicBezTo>
                            <a:pt x="213" y="43"/>
                            <a:pt x="212" y="48"/>
                            <a:pt x="206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98" name="Freeform 496"/>
                    <p:cNvSpPr/>
                    <p:nvPr/>
                  </p:nvSpPr>
                  <p:spPr>
                    <a:xfrm>
                      <a:off x="5517720" y="5216040"/>
                      <a:ext cx="104760" cy="601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3" h="123">
                          <a:moveTo>
                            <a:pt x="206" y="52"/>
                          </a:moveTo>
                          <a:cubicBezTo>
                            <a:pt x="90" y="119"/>
                            <a:pt x="90" y="119"/>
                            <a:pt x="90" y="119"/>
                          </a:cubicBezTo>
                          <a:cubicBezTo>
                            <a:pt x="84" y="123"/>
                            <a:pt x="75" y="123"/>
                            <a:pt x="69" y="120"/>
                          </a:cubicBezTo>
                          <a:cubicBezTo>
                            <a:pt x="6" y="84"/>
                            <a:pt x="6" y="84"/>
                            <a:pt x="6" y="84"/>
                          </a:cubicBezTo>
                          <a:cubicBezTo>
                            <a:pt x="0" y="80"/>
                            <a:pt x="1" y="75"/>
                            <a:pt x="7" y="72"/>
                          </a:cubicBezTo>
                          <a:cubicBezTo>
                            <a:pt x="123" y="4"/>
                            <a:pt x="123" y="4"/>
                            <a:pt x="123" y="4"/>
                          </a:cubicBezTo>
                          <a:cubicBezTo>
                            <a:pt x="129" y="1"/>
                            <a:pt x="139" y="0"/>
                            <a:pt x="144" y="4"/>
                          </a:cubicBezTo>
                          <a:cubicBezTo>
                            <a:pt x="208" y="40"/>
                            <a:pt x="208" y="40"/>
                            <a:pt x="208" y="40"/>
                          </a:cubicBezTo>
                          <a:cubicBezTo>
                            <a:pt x="213" y="43"/>
                            <a:pt x="212" y="49"/>
                            <a:pt x="206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199" name="Freeform 497"/>
                    <p:cNvSpPr/>
                    <p:nvPr/>
                  </p:nvSpPr>
                  <p:spPr>
                    <a:xfrm>
                      <a:off x="5951880" y="4966560"/>
                      <a:ext cx="104760" cy="601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3" h="123">
                          <a:moveTo>
                            <a:pt x="207" y="52"/>
                          </a:moveTo>
                          <a:cubicBezTo>
                            <a:pt x="90" y="119"/>
                            <a:pt x="90" y="119"/>
                            <a:pt x="90" y="119"/>
                          </a:cubicBezTo>
                          <a:cubicBezTo>
                            <a:pt x="84" y="122"/>
                            <a:pt x="75" y="123"/>
                            <a:pt x="69" y="120"/>
                          </a:cubicBezTo>
                          <a:cubicBezTo>
                            <a:pt x="6" y="83"/>
                            <a:pt x="6" y="83"/>
                            <a:pt x="6" y="83"/>
                          </a:cubicBezTo>
                          <a:cubicBezTo>
                            <a:pt x="0" y="80"/>
                            <a:pt x="1" y="74"/>
                            <a:pt x="7" y="71"/>
                          </a:cubicBezTo>
                          <a:cubicBezTo>
                            <a:pt x="123" y="4"/>
                            <a:pt x="123" y="4"/>
                            <a:pt x="123" y="4"/>
                          </a:cubicBezTo>
                          <a:cubicBezTo>
                            <a:pt x="130" y="0"/>
                            <a:pt x="139" y="0"/>
                            <a:pt x="144" y="3"/>
                          </a:cubicBezTo>
                          <a:cubicBezTo>
                            <a:pt x="208" y="40"/>
                            <a:pt x="208" y="40"/>
                            <a:pt x="208" y="40"/>
                          </a:cubicBezTo>
                          <a:cubicBezTo>
                            <a:pt x="213" y="43"/>
                            <a:pt x="213" y="48"/>
                            <a:pt x="207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00" name="Freeform 498"/>
                    <p:cNvSpPr/>
                    <p:nvPr/>
                  </p:nvSpPr>
                  <p:spPr>
                    <a:xfrm>
                      <a:off x="6038640" y="4916160"/>
                      <a:ext cx="104760" cy="601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3" h="123">
                          <a:moveTo>
                            <a:pt x="206" y="52"/>
                          </a:moveTo>
                          <a:cubicBezTo>
                            <a:pt x="90" y="119"/>
                            <a:pt x="90" y="119"/>
                            <a:pt x="90" y="119"/>
                          </a:cubicBezTo>
                          <a:cubicBezTo>
                            <a:pt x="84" y="123"/>
                            <a:pt x="74" y="123"/>
                            <a:pt x="69" y="120"/>
                          </a:cubicBezTo>
                          <a:cubicBezTo>
                            <a:pt x="5" y="84"/>
                            <a:pt x="5" y="84"/>
                            <a:pt x="5" y="84"/>
                          </a:cubicBezTo>
                          <a:cubicBezTo>
                            <a:pt x="0" y="80"/>
                            <a:pt x="1" y="75"/>
                            <a:pt x="7" y="71"/>
                          </a:cubicBezTo>
                          <a:cubicBezTo>
                            <a:pt x="123" y="4"/>
                            <a:pt x="123" y="4"/>
                            <a:pt x="123" y="4"/>
                          </a:cubicBezTo>
                          <a:cubicBezTo>
                            <a:pt x="129" y="1"/>
                            <a:pt x="138" y="0"/>
                            <a:pt x="144" y="4"/>
                          </a:cubicBezTo>
                          <a:cubicBezTo>
                            <a:pt x="207" y="40"/>
                            <a:pt x="207" y="40"/>
                            <a:pt x="207" y="40"/>
                          </a:cubicBezTo>
                          <a:cubicBezTo>
                            <a:pt x="213" y="43"/>
                            <a:pt x="212" y="49"/>
                            <a:pt x="206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01" name="Freeform 499"/>
                    <p:cNvSpPr/>
                    <p:nvPr/>
                  </p:nvSpPr>
                  <p:spPr>
                    <a:xfrm>
                      <a:off x="5256720" y="5060160"/>
                      <a:ext cx="7740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" h="91">
                          <a:moveTo>
                            <a:pt x="151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4" y="91"/>
                            <a:pt x="75" y="91"/>
                            <a:pt x="69" y="88"/>
                          </a:cubicBezTo>
                          <a:cubicBezTo>
                            <a:pt x="6" y="51"/>
                            <a:pt x="6" y="51"/>
                            <a:pt x="6" y="51"/>
                          </a:cubicBezTo>
                          <a:cubicBezTo>
                            <a:pt x="0" y="48"/>
                            <a:pt x="1" y="43"/>
                            <a:pt x="7" y="39"/>
                          </a:cubicBezTo>
                          <a:cubicBezTo>
                            <a:pt x="68" y="4"/>
                            <a:pt x="68" y="4"/>
                            <a:pt x="68" y="4"/>
                          </a:cubicBezTo>
                          <a:cubicBezTo>
                            <a:pt x="74" y="0"/>
                            <a:pt x="83" y="0"/>
                            <a:pt x="89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8" y="43"/>
                            <a:pt x="157" y="48"/>
                            <a:pt x="151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02" name="Freeform 500"/>
                    <p:cNvSpPr/>
                    <p:nvPr/>
                  </p:nvSpPr>
                  <p:spPr>
                    <a:xfrm>
                      <a:off x="5209920" y="4686120"/>
                      <a:ext cx="889200" cy="512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06" h="1043">
                          <a:moveTo>
                            <a:pt x="1799" y="52"/>
                          </a:moveTo>
                          <a:cubicBezTo>
                            <a:pt x="90" y="1039"/>
                            <a:pt x="90" y="1039"/>
                            <a:pt x="90" y="1039"/>
                          </a:cubicBezTo>
                          <a:cubicBezTo>
                            <a:pt x="84" y="1043"/>
                            <a:pt x="74" y="1043"/>
                            <a:pt x="69" y="1040"/>
                          </a:cubicBezTo>
                          <a:cubicBezTo>
                            <a:pt x="5" y="1003"/>
                            <a:pt x="5" y="1003"/>
                            <a:pt x="5" y="1003"/>
                          </a:cubicBezTo>
                          <a:cubicBezTo>
                            <a:pt x="0" y="1000"/>
                            <a:pt x="1" y="995"/>
                            <a:pt x="7" y="991"/>
                          </a:cubicBezTo>
                          <a:cubicBezTo>
                            <a:pt x="1716" y="4"/>
                            <a:pt x="1716" y="4"/>
                            <a:pt x="1716" y="4"/>
                          </a:cubicBezTo>
                          <a:cubicBezTo>
                            <a:pt x="1723" y="1"/>
                            <a:pt x="1732" y="0"/>
                            <a:pt x="1737" y="3"/>
                          </a:cubicBezTo>
                          <a:cubicBezTo>
                            <a:pt x="1801" y="40"/>
                            <a:pt x="1801" y="40"/>
                            <a:pt x="1801" y="40"/>
                          </a:cubicBezTo>
                          <a:cubicBezTo>
                            <a:pt x="1806" y="43"/>
                            <a:pt x="1806" y="48"/>
                            <a:pt x="1799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03" name="Freeform 501"/>
                    <p:cNvSpPr/>
                    <p:nvPr/>
                  </p:nvSpPr>
                  <p:spPr>
                    <a:xfrm>
                      <a:off x="5266080" y="4718880"/>
                      <a:ext cx="889920" cy="512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07" h="1043">
                          <a:moveTo>
                            <a:pt x="1800" y="52"/>
                          </a:moveTo>
                          <a:cubicBezTo>
                            <a:pt x="90" y="1039"/>
                            <a:pt x="90" y="1039"/>
                            <a:pt x="90" y="1039"/>
                          </a:cubicBezTo>
                          <a:cubicBezTo>
                            <a:pt x="84" y="1043"/>
                            <a:pt x="75" y="1043"/>
                            <a:pt x="69" y="1040"/>
                          </a:cubicBezTo>
                          <a:cubicBezTo>
                            <a:pt x="6" y="1003"/>
                            <a:pt x="6" y="1003"/>
                            <a:pt x="6" y="1003"/>
                          </a:cubicBezTo>
                          <a:cubicBezTo>
                            <a:pt x="0" y="1000"/>
                            <a:pt x="1" y="995"/>
                            <a:pt x="7" y="991"/>
                          </a:cubicBezTo>
                          <a:cubicBezTo>
                            <a:pt x="1717" y="4"/>
                            <a:pt x="1717" y="4"/>
                            <a:pt x="1717" y="4"/>
                          </a:cubicBezTo>
                          <a:cubicBezTo>
                            <a:pt x="1723" y="0"/>
                            <a:pt x="1732" y="0"/>
                            <a:pt x="1737" y="3"/>
                          </a:cubicBezTo>
                          <a:cubicBezTo>
                            <a:pt x="1801" y="40"/>
                            <a:pt x="1801" y="40"/>
                            <a:pt x="1801" y="40"/>
                          </a:cubicBezTo>
                          <a:cubicBezTo>
                            <a:pt x="1807" y="43"/>
                            <a:pt x="1806" y="48"/>
                            <a:pt x="180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04" name="Freeform 502"/>
                    <p:cNvSpPr/>
                    <p:nvPr/>
                  </p:nvSpPr>
                  <p:spPr>
                    <a:xfrm>
                      <a:off x="5322240" y="4751280"/>
                      <a:ext cx="889920" cy="512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07" h="1043">
                          <a:moveTo>
                            <a:pt x="1800" y="52"/>
                          </a:moveTo>
                          <a:cubicBezTo>
                            <a:pt x="90" y="1039"/>
                            <a:pt x="90" y="1039"/>
                            <a:pt x="90" y="1039"/>
                          </a:cubicBezTo>
                          <a:cubicBezTo>
                            <a:pt x="84" y="1043"/>
                            <a:pt x="75" y="1043"/>
                            <a:pt x="69" y="1040"/>
                          </a:cubicBezTo>
                          <a:cubicBezTo>
                            <a:pt x="6" y="1003"/>
                            <a:pt x="6" y="1003"/>
                            <a:pt x="6" y="1003"/>
                          </a:cubicBezTo>
                          <a:cubicBezTo>
                            <a:pt x="0" y="1000"/>
                            <a:pt x="1" y="995"/>
                            <a:pt x="7" y="991"/>
                          </a:cubicBezTo>
                          <a:cubicBezTo>
                            <a:pt x="1717" y="4"/>
                            <a:pt x="1717" y="4"/>
                            <a:pt x="1717" y="4"/>
                          </a:cubicBezTo>
                          <a:cubicBezTo>
                            <a:pt x="1723" y="0"/>
                            <a:pt x="1732" y="0"/>
                            <a:pt x="1738" y="3"/>
                          </a:cubicBezTo>
                          <a:cubicBezTo>
                            <a:pt x="1801" y="40"/>
                            <a:pt x="1801" y="40"/>
                            <a:pt x="1801" y="40"/>
                          </a:cubicBezTo>
                          <a:cubicBezTo>
                            <a:pt x="1807" y="43"/>
                            <a:pt x="1806" y="48"/>
                            <a:pt x="180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05" name="Freeform 503"/>
                    <p:cNvSpPr/>
                    <p:nvPr/>
                  </p:nvSpPr>
                  <p:spPr>
                    <a:xfrm>
                      <a:off x="5379120" y="4852440"/>
                      <a:ext cx="769680" cy="4435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63" h="903">
                          <a:moveTo>
                            <a:pt x="1556" y="52"/>
                          </a:moveTo>
                          <a:cubicBezTo>
                            <a:pt x="90" y="899"/>
                            <a:pt x="90" y="899"/>
                            <a:pt x="90" y="899"/>
                          </a:cubicBezTo>
                          <a:cubicBezTo>
                            <a:pt x="83" y="903"/>
                            <a:pt x="74" y="903"/>
                            <a:pt x="69" y="900"/>
                          </a:cubicBezTo>
                          <a:cubicBezTo>
                            <a:pt x="5" y="863"/>
                            <a:pt x="5" y="863"/>
                            <a:pt x="5" y="863"/>
                          </a:cubicBezTo>
                          <a:cubicBezTo>
                            <a:pt x="0" y="860"/>
                            <a:pt x="0" y="855"/>
                            <a:pt x="7" y="851"/>
                          </a:cubicBezTo>
                          <a:cubicBezTo>
                            <a:pt x="1473" y="4"/>
                            <a:pt x="1473" y="4"/>
                            <a:pt x="1473" y="4"/>
                          </a:cubicBezTo>
                          <a:cubicBezTo>
                            <a:pt x="1479" y="1"/>
                            <a:pt x="1489" y="0"/>
                            <a:pt x="1494" y="3"/>
                          </a:cubicBezTo>
                          <a:cubicBezTo>
                            <a:pt x="1558" y="40"/>
                            <a:pt x="1558" y="40"/>
                            <a:pt x="1558" y="40"/>
                          </a:cubicBezTo>
                          <a:cubicBezTo>
                            <a:pt x="1563" y="43"/>
                            <a:pt x="1562" y="49"/>
                            <a:pt x="1556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06" name="Freeform 504"/>
                    <p:cNvSpPr/>
                    <p:nvPr/>
                  </p:nvSpPr>
                  <p:spPr>
                    <a:xfrm>
                      <a:off x="5312880" y="5027760"/>
                      <a:ext cx="7740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" h="91">
                          <a:moveTo>
                            <a:pt x="151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4" y="91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1" y="43"/>
                            <a:pt x="7" y="39"/>
                          </a:cubicBezTo>
                          <a:cubicBezTo>
                            <a:pt x="68" y="4"/>
                            <a:pt x="68" y="4"/>
                            <a:pt x="68" y="4"/>
                          </a:cubicBezTo>
                          <a:cubicBezTo>
                            <a:pt x="74" y="1"/>
                            <a:pt x="83" y="0"/>
                            <a:pt x="88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8" y="43"/>
                            <a:pt x="157" y="49"/>
                            <a:pt x="151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07" name="Freeform 505"/>
                    <p:cNvSpPr/>
                    <p:nvPr/>
                  </p:nvSpPr>
                  <p:spPr>
                    <a:xfrm>
                      <a:off x="5369040" y="4995720"/>
                      <a:ext cx="7668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1" y="51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4" y="90"/>
                            <a:pt x="74" y="91"/>
                            <a:pt x="69" y="87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1" y="42"/>
                            <a:pt x="7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4" y="0"/>
                            <a:pt x="83" y="0"/>
                            <a:pt x="88" y="3"/>
                          </a:cubicBezTo>
                          <a:cubicBezTo>
                            <a:pt x="152" y="39"/>
                            <a:pt x="152" y="39"/>
                            <a:pt x="152" y="39"/>
                          </a:cubicBezTo>
                          <a:cubicBezTo>
                            <a:pt x="157" y="43"/>
                            <a:pt x="157" y="48"/>
                            <a:pt x="151" y="51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08" name="Freeform 506"/>
                    <p:cNvSpPr/>
                    <p:nvPr/>
                  </p:nvSpPr>
                  <p:spPr>
                    <a:xfrm>
                      <a:off x="5425200" y="4963680"/>
                      <a:ext cx="7704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0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3" y="90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0" y="42"/>
                            <a:pt x="7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3" y="0"/>
                            <a:pt x="83" y="0"/>
                            <a:pt x="88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7" y="43"/>
                            <a:pt x="157" y="48"/>
                            <a:pt x="15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09" name="Freeform 507"/>
                    <p:cNvSpPr/>
                    <p:nvPr/>
                  </p:nvSpPr>
                  <p:spPr>
                    <a:xfrm>
                      <a:off x="5554080" y="4888800"/>
                      <a:ext cx="7704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1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4" y="91"/>
                            <a:pt x="74" y="91"/>
                            <a:pt x="69" y="88"/>
                          </a:cubicBezTo>
                          <a:cubicBezTo>
                            <a:pt x="5" y="52"/>
                            <a:pt x="5" y="52"/>
                            <a:pt x="5" y="52"/>
                          </a:cubicBezTo>
                          <a:cubicBezTo>
                            <a:pt x="0" y="48"/>
                            <a:pt x="1" y="43"/>
                            <a:pt x="7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4" y="1"/>
                            <a:pt x="83" y="0"/>
                            <a:pt x="88" y="4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7" y="43"/>
                            <a:pt x="157" y="49"/>
                            <a:pt x="151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10" name="Freeform 508"/>
                    <p:cNvSpPr/>
                    <p:nvPr/>
                  </p:nvSpPr>
                  <p:spPr>
                    <a:xfrm>
                      <a:off x="5610600" y="4857120"/>
                      <a:ext cx="7668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0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4" y="90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0" y="42"/>
                            <a:pt x="7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3" y="0"/>
                            <a:pt x="83" y="0"/>
                            <a:pt x="88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7" y="43"/>
                            <a:pt x="157" y="48"/>
                            <a:pt x="15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11" name="Freeform 509"/>
                    <p:cNvSpPr/>
                    <p:nvPr/>
                  </p:nvSpPr>
                  <p:spPr>
                    <a:xfrm>
                      <a:off x="5666400" y="4824360"/>
                      <a:ext cx="7704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0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3" y="91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0" y="43"/>
                            <a:pt x="6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3" y="0"/>
                            <a:pt x="83" y="0"/>
                            <a:pt x="88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7" y="43"/>
                            <a:pt x="156" y="48"/>
                            <a:pt x="15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12" name="Freeform 510"/>
                    <p:cNvSpPr/>
                    <p:nvPr/>
                  </p:nvSpPr>
                  <p:spPr>
                    <a:xfrm>
                      <a:off x="5722200" y="4791960"/>
                      <a:ext cx="7740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" h="91">
                          <a:moveTo>
                            <a:pt x="151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4" y="91"/>
                            <a:pt x="75" y="91"/>
                            <a:pt x="70" y="88"/>
                          </a:cubicBezTo>
                          <a:cubicBezTo>
                            <a:pt x="6" y="51"/>
                            <a:pt x="6" y="51"/>
                            <a:pt x="6" y="51"/>
                          </a:cubicBezTo>
                          <a:cubicBezTo>
                            <a:pt x="0" y="48"/>
                            <a:pt x="1" y="43"/>
                            <a:pt x="7" y="39"/>
                          </a:cubicBezTo>
                          <a:cubicBezTo>
                            <a:pt x="68" y="4"/>
                            <a:pt x="68" y="4"/>
                            <a:pt x="68" y="4"/>
                          </a:cubicBezTo>
                          <a:cubicBezTo>
                            <a:pt x="74" y="1"/>
                            <a:pt x="84" y="0"/>
                            <a:pt x="89" y="3"/>
                          </a:cubicBezTo>
                          <a:cubicBezTo>
                            <a:pt x="153" y="40"/>
                            <a:pt x="153" y="40"/>
                            <a:pt x="153" y="40"/>
                          </a:cubicBezTo>
                          <a:cubicBezTo>
                            <a:pt x="158" y="43"/>
                            <a:pt x="157" y="49"/>
                            <a:pt x="151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13" name="Freeform 511"/>
                    <p:cNvSpPr/>
                    <p:nvPr/>
                  </p:nvSpPr>
                  <p:spPr>
                    <a:xfrm>
                      <a:off x="5851800" y="4717800"/>
                      <a:ext cx="7704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0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3" y="90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0" y="42"/>
                            <a:pt x="7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3" y="0"/>
                            <a:pt x="83" y="0"/>
                            <a:pt x="88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7" y="43"/>
                            <a:pt x="157" y="48"/>
                            <a:pt x="15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14" name="Freeform 512"/>
                    <p:cNvSpPr/>
                    <p:nvPr/>
                  </p:nvSpPr>
                  <p:spPr>
                    <a:xfrm>
                      <a:off x="6189480" y="4782600"/>
                      <a:ext cx="7704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1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4" y="90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1" y="43"/>
                            <a:pt x="7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4" y="0"/>
                            <a:pt x="83" y="0"/>
                            <a:pt x="88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7" y="43"/>
                            <a:pt x="157" y="48"/>
                            <a:pt x="151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15" name="Freeform 513"/>
                    <p:cNvSpPr/>
                    <p:nvPr/>
                  </p:nvSpPr>
                  <p:spPr>
                    <a:xfrm>
                      <a:off x="5907960" y="4685400"/>
                      <a:ext cx="7704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" h="91">
                          <a:moveTo>
                            <a:pt x="150" y="52"/>
                          </a:moveTo>
                          <a:cubicBezTo>
                            <a:pt x="89" y="87"/>
                            <a:pt x="89" y="87"/>
                            <a:pt x="89" y="87"/>
                          </a:cubicBezTo>
                          <a:cubicBezTo>
                            <a:pt x="83" y="91"/>
                            <a:pt x="74" y="91"/>
                            <a:pt x="69" y="88"/>
                          </a:cubicBezTo>
                          <a:cubicBezTo>
                            <a:pt x="5" y="51"/>
                            <a:pt x="5" y="51"/>
                            <a:pt x="5" y="51"/>
                          </a:cubicBezTo>
                          <a:cubicBezTo>
                            <a:pt x="0" y="48"/>
                            <a:pt x="0" y="43"/>
                            <a:pt x="6" y="39"/>
                          </a:cubicBezTo>
                          <a:cubicBezTo>
                            <a:pt x="67" y="4"/>
                            <a:pt x="67" y="4"/>
                            <a:pt x="67" y="4"/>
                          </a:cubicBezTo>
                          <a:cubicBezTo>
                            <a:pt x="73" y="1"/>
                            <a:pt x="83" y="0"/>
                            <a:pt x="88" y="3"/>
                          </a:cubicBezTo>
                          <a:cubicBezTo>
                            <a:pt x="152" y="40"/>
                            <a:pt x="152" y="40"/>
                            <a:pt x="152" y="40"/>
                          </a:cubicBezTo>
                          <a:cubicBezTo>
                            <a:pt x="157" y="43"/>
                            <a:pt x="156" y="49"/>
                            <a:pt x="150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16" name="Freeform 514"/>
                    <p:cNvSpPr/>
                    <p:nvPr/>
                  </p:nvSpPr>
                  <p:spPr>
                    <a:xfrm>
                      <a:off x="5963760" y="4653000"/>
                      <a:ext cx="77400" cy="44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8" h="91">
                          <a:moveTo>
                            <a:pt x="151" y="52"/>
                          </a:moveTo>
                          <a:cubicBezTo>
                            <a:pt x="90" y="87"/>
                            <a:pt x="90" y="87"/>
                            <a:pt x="90" y="87"/>
                          </a:cubicBezTo>
                          <a:cubicBezTo>
                            <a:pt x="84" y="91"/>
                            <a:pt x="75" y="91"/>
                            <a:pt x="69" y="88"/>
                          </a:cubicBezTo>
                          <a:cubicBezTo>
                            <a:pt x="6" y="51"/>
                            <a:pt x="6" y="51"/>
                            <a:pt x="6" y="51"/>
                          </a:cubicBezTo>
                          <a:cubicBezTo>
                            <a:pt x="0" y="48"/>
                            <a:pt x="1" y="43"/>
                            <a:pt x="7" y="39"/>
                          </a:cubicBezTo>
                          <a:cubicBezTo>
                            <a:pt x="68" y="4"/>
                            <a:pt x="68" y="4"/>
                            <a:pt x="68" y="4"/>
                          </a:cubicBezTo>
                          <a:cubicBezTo>
                            <a:pt x="74" y="1"/>
                            <a:pt x="83" y="0"/>
                            <a:pt x="89" y="4"/>
                          </a:cubicBezTo>
                          <a:cubicBezTo>
                            <a:pt x="153" y="40"/>
                            <a:pt x="153" y="40"/>
                            <a:pt x="153" y="40"/>
                          </a:cubicBezTo>
                          <a:cubicBezTo>
                            <a:pt x="158" y="43"/>
                            <a:pt x="157" y="49"/>
                            <a:pt x="151" y="52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75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</p:grpSp>
              <p:grpSp>
                <p:nvGrpSpPr>
                  <p:cNvPr id="217" name="Group 51"/>
                  <p:cNvGrpSpPr/>
                  <p:nvPr/>
                </p:nvGrpSpPr>
                <p:grpSpPr>
                  <a:xfrm>
                    <a:off x="5155200" y="4100760"/>
                    <a:ext cx="476280" cy="574920"/>
                    <a:chOff x="5155200" y="4100760"/>
                    <a:chExt cx="476280" cy="574920"/>
                  </a:xfrm>
                </p:grpSpPr>
                <p:sp>
                  <p:nvSpPr>
                    <p:cNvPr id="218" name="Freeform 515"/>
                    <p:cNvSpPr/>
                    <p:nvPr/>
                  </p:nvSpPr>
                  <p:spPr>
                    <a:xfrm>
                      <a:off x="5155200" y="4100760"/>
                      <a:ext cx="449640" cy="331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13" h="674">
                          <a:moveTo>
                            <a:pt x="32" y="674"/>
                          </a:moveTo>
                          <a:cubicBezTo>
                            <a:pt x="30" y="674"/>
                            <a:pt x="28" y="674"/>
                            <a:pt x="26" y="673"/>
                          </a:cubicBezTo>
                          <a:cubicBezTo>
                            <a:pt x="21" y="670"/>
                            <a:pt x="18" y="665"/>
                            <a:pt x="17" y="658"/>
                          </a:cubicBezTo>
                          <a:cubicBezTo>
                            <a:pt x="1" y="529"/>
                            <a:pt x="1" y="529"/>
                            <a:pt x="1" y="529"/>
                          </a:cubicBezTo>
                          <a:cubicBezTo>
                            <a:pt x="0" y="517"/>
                            <a:pt x="7" y="503"/>
                            <a:pt x="16" y="497"/>
                          </a:cubicBezTo>
                          <a:cubicBezTo>
                            <a:pt x="872" y="3"/>
                            <a:pt x="872" y="3"/>
                            <a:pt x="872" y="3"/>
                          </a:cubicBezTo>
                          <a:cubicBezTo>
                            <a:pt x="877" y="0"/>
                            <a:pt x="882" y="0"/>
                            <a:pt x="886" y="2"/>
                          </a:cubicBezTo>
                          <a:cubicBezTo>
                            <a:pt x="891" y="5"/>
                            <a:pt x="895" y="10"/>
                            <a:pt x="895" y="17"/>
                          </a:cubicBezTo>
                          <a:cubicBezTo>
                            <a:pt x="911" y="146"/>
                            <a:pt x="911" y="146"/>
                            <a:pt x="911" y="146"/>
                          </a:cubicBezTo>
                          <a:cubicBezTo>
                            <a:pt x="913" y="158"/>
                            <a:pt x="906" y="172"/>
                            <a:pt x="896" y="178"/>
                          </a:cubicBezTo>
                          <a:cubicBezTo>
                            <a:pt x="41" y="672"/>
                            <a:pt x="41" y="672"/>
                            <a:pt x="41" y="672"/>
                          </a:cubicBezTo>
                          <a:cubicBezTo>
                            <a:pt x="38" y="673"/>
                            <a:pt x="35" y="674"/>
                            <a:pt x="32" y="674"/>
                          </a:cubicBezTo>
                          <a:close/>
                          <a:moveTo>
                            <a:pt x="880" y="9"/>
                          </a:moveTo>
                          <a:cubicBezTo>
                            <a:pt x="879" y="9"/>
                            <a:pt x="877" y="10"/>
                            <a:pt x="876" y="11"/>
                          </a:cubicBezTo>
                          <a:cubicBezTo>
                            <a:pt x="21" y="504"/>
                            <a:pt x="21" y="504"/>
                            <a:pt x="21" y="504"/>
                          </a:cubicBezTo>
                          <a:cubicBezTo>
                            <a:pt x="14" y="508"/>
                            <a:pt x="9" y="519"/>
                            <a:pt x="10" y="528"/>
                          </a:cubicBezTo>
                          <a:cubicBezTo>
                            <a:pt x="25" y="657"/>
                            <a:pt x="25" y="657"/>
                            <a:pt x="25" y="657"/>
                          </a:cubicBezTo>
                          <a:cubicBezTo>
                            <a:pt x="26" y="661"/>
                            <a:pt x="27" y="664"/>
                            <a:pt x="30" y="665"/>
                          </a:cubicBezTo>
                          <a:cubicBezTo>
                            <a:pt x="32" y="666"/>
                            <a:pt x="35" y="666"/>
                            <a:pt x="37" y="664"/>
                          </a:cubicBezTo>
                          <a:cubicBezTo>
                            <a:pt x="892" y="171"/>
                            <a:pt x="892" y="171"/>
                            <a:pt x="892" y="171"/>
                          </a:cubicBezTo>
                          <a:cubicBezTo>
                            <a:pt x="899" y="167"/>
                            <a:pt x="904" y="156"/>
                            <a:pt x="903" y="147"/>
                          </a:cubicBezTo>
                          <a:cubicBezTo>
                            <a:pt x="887" y="18"/>
                            <a:pt x="887" y="18"/>
                            <a:pt x="887" y="18"/>
                          </a:cubicBezTo>
                          <a:cubicBezTo>
                            <a:pt x="887" y="14"/>
                            <a:pt x="885" y="11"/>
                            <a:pt x="883" y="10"/>
                          </a:cubicBezTo>
                          <a:cubicBezTo>
                            <a:pt x="882" y="9"/>
                            <a:pt x="881" y="9"/>
                            <a:pt x="880" y="9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19" name="Freeform 516"/>
                    <p:cNvSpPr/>
                    <p:nvPr/>
                  </p:nvSpPr>
                  <p:spPr>
                    <a:xfrm>
                      <a:off x="5169960" y="4223160"/>
                      <a:ext cx="449280" cy="3308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13" h="674">
                          <a:moveTo>
                            <a:pt x="32" y="674"/>
                          </a:moveTo>
                          <a:cubicBezTo>
                            <a:pt x="30" y="674"/>
                            <a:pt x="28" y="673"/>
                            <a:pt x="26" y="672"/>
                          </a:cubicBezTo>
                          <a:cubicBezTo>
                            <a:pt x="21" y="670"/>
                            <a:pt x="18" y="665"/>
                            <a:pt x="17" y="658"/>
                          </a:cubicBezTo>
                          <a:cubicBezTo>
                            <a:pt x="2" y="529"/>
                            <a:pt x="2" y="529"/>
                            <a:pt x="2" y="529"/>
                          </a:cubicBezTo>
                          <a:cubicBezTo>
                            <a:pt x="0" y="516"/>
                            <a:pt x="7" y="502"/>
                            <a:pt x="17" y="497"/>
                          </a:cubicBezTo>
                          <a:cubicBezTo>
                            <a:pt x="872" y="3"/>
                            <a:pt x="872" y="3"/>
                            <a:pt x="872" y="3"/>
                          </a:cubicBezTo>
                          <a:cubicBezTo>
                            <a:pt x="877" y="0"/>
                            <a:pt x="882" y="0"/>
                            <a:pt x="887" y="2"/>
                          </a:cubicBezTo>
                          <a:cubicBezTo>
                            <a:pt x="891" y="4"/>
                            <a:pt x="895" y="10"/>
                            <a:pt x="896" y="16"/>
                          </a:cubicBezTo>
                          <a:cubicBezTo>
                            <a:pt x="911" y="145"/>
                            <a:pt x="911" y="145"/>
                            <a:pt x="911" y="145"/>
                          </a:cubicBezTo>
                          <a:cubicBezTo>
                            <a:pt x="913" y="158"/>
                            <a:pt x="906" y="172"/>
                            <a:pt x="896" y="178"/>
                          </a:cubicBezTo>
                          <a:cubicBezTo>
                            <a:pt x="41" y="671"/>
                            <a:pt x="41" y="671"/>
                            <a:pt x="41" y="671"/>
                          </a:cubicBezTo>
                          <a:cubicBezTo>
                            <a:pt x="38" y="673"/>
                            <a:pt x="35" y="674"/>
                            <a:pt x="32" y="674"/>
                          </a:cubicBezTo>
                          <a:close/>
                          <a:moveTo>
                            <a:pt x="880" y="9"/>
                          </a:moveTo>
                          <a:cubicBezTo>
                            <a:pt x="879" y="9"/>
                            <a:pt x="877" y="9"/>
                            <a:pt x="876" y="10"/>
                          </a:cubicBezTo>
                          <a:cubicBezTo>
                            <a:pt x="21" y="504"/>
                            <a:pt x="21" y="504"/>
                            <a:pt x="21" y="504"/>
                          </a:cubicBezTo>
                          <a:cubicBezTo>
                            <a:pt x="14" y="508"/>
                            <a:pt x="9" y="519"/>
                            <a:pt x="10" y="528"/>
                          </a:cubicBezTo>
                          <a:cubicBezTo>
                            <a:pt x="25" y="657"/>
                            <a:pt x="25" y="657"/>
                            <a:pt x="25" y="657"/>
                          </a:cubicBezTo>
                          <a:cubicBezTo>
                            <a:pt x="26" y="661"/>
                            <a:pt x="28" y="664"/>
                            <a:pt x="30" y="665"/>
                          </a:cubicBezTo>
                          <a:cubicBezTo>
                            <a:pt x="32" y="666"/>
                            <a:pt x="35" y="665"/>
                            <a:pt x="37" y="664"/>
                          </a:cubicBezTo>
                          <a:cubicBezTo>
                            <a:pt x="892" y="170"/>
                            <a:pt x="892" y="170"/>
                            <a:pt x="892" y="170"/>
                          </a:cubicBezTo>
                          <a:cubicBezTo>
                            <a:pt x="899" y="166"/>
                            <a:pt x="904" y="155"/>
                            <a:pt x="903" y="146"/>
                          </a:cubicBezTo>
                          <a:cubicBezTo>
                            <a:pt x="887" y="17"/>
                            <a:pt x="887" y="17"/>
                            <a:pt x="887" y="17"/>
                          </a:cubicBezTo>
                          <a:cubicBezTo>
                            <a:pt x="887" y="13"/>
                            <a:pt x="885" y="11"/>
                            <a:pt x="883" y="9"/>
                          </a:cubicBezTo>
                          <a:cubicBezTo>
                            <a:pt x="882" y="9"/>
                            <a:pt x="881" y="9"/>
                            <a:pt x="880" y="9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20" name="Freeform 517"/>
                    <p:cNvSpPr/>
                    <p:nvPr/>
                  </p:nvSpPr>
                  <p:spPr>
                    <a:xfrm>
                      <a:off x="5187240" y="4346280"/>
                      <a:ext cx="444240" cy="3294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3" h="671">
                          <a:moveTo>
                            <a:pt x="889" y="173"/>
                          </a:moveTo>
                          <a:cubicBezTo>
                            <a:pt x="34" y="666"/>
                            <a:pt x="34" y="666"/>
                            <a:pt x="34" y="666"/>
                          </a:cubicBezTo>
                          <a:cubicBezTo>
                            <a:pt x="26" y="671"/>
                            <a:pt x="18" y="667"/>
                            <a:pt x="16" y="656"/>
                          </a:cubicBezTo>
                          <a:cubicBezTo>
                            <a:pt x="1" y="527"/>
                            <a:pt x="1" y="527"/>
                            <a:pt x="1" y="527"/>
                          </a:cubicBezTo>
                          <a:cubicBezTo>
                            <a:pt x="0" y="516"/>
                            <a:pt x="5" y="504"/>
                            <a:pt x="14" y="499"/>
                          </a:cubicBezTo>
                          <a:cubicBezTo>
                            <a:pt x="869" y="5"/>
                            <a:pt x="869" y="5"/>
                            <a:pt x="869" y="5"/>
                          </a:cubicBezTo>
                          <a:cubicBezTo>
                            <a:pt x="877" y="0"/>
                            <a:pt x="885" y="5"/>
                            <a:pt x="887" y="16"/>
                          </a:cubicBezTo>
                          <a:cubicBezTo>
                            <a:pt x="902" y="145"/>
                            <a:pt x="902" y="145"/>
                            <a:pt x="902" y="145"/>
                          </a:cubicBezTo>
                          <a:cubicBezTo>
                            <a:pt x="903" y="155"/>
                            <a:pt x="898" y="168"/>
                            <a:pt x="889" y="173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21" name="Freeform 518"/>
                    <p:cNvSpPr/>
                    <p:nvPr/>
                  </p:nvSpPr>
                  <p:spPr>
                    <a:xfrm>
                      <a:off x="5203440" y="4481640"/>
                      <a:ext cx="21240" cy="26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" h="54">
                          <a:moveTo>
                            <a:pt x="41" y="16"/>
                          </a:moveTo>
                          <a:cubicBezTo>
                            <a:pt x="43" y="27"/>
                            <a:pt x="36" y="42"/>
                            <a:pt x="25" y="48"/>
                          </a:cubicBezTo>
                          <a:cubicBezTo>
                            <a:pt x="15" y="54"/>
                            <a:pt x="4" y="50"/>
                            <a:pt x="2" y="38"/>
                          </a:cubicBezTo>
                          <a:cubicBezTo>
                            <a:pt x="0" y="27"/>
                            <a:pt x="7" y="13"/>
                            <a:pt x="18" y="6"/>
                          </a:cubicBezTo>
                          <a:cubicBezTo>
                            <a:pt x="28" y="0"/>
                            <a:pt x="39" y="4"/>
                            <a:pt x="41" y="16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22" name="Freeform 519"/>
                    <p:cNvSpPr/>
                    <p:nvPr/>
                  </p:nvSpPr>
                  <p:spPr>
                    <a:xfrm>
                      <a:off x="5235120" y="4463640"/>
                      <a:ext cx="20880" cy="26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" h="54">
                          <a:moveTo>
                            <a:pt x="41" y="16"/>
                          </a:moveTo>
                          <a:cubicBezTo>
                            <a:pt x="43" y="27"/>
                            <a:pt x="37" y="41"/>
                            <a:pt x="26" y="48"/>
                          </a:cubicBezTo>
                          <a:cubicBezTo>
                            <a:pt x="15" y="54"/>
                            <a:pt x="5" y="50"/>
                            <a:pt x="2" y="38"/>
                          </a:cubicBezTo>
                          <a:cubicBezTo>
                            <a:pt x="0" y="27"/>
                            <a:pt x="7" y="12"/>
                            <a:pt x="18" y="6"/>
                          </a:cubicBezTo>
                          <a:cubicBezTo>
                            <a:pt x="29" y="0"/>
                            <a:pt x="39" y="4"/>
                            <a:pt x="41" y="16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23" name="Freeform 520"/>
                    <p:cNvSpPr/>
                    <p:nvPr/>
                  </p:nvSpPr>
                  <p:spPr>
                    <a:xfrm>
                      <a:off x="5267160" y="4445280"/>
                      <a:ext cx="20880" cy="26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" h="54">
                          <a:moveTo>
                            <a:pt x="41" y="16"/>
                          </a:moveTo>
                          <a:cubicBezTo>
                            <a:pt x="43" y="27"/>
                            <a:pt x="36" y="41"/>
                            <a:pt x="25" y="47"/>
                          </a:cubicBezTo>
                          <a:cubicBezTo>
                            <a:pt x="14" y="54"/>
                            <a:pt x="4" y="49"/>
                            <a:pt x="2" y="38"/>
                          </a:cubicBezTo>
                          <a:cubicBezTo>
                            <a:pt x="0" y="27"/>
                            <a:pt x="7" y="12"/>
                            <a:pt x="17" y="6"/>
                          </a:cubicBezTo>
                          <a:cubicBezTo>
                            <a:pt x="28" y="0"/>
                            <a:pt x="39" y="4"/>
                            <a:pt x="41" y="16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24" name="Freeform 521"/>
                    <p:cNvSpPr/>
                    <p:nvPr/>
                  </p:nvSpPr>
                  <p:spPr>
                    <a:xfrm>
                      <a:off x="5298480" y="4427280"/>
                      <a:ext cx="20880" cy="26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" h="54">
                          <a:moveTo>
                            <a:pt x="41" y="15"/>
                          </a:moveTo>
                          <a:cubicBezTo>
                            <a:pt x="43" y="27"/>
                            <a:pt x="36" y="41"/>
                            <a:pt x="26" y="47"/>
                          </a:cubicBezTo>
                          <a:cubicBezTo>
                            <a:pt x="15" y="54"/>
                            <a:pt x="4" y="49"/>
                            <a:pt x="2" y="38"/>
                          </a:cubicBezTo>
                          <a:cubicBezTo>
                            <a:pt x="0" y="26"/>
                            <a:pt x="7" y="12"/>
                            <a:pt x="18" y="6"/>
                          </a:cubicBezTo>
                          <a:cubicBezTo>
                            <a:pt x="29" y="0"/>
                            <a:pt x="39" y="4"/>
                            <a:pt x="41" y="15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25" name="Freeform 522"/>
                    <p:cNvSpPr/>
                    <p:nvPr/>
                  </p:nvSpPr>
                  <p:spPr>
                    <a:xfrm>
                      <a:off x="5330520" y="4408920"/>
                      <a:ext cx="20880" cy="259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" h="53">
                          <a:moveTo>
                            <a:pt x="41" y="15"/>
                          </a:moveTo>
                          <a:cubicBezTo>
                            <a:pt x="43" y="27"/>
                            <a:pt x="36" y="41"/>
                            <a:pt x="25" y="47"/>
                          </a:cubicBezTo>
                          <a:cubicBezTo>
                            <a:pt x="14" y="53"/>
                            <a:pt x="4" y="49"/>
                            <a:pt x="2" y="38"/>
                          </a:cubicBezTo>
                          <a:cubicBezTo>
                            <a:pt x="0" y="26"/>
                            <a:pt x="6" y="12"/>
                            <a:pt x="17" y="6"/>
                          </a:cubicBezTo>
                          <a:cubicBezTo>
                            <a:pt x="28" y="0"/>
                            <a:pt x="38" y="4"/>
                            <a:pt x="41" y="15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26" name="Freeform 523"/>
                    <p:cNvSpPr/>
                    <p:nvPr/>
                  </p:nvSpPr>
                  <p:spPr>
                    <a:xfrm>
                      <a:off x="5362200" y="4390560"/>
                      <a:ext cx="20880" cy="26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" h="54">
                          <a:moveTo>
                            <a:pt x="41" y="16"/>
                          </a:moveTo>
                          <a:cubicBezTo>
                            <a:pt x="43" y="27"/>
                            <a:pt x="36" y="42"/>
                            <a:pt x="25" y="48"/>
                          </a:cubicBezTo>
                          <a:cubicBezTo>
                            <a:pt x="15" y="54"/>
                            <a:pt x="4" y="50"/>
                            <a:pt x="2" y="38"/>
                          </a:cubicBezTo>
                          <a:cubicBezTo>
                            <a:pt x="0" y="27"/>
                            <a:pt x="7" y="13"/>
                            <a:pt x="18" y="7"/>
                          </a:cubicBezTo>
                          <a:cubicBezTo>
                            <a:pt x="28" y="0"/>
                            <a:pt x="39" y="5"/>
                            <a:pt x="41" y="16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  <p:sp>
                  <p:nvSpPr>
                    <p:cNvPr id="227" name="Freeform 524"/>
                    <p:cNvSpPr/>
                    <p:nvPr/>
                  </p:nvSpPr>
                  <p:spPr>
                    <a:xfrm>
                      <a:off x="5393520" y="4372200"/>
                      <a:ext cx="21240" cy="262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3" h="54">
                          <a:moveTo>
                            <a:pt x="41" y="16"/>
                          </a:moveTo>
                          <a:cubicBezTo>
                            <a:pt x="43" y="27"/>
                            <a:pt x="36" y="42"/>
                            <a:pt x="26" y="48"/>
                          </a:cubicBezTo>
                          <a:cubicBezTo>
                            <a:pt x="15" y="54"/>
                            <a:pt x="5" y="50"/>
                            <a:pt x="2" y="38"/>
                          </a:cubicBezTo>
                          <a:cubicBezTo>
                            <a:pt x="0" y="27"/>
                            <a:pt x="7" y="13"/>
                            <a:pt x="18" y="6"/>
                          </a:cubicBezTo>
                          <a:cubicBezTo>
                            <a:pt x="29" y="0"/>
                            <a:pt x="39" y="4"/>
                            <a:pt x="41" y="16"/>
                          </a:cubicBezTo>
                          <a:close/>
                        </a:path>
                      </a:pathLst>
                    </a:cu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/>
                  </p:style>
                </p:sp>
              </p:grpSp>
              <p:sp>
                <p:nvSpPr>
                  <p:cNvPr id="228" name="Freeform 525"/>
                  <p:cNvSpPr/>
                  <p:nvPr/>
                </p:nvSpPr>
                <p:spPr>
                  <a:xfrm>
                    <a:off x="4712760" y="3608640"/>
                    <a:ext cx="1205280" cy="15483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47" h="3151">
                        <a:moveTo>
                          <a:pt x="209" y="3112"/>
                        </a:moveTo>
                        <a:cubicBezTo>
                          <a:pt x="14" y="1438"/>
                          <a:pt x="14" y="1438"/>
                          <a:pt x="14" y="1438"/>
                        </a:cubicBezTo>
                        <a:cubicBezTo>
                          <a:pt x="10" y="1410"/>
                          <a:pt x="18" y="1394"/>
                          <a:pt x="45" y="1375"/>
                        </a:cubicBezTo>
                        <a:cubicBezTo>
                          <a:pt x="2395" y="18"/>
                          <a:pt x="2395" y="18"/>
                          <a:pt x="2395" y="18"/>
                        </a:cubicBezTo>
                        <a:cubicBezTo>
                          <a:pt x="2412" y="9"/>
                          <a:pt x="2431" y="9"/>
                          <a:pt x="2447" y="16"/>
                        </a:cubicBezTo>
                        <a:cubicBezTo>
                          <a:pt x="2429" y="3"/>
                          <a:pt x="2405" y="0"/>
                          <a:pt x="2384" y="12"/>
                        </a:cubicBezTo>
                        <a:cubicBezTo>
                          <a:pt x="35" y="1369"/>
                          <a:pt x="35" y="1369"/>
                          <a:pt x="35" y="1369"/>
                        </a:cubicBezTo>
                        <a:cubicBezTo>
                          <a:pt x="13" y="1382"/>
                          <a:pt x="0" y="1407"/>
                          <a:pt x="3" y="1432"/>
                        </a:cubicBezTo>
                        <a:cubicBezTo>
                          <a:pt x="198" y="3106"/>
                          <a:pt x="198" y="3106"/>
                          <a:pt x="198" y="3106"/>
                        </a:cubicBezTo>
                        <a:cubicBezTo>
                          <a:pt x="201" y="3127"/>
                          <a:pt x="214" y="3143"/>
                          <a:pt x="231" y="3151"/>
                        </a:cubicBezTo>
                        <a:cubicBezTo>
                          <a:pt x="219" y="3142"/>
                          <a:pt x="211" y="3129"/>
                          <a:pt x="209" y="3112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35000">
                        <a:srgbClr val="A5A5A5"/>
                      </a:gs>
                      <a:gs pos="100000">
                        <a:srgbClr val="EDEDED"/>
                      </a:gs>
                    </a:gsLst>
                    <a:lin ang="114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grpSp>
              <p:nvGrpSpPr>
                <p:cNvPr id="229" name="Group 33"/>
                <p:cNvGrpSpPr/>
                <p:nvPr/>
              </p:nvGrpSpPr>
              <p:grpSpPr>
                <a:xfrm>
                  <a:off x="6534360" y="3209040"/>
                  <a:ext cx="572760" cy="468360"/>
                  <a:chOff x="6534360" y="3209040"/>
                  <a:chExt cx="572760" cy="468360"/>
                </a:xfrm>
              </p:grpSpPr>
              <p:sp>
                <p:nvSpPr>
                  <p:cNvPr id="230" name="Freeform 529"/>
                  <p:cNvSpPr/>
                  <p:nvPr/>
                </p:nvSpPr>
                <p:spPr>
                  <a:xfrm>
                    <a:off x="6556320" y="3209040"/>
                    <a:ext cx="550800" cy="4514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" h="186">
                        <a:moveTo>
                          <a:pt x="0" y="29"/>
                        </a:moveTo>
                        <a:cubicBezTo>
                          <a:pt x="39" y="6"/>
                          <a:pt x="39" y="6"/>
                          <a:pt x="39" y="6"/>
                        </a:cubicBezTo>
                        <a:cubicBezTo>
                          <a:pt x="39" y="6"/>
                          <a:pt x="39" y="6"/>
                          <a:pt x="39" y="6"/>
                        </a:cubicBezTo>
                        <a:cubicBezTo>
                          <a:pt x="44" y="3"/>
                          <a:pt x="52" y="3"/>
                          <a:pt x="61" y="8"/>
                        </a:cubicBezTo>
                        <a:cubicBezTo>
                          <a:pt x="64" y="10"/>
                          <a:pt x="67" y="12"/>
                          <a:pt x="70" y="15"/>
                        </a:cubicBezTo>
                        <a:cubicBezTo>
                          <a:pt x="85" y="6"/>
                          <a:pt x="85" y="6"/>
                          <a:pt x="85" y="6"/>
                        </a:cubicBezTo>
                        <a:cubicBezTo>
                          <a:pt x="85" y="6"/>
                          <a:pt x="85" y="6"/>
                          <a:pt x="85" y="6"/>
                        </a:cubicBezTo>
                        <a:cubicBezTo>
                          <a:pt x="94" y="0"/>
                          <a:pt x="106" y="0"/>
                          <a:pt x="120" y="8"/>
                        </a:cubicBezTo>
                        <a:cubicBezTo>
                          <a:pt x="137" y="18"/>
                          <a:pt x="152" y="38"/>
                          <a:pt x="161" y="59"/>
                        </a:cubicBezTo>
                        <a:cubicBezTo>
                          <a:pt x="163" y="59"/>
                          <a:pt x="166" y="60"/>
                          <a:pt x="169" y="61"/>
                        </a:cubicBezTo>
                        <a:cubicBezTo>
                          <a:pt x="181" y="68"/>
                          <a:pt x="190" y="84"/>
                          <a:pt x="190" y="97"/>
                        </a:cubicBezTo>
                        <a:cubicBezTo>
                          <a:pt x="190" y="97"/>
                          <a:pt x="190" y="98"/>
                          <a:pt x="190" y="98"/>
                        </a:cubicBezTo>
                        <a:cubicBezTo>
                          <a:pt x="193" y="98"/>
                          <a:pt x="197" y="99"/>
                          <a:pt x="200" y="101"/>
                        </a:cubicBezTo>
                        <a:cubicBezTo>
                          <a:pt x="215" y="110"/>
                          <a:pt x="227" y="130"/>
                          <a:pt x="227" y="147"/>
                        </a:cubicBezTo>
                        <a:cubicBezTo>
                          <a:pt x="227" y="155"/>
                          <a:pt x="224" y="161"/>
                          <a:pt x="219" y="164"/>
                        </a:cubicBezTo>
                        <a:cubicBezTo>
                          <a:pt x="219" y="164"/>
                          <a:pt x="219" y="164"/>
                          <a:pt x="219" y="164"/>
                        </a:cubicBezTo>
                        <a:cubicBezTo>
                          <a:pt x="219" y="164"/>
                          <a:pt x="219" y="164"/>
                          <a:pt x="219" y="164"/>
                        </a:cubicBezTo>
                        <a:cubicBezTo>
                          <a:pt x="219" y="164"/>
                          <a:pt x="219" y="164"/>
                          <a:pt x="219" y="164"/>
                        </a:cubicBezTo>
                        <a:cubicBezTo>
                          <a:pt x="181" y="186"/>
                          <a:pt x="181" y="186"/>
                          <a:pt x="181" y="186"/>
                        </a:cubicBezTo>
                        <a:cubicBezTo>
                          <a:pt x="173" y="146"/>
                          <a:pt x="173" y="146"/>
                          <a:pt x="173" y="146"/>
                        </a:cubicBezTo>
                        <a:cubicBezTo>
                          <a:pt x="61" y="82"/>
                          <a:pt x="61" y="82"/>
                          <a:pt x="61" y="82"/>
                        </a:cubicBezTo>
                        <a:cubicBezTo>
                          <a:pt x="47" y="74"/>
                          <a:pt x="35" y="56"/>
                          <a:pt x="31" y="39"/>
                        </a:cubicBezTo>
                        <a:lnTo>
                          <a:pt x="0" y="29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C9C9C9"/>
                      </a:gs>
                      <a:gs pos="100000">
                        <a:srgbClr val="EDEDED"/>
                      </a:gs>
                    </a:gsLst>
                    <a:lin ang="135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31" name="Freeform 530"/>
                  <p:cNvSpPr/>
                  <p:nvPr/>
                </p:nvSpPr>
                <p:spPr>
                  <a:xfrm>
                    <a:off x="6534360" y="3252600"/>
                    <a:ext cx="480600" cy="424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" h="175">
                        <a:moveTo>
                          <a:pt x="32" y="13"/>
                        </a:moveTo>
                        <a:cubicBezTo>
                          <a:pt x="37" y="16"/>
                          <a:pt x="42" y="20"/>
                          <a:pt x="46" y="24"/>
                        </a:cubicBezTo>
                        <a:cubicBezTo>
                          <a:pt x="52" y="6"/>
                          <a:pt x="70" y="0"/>
                          <a:pt x="91" y="12"/>
                        </a:cubicBezTo>
                        <a:cubicBezTo>
                          <a:pt x="108" y="22"/>
                          <a:pt x="123" y="42"/>
                          <a:pt x="131" y="63"/>
                        </a:cubicBezTo>
                        <a:cubicBezTo>
                          <a:pt x="134" y="63"/>
                          <a:pt x="137" y="64"/>
                          <a:pt x="140" y="66"/>
                        </a:cubicBezTo>
                        <a:cubicBezTo>
                          <a:pt x="151" y="72"/>
                          <a:pt x="161" y="88"/>
                          <a:pt x="161" y="101"/>
                        </a:cubicBezTo>
                        <a:cubicBezTo>
                          <a:pt x="161" y="101"/>
                          <a:pt x="161" y="102"/>
                          <a:pt x="161" y="102"/>
                        </a:cubicBezTo>
                        <a:cubicBezTo>
                          <a:pt x="164" y="102"/>
                          <a:pt x="167" y="103"/>
                          <a:pt x="171" y="106"/>
                        </a:cubicBezTo>
                        <a:cubicBezTo>
                          <a:pt x="186" y="114"/>
                          <a:pt x="198" y="134"/>
                          <a:pt x="198" y="151"/>
                        </a:cubicBezTo>
                        <a:cubicBezTo>
                          <a:pt x="198" y="168"/>
                          <a:pt x="186" y="175"/>
                          <a:pt x="171" y="166"/>
                        </a:cubicBezTo>
                        <a:cubicBezTo>
                          <a:pt x="32" y="86"/>
                          <a:pt x="32" y="86"/>
                          <a:pt x="32" y="86"/>
                        </a:cubicBezTo>
                        <a:cubicBezTo>
                          <a:pt x="14" y="76"/>
                          <a:pt x="0" y="51"/>
                          <a:pt x="0" y="31"/>
                        </a:cubicBezTo>
                        <a:cubicBezTo>
                          <a:pt x="0" y="11"/>
                          <a:pt x="14" y="3"/>
                          <a:pt x="32" y="1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232" name="Freeform 582"/>
                <p:cNvSpPr/>
                <p:nvPr/>
              </p:nvSpPr>
              <p:spPr>
                <a:xfrm>
                  <a:off x="5842440" y="3449160"/>
                  <a:ext cx="924480" cy="151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830">
                      <a:moveTo>
                        <a:pt x="2" y="830"/>
                      </a:moveTo>
                      <a:cubicBezTo>
                        <a:pt x="1" y="830"/>
                        <a:pt x="0" y="829"/>
                        <a:pt x="0" y="828"/>
                      </a:cubicBezTo>
                      <a:cubicBezTo>
                        <a:pt x="0" y="292"/>
                        <a:pt x="0" y="292"/>
                        <a:pt x="0" y="292"/>
                      </a:cubicBezTo>
                      <a:cubicBezTo>
                        <a:pt x="0" y="291"/>
                        <a:pt x="0" y="290"/>
                        <a:pt x="1" y="290"/>
                      </a:cubicBezTo>
                      <a:cubicBezTo>
                        <a:pt x="501" y="1"/>
                        <a:pt x="501" y="1"/>
                        <a:pt x="501" y="1"/>
                      </a:cubicBezTo>
                      <a:cubicBezTo>
                        <a:pt x="502" y="0"/>
                        <a:pt x="503" y="1"/>
                        <a:pt x="503" y="2"/>
                      </a:cubicBezTo>
                      <a:cubicBezTo>
                        <a:pt x="504" y="3"/>
                        <a:pt x="504" y="4"/>
                        <a:pt x="503" y="4"/>
                      </a:cubicBezTo>
                      <a:cubicBezTo>
                        <a:pt x="4" y="293"/>
                        <a:pt x="4" y="293"/>
                        <a:pt x="4" y="293"/>
                      </a:cubicBezTo>
                      <a:cubicBezTo>
                        <a:pt x="4" y="828"/>
                        <a:pt x="4" y="828"/>
                        <a:pt x="4" y="828"/>
                      </a:cubicBezTo>
                      <a:cubicBezTo>
                        <a:pt x="4" y="829"/>
                        <a:pt x="3" y="830"/>
                        <a:pt x="2" y="830"/>
                      </a:cubicBezTo>
                      <a:close/>
                    </a:path>
                  </a:pathLst>
                </a:custGeom>
                <a:solidFill>
                  <a:schemeClr val="accent3">
                    <a:lumMod val="60000"/>
                    <a:lumOff val="40000"/>
                  </a:schemeClr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3" name="Oval 35"/>
                <p:cNvSpPr/>
                <p:nvPr/>
              </p:nvSpPr>
              <p:spPr>
                <a:xfrm>
                  <a:off x="7419600" y="4734720"/>
                  <a:ext cx="272880" cy="174600"/>
                </a:xfrm>
                <a:prstGeom prst="ellipse">
                  <a:avLst/>
                </a:prstGeom>
                <a:noFill/>
                <a:ln w="38100">
                  <a:solidFill>
                    <a:srgbClr val="FFFFFF">
                      <a:alpha val="13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4" name="Freeform 583"/>
                <p:cNvSpPr/>
                <p:nvPr/>
              </p:nvSpPr>
              <p:spPr>
                <a:xfrm>
                  <a:off x="7045920" y="3595680"/>
                  <a:ext cx="509760" cy="1216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" h="665">
                      <a:moveTo>
                        <a:pt x="276" y="665"/>
                      </a:moveTo>
                      <a:cubicBezTo>
                        <a:pt x="275" y="665"/>
                        <a:pt x="274" y="664"/>
                        <a:pt x="274" y="663"/>
                      </a:cubicBezTo>
                      <a:cubicBezTo>
                        <a:pt x="274" y="162"/>
                        <a:pt x="274" y="162"/>
                        <a:pt x="274" y="162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0" y="4"/>
                        <a:pt x="0" y="2"/>
                        <a:pt x="0" y="1"/>
                      </a:cubicBezTo>
                      <a:cubicBezTo>
                        <a:pt x="1" y="0"/>
                        <a:pt x="2" y="0"/>
                        <a:pt x="3" y="1"/>
                      </a:cubicBezTo>
                      <a:cubicBezTo>
                        <a:pt x="277" y="159"/>
                        <a:pt x="277" y="159"/>
                        <a:pt x="277" y="159"/>
                      </a:cubicBezTo>
                      <a:cubicBezTo>
                        <a:pt x="278" y="160"/>
                        <a:pt x="278" y="160"/>
                        <a:pt x="278" y="161"/>
                      </a:cubicBezTo>
                      <a:cubicBezTo>
                        <a:pt x="278" y="663"/>
                        <a:pt x="278" y="663"/>
                        <a:pt x="278" y="663"/>
                      </a:cubicBezTo>
                      <a:cubicBezTo>
                        <a:pt x="278" y="664"/>
                        <a:pt x="277" y="665"/>
                        <a:pt x="276" y="66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5" name="Oval 37"/>
                <p:cNvSpPr/>
                <p:nvPr/>
              </p:nvSpPr>
              <p:spPr>
                <a:xfrm>
                  <a:off x="7263000" y="4634640"/>
                  <a:ext cx="586080" cy="375120"/>
                </a:xfrm>
                <a:prstGeom prst="ellipse">
                  <a:avLst/>
                </a:prstGeom>
                <a:noFill/>
                <a:ln w="38100">
                  <a:solidFill>
                    <a:srgbClr val="FFFFFF">
                      <a:alpha val="13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6" name="Oval 38"/>
                <p:cNvSpPr/>
                <p:nvPr/>
              </p:nvSpPr>
              <p:spPr>
                <a:xfrm>
                  <a:off x="5708880" y="4889520"/>
                  <a:ext cx="272880" cy="174600"/>
                </a:xfrm>
                <a:prstGeom prst="ellipse">
                  <a:avLst/>
                </a:prstGeom>
                <a:noFill/>
                <a:ln w="38100">
                  <a:solidFill>
                    <a:srgbClr val="FFFFFF">
                      <a:alpha val="36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7" name="Oval 39"/>
                <p:cNvSpPr/>
                <p:nvPr/>
              </p:nvSpPr>
              <p:spPr>
                <a:xfrm>
                  <a:off x="5552280" y="4789440"/>
                  <a:ext cx="586080" cy="375120"/>
                </a:xfrm>
                <a:prstGeom prst="ellipse">
                  <a:avLst/>
                </a:prstGeom>
                <a:noFill/>
                <a:ln w="38100">
                  <a:solidFill>
                    <a:srgbClr val="FFFFFF">
                      <a:alpha val="36000"/>
                    </a:srgb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38" name="Freeform 583"/>
                <p:cNvSpPr/>
                <p:nvPr/>
              </p:nvSpPr>
              <p:spPr>
                <a:xfrm>
                  <a:off x="6944760" y="3453840"/>
                  <a:ext cx="1188000" cy="22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" h="665">
                      <a:moveTo>
                        <a:pt x="276" y="665"/>
                      </a:moveTo>
                      <a:cubicBezTo>
                        <a:pt x="275" y="665"/>
                        <a:pt x="274" y="664"/>
                        <a:pt x="274" y="663"/>
                      </a:cubicBezTo>
                      <a:cubicBezTo>
                        <a:pt x="274" y="162"/>
                        <a:pt x="274" y="162"/>
                        <a:pt x="274" y="162"/>
                      </a:cubicBezTo>
                      <a:cubicBezTo>
                        <a:pt x="1" y="4"/>
                        <a:pt x="1" y="4"/>
                        <a:pt x="1" y="4"/>
                      </a:cubicBezTo>
                      <a:cubicBezTo>
                        <a:pt x="0" y="4"/>
                        <a:pt x="0" y="2"/>
                        <a:pt x="0" y="1"/>
                      </a:cubicBezTo>
                      <a:cubicBezTo>
                        <a:pt x="1" y="0"/>
                        <a:pt x="2" y="0"/>
                        <a:pt x="3" y="1"/>
                      </a:cubicBezTo>
                      <a:cubicBezTo>
                        <a:pt x="277" y="159"/>
                        <a:pt x="277" y="159"/>
                        <a:pt x="277" y="159"/>
                      </a:cubicBezTo>
                      <a:cubicBezTo>
                        <a:pt x="278" y="160"/>
                        <a:pt x="278" y="160"/>
                        <a:pt x="278" y="161"/>
                      </a:cubicBezTo>
                      <a:cubicBezTo>
                        <a:pt x="278" y="663"/>
                        <a:pt x="278" y="663"/>
                        <a:pt x="278" y="663"/>
                      </a:cubicBezTo>
                      <a:cubicBezTo>
                        <a:pt x="278" y="664"/>
                        <a:pt x="277" y="665"/>
                        <a:pt x="276" y="665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9" name="Freeform 581"/>
                <p:cNvSpPr/>
                <p:nvPr/>
              </p:nvSpPr>
              <p:spPr>
                <a:xfrm>
                  <a:off x="5688720" y="2565360"/>
                  <a:ext cx="1037160" cy="89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492">
                      <a:moveTo>
                        <a:pt x="2" y="492"/>
                      </a:moveTo>
                      <a:cubicBezTo>
                        <a:pt x="1" y="492"/>
                        <a:pt x="0" y="491"/>
                        <a:pt x="0" y="49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1" y="1"/>
                      </a:cubicBezTo>
                      <a:cubicBezTo>
                        <a:pt x="1" y="0"/>
                        <a:pt x="2" y="0"/>
                        <a:pt x="3" y="1"/>
                      </a:cubicBezTo>
                      <a:cubicBezTo>
                        <a:pt x="530" y="305"/>
                        <a:pt x="530" y="305"/>
                        <a:pt x="530" y="305"/>
                      </a:cubicBezTo>
                      <a:cubicBezTo>
                        <a:pt x="531" y="305"/>
                        <a:pt x="532" y="306"/>
                        <a:pt x="531" y="307"/>
                      </a:cubicBezTo>
                      <a:cubicBezTo>
                        <a:pt x="531" y="308"/>
                        <a:pt x="529" y="309"/>
                        <a:pt x="528" y="308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490"/>
                        <a:pt x="4" y="490"/>
                        <a:pt x="4" y="490"/>
                      </a:cubicBezTo>
                      <a:cubicBezTo>
                        <a:pt x="4" y="491"/>
                        <a:pt x="3" y="492"/>
                        <a:pt x="2" y="492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0" name="Freeform 581"/>
                <p:cNvSpPr/>
                <p:nvPr/>
              </p:nvSpPr>
              <p:spPr>
                <a:xfrm>
                  <a:off x="5068440" y="2496240"/>
                  <a:ext cx="1091880" cy="52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492">
                      <a:moveTo>
                        <a:pt x="2" y="492"/>
                      </a:moveTo>
                      <a:cubicBezTo>
                        <a:pt x="1" y="492"/>
                        <a:pt x="0" y="491"/>
                        <a:pt x="0" y="49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0" y="2"/>
                        <a:pt x="0" y="1"/>
                        <a:pt x="1" y="1"/>
                      </a:cubicBezTo>
                      <a:cubicBezTo>
                        <a:pt x="1" y="0"/>
                        <a:pt x="2" y="0"/>
                        <a:pt x="3" y="1"/>
                      </a:cubicBezTo>
                      <a:cubicBezTo>
                        <a:pt x="530" y="305"/>
                        <a:pt x="530" y="305"/>
                        <a:pt x="530" y="305"/>
                      </a:cubicBezTo>
                      <a:cubicBezTo>
                        <a:pt x="531" y="305"/>
                        <a:pt x="532" y="306"/>
                        <a:pt x="531" y="307"/>
                      </a:cubicBezTo>
                      <a:cubicBezTo>
                        <a:pt x="531" y="308"/>
                        <a:pt x="529" y="309"/>
                        <a:pt x="528" y="308"/>
                      </a:cubicBezTo>
                      <a:cubicBezTo>
                        <a:pt x="4" y="6"/>
                        <a:pt x="4" y="6"/>
                        <a:pt x="4" y="6"/>
                      </a:cubicBezTo>
                      <a:cubicBezTo>
                        <a:pt x="4" y="490"/>
                        <a:pt x="4" y="490"/>
                        <a:pt x="4" y="490"/>
                      </a:cubicBezTo>
                      <a:cubicBezTo>
                        <a:pt x="4" y="491"/>
                        <a:pt x="3" y="492"/>
                        <a:pt x="2" y="492"/>
                      </a:cubicBezTo>
                      <a:close/>
                    </a:path>
                  </a:pathLst>
                </a:custGeom>
                <a:solidFill>
                  <a:srgbClr val="00B050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pic>
            <p:nvPicPr>
              <p:cNvPr id="241" name="Picture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69000" y="5341680"/>
                <a:ext cx="622440" cy="118188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aphicFrame>
        <p:nvGraphicFramePr>
          <p:cNvPr id="242" name="Chart 113"/>
          <p:cNvGraphicFramePr/>
          <p:nvPr>
            <p:extLst>
              <p:ext uri="{D42A27DB-BD31-4B8C-83A1-F6EECF244321}">
                <p14:modId xmlns:p14="http://schemas.microsoft.com/office/powerpoint/2010/main" val="585771282"/>
              </p:ext>
            </p:extLst>
          </p:nvPr>
        </p:nvGraphicFramePr>
        <p:xfrm>
          <a:off x="2425320" y="1438200"/>
          <a:ext cx="1500840" cy="147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6" name="Chart 119"/>
          <p:cNvGraphicFramePr/>
          <p:nvPr/>
        </p:nvGraphicFramePr>
        <p:xfrm>
          <a:off x="2558520" y="3513240"/>
          <a:ext cx="1500840" cy="147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8" name="Rounded Rectangle 1"/>
          <p:cNvSpPr/>
          <p:nvPr/>
        </p:nvSpPr>
        <p:spPr>
          <a:xfrm>
            <a:off x="396720" y="799200"/>
            <a:ext cx="3958920" cy="5886360"/>
          </a:xfrm>
          <a:prstGeom prst="roundRect">
            <a:avLst>
              <a:gd name="adj" fmla="val 4847"/>
            </a:avLst>
          </a:prstGeom>
          <a:noFill/>
          <a:ln w="38100">
            <a:solidFill>
              <a:srgbClr val="ED7D31"/>
            </a:solidFill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TextBox 2"/>
          <p:cNvSpPr/>
          <p:nvPr/>
        </p:nvSpPr>
        <p:spPr>
          <a:xfrm>
            <a:off x="1685880" y="4889880"/>
            <a:ext cx="20286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 panose="020B0604020202020204"/>
              </a:rPr>
              <a:t>Reason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50" name="Rounded Rectangle 5"/>
          <p:cNvSpPr/>
          <p:nvPr/>
        </p:nvSpPr>
        <p:spPr>
          <a:xfrm>
            <a:off x="581040" y="5326560"/>
            <a:ext cx="3687840" cy="10843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Clr>
                <a:srgbClr val="000000"/>
              </a:buClr>
            </a:pPr>
            <a:endParaRPr lang="en-US" sz="1600" b="0" strike="noStrike" spc="-1" dirty="0">
              <a:latin typeface="Arial" panose="020B0604020202020204"/>
            </a:endParaRPr>
          </a:p>
        </p:txBody>
      </p:sp>
      <p:pic>
        <p:nvPicPr>
          <p:cNvPr id="251" name="Picture 2" descr="C:\Users\Solomonw\Desktop\01Siinqee\Brand Documents\Logo in different formats\White Background Logo.jpg"/>
          <p:cNvPicPr/>
          <p:nvPr/>
        </p:nvPicPr>
        <p:blipFill>
          <a:blip r:embed="rId6"/>
          <a:stretch>
            <a:fillRect/>
          </a:stretch>
        </p:blipFill>
        <p:spPr>
          <a:xfrm>
            <a:off x="67320" y="-18000"/>
            <a:ext cx="1560240" cy="727560"/>
          </a:xfrm>
          <a:prstGeom prst="rect">
            <a:avLst/>
          </a:prstGeom>
          <a:ln w="0">
            <a:noFill/>
          </a:ln>
        </p:spPr>
      </p:pic>
      <p:sp>
        <p:nvSpPr>
          <p:cNvPr id="252" name="Rounded Rectangle 126"/>
          <p:cNvSpPr/>
          <p:nvPr/>
        </p:nvSpPr>
        <p:spPr>
          <a:xfrm>
            <a:off x="8515800" y="715680"/>
            <a:ext cx="3062880" cy="5880600"/>
          </a:xfrm>
          <a:prstGeom prst="roundRect">
            <a:avLst>
              <a:gd name="adj" fmla="val 8696"/>
            </a:avLst>
          </a:prstGeom>
          <a:noFill/>
          <a:ln w="38100">
            <a:solidFill>
              <a:srgbClr val="00B050"/>
            </a:solidFill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Rounded Rectangle 127"/>
          <p:cNvSpPr/>
          <p:nvPr/>
        </p:nvSpPr>
        <p:spPr>
          <a:xfrm>
            <a:off x="8841240" y="902160"/>
            <a:ext cx="2129040" cy="296280"/>
          </a:xfrm>
          <a:prstGeom prst="roundRect">
            <a:avLst>
              <a:gd name="adj" fmla="val 33153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FFFFFF"/>
                </a:solidFill>
                <a:latin typeface="Arial" panose="020B0604020202020204"/>
              </a:rPr>
              <a:t>Transaction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54" name="TextBox 11"/>
          <p:cNvSpPr/>
          <p:nvPr/>
        </p:nvSpPr>
        <p:spPr>
          <a:xfrm>
            <a:off x="4756680" y="743040"/>
            <a:ext cx="368820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Arial" panose="020B0604020202020204"/>
              </a:rPr>
              <a:t>      Service </a:t>
            </a:r>
            <a:endParaRPr lang="en-US" sz="3600" b="0" strike="noStrike" spc="-1" dirty="0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Arial" panose="020B0604020202020204"/>
              </a:rPr>
              <a:t>       Up-time</a:t>
            </a:r>
            <a:endParaRPr lang="en-US" sz="3600" b="0" strike="noStrike" spc="-1" dirty="0">
              <a:latin typeface="Arial" panose="020B0604020202020204"/>
            </a:endParaRPr>
          </a:p>
        </p:txBody>
      </p:sp>
      <p:sp>
        <p:nvSpPr>
          <p:cNvPr id="255" name="TextBox 12"/>
          <p:cNvSpPr/>
          <p:nvPr/>
        </p:nvSpPr>
        <p:spPr>
          <a:xfrm>
            <a:off x="9000720" y="3794040"/>
            <a:ext cx="242388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Arial" panose="020B0604020202020204"/>
              </a:rPr>
              <a:t>ATM and POS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256" name="TextBox 128"/>
          <p:cNvSpPr/>
          <p:nvPr/>
        </p:nvSpPr>
        <p:spPr>
          <a:xfrm>
            <a:off x="8841240" y="1388520"/>
            <a:ext cx="265392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trike="noStrike" spc="-1">
                <a:solidFill>
                  <a:srgbClr val="000000"/>
                </a:solidFill>
                <a:latin typeface="Arial" panose="020B0604020202020204"/>
              </a:rPr>
              <a:t>Mobile Banking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257" name="TextBox 13"/>
          <p:cNvSpPr/>
          <p:nvPr/>
        </p:nvSpPr>
        <p:spPr>
          <a:xfrm>
            <a:off x="10039320" y="2149560"/>
            <a:ext cx="1738800" cy="4578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pc="-1" dirty="0">
                <a:solidFill>
                  <a:srgbClr val="ED7D31"/>
                </a:solidFill>
                <a:latin typeface="Arial" panose="020B0604020202020204"/>
              </a:rPr>
              <a:t>3</a:t>
            </a:r>
            <a:r>
              <a:rPr lang="en-US" sz="2400" b="1" strike="noStrike" spc="-1" dirty="0" smtClean="0">
                <a:solidFill>
                  <a:srgbClr val="ED7D31"/>
                </a:solidFill>
                <a:latin typeface="Arial" panose="020B0604020202020204"/>
              </a:rPr>
              <a:t>B</a:t>
            </a:r>
            <a:r>
              <a:rPr lang="en-US" sz="2400" b="1" strike="noStrike" spc="-1" dirty="0" smtClean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800" b="1" strike="noStrike" spc="-1" dirty="0">
                <a:solidFill>
                  <a:srgbClr val="000000"/>
                </a:solidFill>
                <a:latin typeface="Arial" panose="020B0604020202020204"/>
              </a:rPr>
              <a:t>ETB</a:t>
            </a:r>
            <a:endParaRPr lang="en-US" sz="1800" b="0" strike="noStrike" spc="-1" dirty="0">
              <a:latin typeface="Arial" panose="020B0604020202020204"/>
            </a:endParaRPr>
          </a:p>
        </p:txBody>
      </p:sp>
      <p:sp>
        <p:nvSpPr>
          <p:cNvPr id="258" name="TextBox 129"/>
          <p:cNvSpPr/>
          <p:nvPr/>
        </p:nvSpPr>
        <p:spPr>
          <a:xfrm>
            <a:off x="8596730" y="2190170"/>
            <a:ext cx="1068840" cy="4578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altLang="en-GB" sz="2400" b="1" strike="noStrike" spc="-1" dirty="0" smtClean="0">
                <a:solidFill>
                  <a:srgbClr val="ED7D31"/>
                </a:solidFill>
                <a:latin typeface="Arial" panose="020B0604020202020204"/>
              </a:rPr>
              <a:t>406</a:t>
            </a:r>
            <a:r>
              <a:rPr lang="en-GB" sz="2400" b="1" strike="noStrike" spc="-1" dirty="0" smtClean="0">
                <a:solidFill>
                  <a:srgbClr val="ED7D31"/>
                </a:solidFill>
                <a:latin typeface="Arial" panose="020B0604020202020204"/>
              </a:rPr>
              <a:t>K</a:t>
            </a:r>
            <a:endParaRPr lang="en-US" sz="2400" b="0" strike="noStrike" spc="-1" dirty="0">
              <a:latin typeface="Arial" panose="020B0604020202020204"/>
            </a:endParaRPr>
          </a:p>
        </p:txBody>
      </p:sp>
      <p:pic>
        <p:nvPicPr>
          <p:cNvPr id="259" name="Picture 14"/>
          <p:cNvPicPr/>
          <p:nvPr/>
        </p:nvPicPr>
        <p:blipFill>
          <a:blip r:embed="rId7"/>
          <a:srcRect t="23010" r="57782" b="20221"/>
          <a:stretch>
            <a:fillRect/>
          </a:stretch>
        </p:blipFill>
        <p:spPr>
          <a:xfrm>
            <a:off x="9417600" y="1886760"/>
            <a:ext cx="831960" cy="1254240"/>
          </a:xfrm>
          <a:prstGeom prst="rect">
            <a:avLst/>
          </a:prstGeom>
          <a:ln w="0">
            <a:noFill/>
          </a:ln>
        </p:spPr>
      </p:pic>
      <p:pic>
        <p:nvPicPr>
          <p:cNvPr id="260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9539640" y="4310640"/>
            <a:ext cx="622440" cy="1181880"/>
          </a:xfrm>
          <a:prstGeom prst="rect">
            <a:avLst/>
          </a:prstGeom>
          <a:ln w="0">
            <a:noFill/>
          </a:ln>
        </p:spPr>
      </p:pic>
      <p:sp>
        <p:nvSpPr>
          <p:cNvPr id="261" name="TextBox 132"/>
          <p:cNvSpPr/>
          <p:nvPr/>
        </p:nvSpPr>
        <p:spPr>
          <a:xfrm>
            <a:off x="8647560" y="4557469"/>
            <a:ext cx="954000" cy="4578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pc="-1" dirty="0" smtClean="0">
                <a:solidFill>
                  <a:srgbClr val="ED7D31"/>
                </a:solidFill>
                <a:latin typeface="Arial" panose="020B0604020202020204"/>
              </a:rPr>
              <a:t>61</a:t>
            </a:r>
            <a:r>
              <a:rPr lang="en-US" sz="2400" b="1" strike="noStrike" spc="-1" dirty="0" smtClean="0">
                <a:solidFill>
                  <a:srgbClr val="ED7D31"/>
                </a:solidFill>
                <a:latin typeface="Arial" panose="020B0604020202020204"/>
              </a:rPr>
              <a:t>K</a:t>
            </a:r>
            <a:endParaRPr lang="en-US" sz="2400" b="0" strike="noStrike" spc="-1" dirty="0">
              <a:latin typeface="Arial" panose="020B0604020202020204"/>
            </a:endParaRPr>
          </a:p>
        </p:txBody>
      </p:sp>
      <p:sp>
        <p:nvSpPr>
          <p:cNvPr id="262" name="TextBox 133"/>
          <p:cNvSpPr/>
          <p:nvPr/>
        </p:nvSpPr>
        <p:spPr>
          <a:xfrm>
            <a:off x="10109880" y="4557469"/>
            <a:ext cx="1615680" cy="4578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1" spc="-1" dirty="0" smtClean="0">
                <a:solidFill>
                  <a:srgbClr val="ED7D31"/>
                </a:solidFill>
                <a:latin typeface="Arial" panose="020B0604020202020204"/>
              </a:rPr>
              <a:t>78</a:t>
            </a:r>
            <a:r>
              <a:rPr lang="en-US" sz="2400" b="1" strike="noStrike" spc="-1" dirty="0" smtClean="0">
                <a:solidFill>
                  <a:srgbClr val="ED7D31"/>
                </a:solidFill>
                <a:latin typeface="Arial" panose="020B0604020202020204"/>
              </a:rPr>
              <a:t>M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1800" b="1" strike="noStrike" spc="-1" dirty="0">
                <a:solidFill>
                  <a:srgbClr val="000000"/>
                </a:solidFill>
                <a:latin typeface="Arial" panose="020B0604020202020204"/>
              </a:rPr>
              <a:t>ETB</a:t>
            </a:r>
            <a:endParaRPr lang="en-US" sz="1800" b="0" strike="noStrike" spc="-1" dirty="0">
              <a:latin typeface="Arial" panose="020B0604020202020204"/>
            </a:endParaRPr>
          </a:p>
        </p:txBody>
      </p:sp>
      <p:graphicFrame>
        <p:nvGraphicFramePr>
          <p:cNvPr id="263" name="Chart 134"/>
          <p:cNvGraphicFramePr/>
          <p:nvPr>
            <p:extLst>
              <p:ext uri="{D42A27DB-BD31-4B8C-83A1-F6EECF244321}">
                <p14:modId xmlns:p14="http://schemas.microsoft.com/office/powerpoint/2010/main" val="699232782"/>
              </p:ext>
            </p:extLst>
          </p:nvPr>
        </p:nvGraphicFramePr>
        <p:xfrm>
          <a:off x="567720" y="1640520"/>
          <a:ext cx="1500840" cy="147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" name="Chart 113">
            <a:extLst>
              <a:ext uri="{FF2B5EF4-FFF2-40B4-BE49-F238E27FC236}">
                <a16:creationId xmlns:a16="http://schemas.microsoft.com/office/drawing/2014/main" id="{5233028F-3404-1EEC-1D65-AE7FD2AF7A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9831249"/>
              </p:ext>
            </p:extLst>
          </p:nvPr>
        </p:nvGraphicFramePr>
        <p:xfrm>
          <a:off x="362836" y="3464820"/>
          <a:ext cx="1500840" cy="147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11360" y="5492520"/>
            <a:ext cx="3423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-Internet banking is having an issue on OHS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3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Freeform 17"/>
          <p:cNvSpPr/>
          <p:nvPr/>
        </p:nvSpPr>
        <p:spPr>
          <a:xfrm>
            <a:off x="5548320" y="3272400"/>
            <a:ext cx="6701400" cy="3578040"/>
          </a:xfrm>
          <a:custGeom>
            <a:avLst/>
            <a:gdLst/>
            <a:ahLst/>
            <a:cxnLst/>
            <a:rect l="l" t="t" r="r" b="b"/>
            <a:pathLst>
              <a:path w="5929278" h="3086713">
                <a:moveTo>
                  <a:pt x="0" y="0"/>
                </a:moveTo>
                <a:lnTo>
                  <a:pt x="5929279" y="0"/>
                </a:lnTo>
                <a:lnTo>
                  <a:pt x="5929279" y="3086713"/>
                </a:lnTo>
                <a:lnTo>
                  <a:pt x="0" y="308671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>
              <a:fillRect/>
            </a:stretch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" name="Rounded Rectangle 4"/>
          <p:cNvSpPr/>
          <p:nvPr/>
        </p:nvSpPr>
        <p:spPr>
          <a:xfrm>
            <a:off x="-202860" y="891720"/>
            <a:ext cx="11797560" cy="5764320"/>
          </a:xfrm>
          <a:prstGeom prst="roundRect">
            <a:avLst>
              <a:gd name="adj" fmla="val 3129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  <a:effectLst>
            <a:outerShdw blurRad="50760" dist="38160" algn="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FFFFFF"/>
                </a:solidFill>
                <a:latin typeface="Calibri" panose="020F0502020204030204"/>
              </a:rPr>
              <a:t>Image Indexing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67" name="Rounded Rectangle 22"/>
          <p:cNvSpPr/>
          <p:nvPr/>
        </p:nvSpPr>
        <p:spPr>
          <a:xfrm>
            <a:off x="4424040" y="4368240"/>
            <a:ext cx="7097040" cy="2053440"/>
          </a:xfrm>
          <a:prstGeom prst="roundRect">
            <a:avLst>
              <a:gd name="adj" fmla="val 1827"/>
            </a:avLst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Freeform 9"/>
          <p:cNvSpPr/>
          <p:nvPr/>
        </p:nvSpPr>
        <p:spPr>
          <a:xfrm>
            <a:off x="483480" y="2811960"/>
            <a:ext cx="2559240" cy="1350360"/>
          </a:xfrm>
          <a:custGeom>
            <a:avLst/>
            <a:gdLst/>
            <a:ahLst/>
            <a:cxnLst/>
            <a:rect l="l" t="t" r="r" b="b"/>
            <a:pathLst>
              <a:path w="2559596" h="1350576">
                <a:moveTo>
                  <a:pt x="2515972" y="1350576"/>
                </a:moveTo>
                <a:lnTo>
                  <a:pt x="43624" y="1350576"/>
                </a:lnTo>
                <a:cubicBezTo>
                  <a:pt x="19586" y="1350576"/>
                  <a:pt x="0" y="1330990"/>
                  <a:pt x="0" y="1306952"/>
                </a:cubicBezTo>
                <a:lnTo>
                  <a:pt x="0" y="470966"/>
                </a:lnTo>
                <a:cubicBezTo>
                  <a:pt x="0" y="211000"/>
                  <a:pt x="211000" y="0"/>
                  <a:pt x="470966" y="0"/>
                </a:cubicBezTo>
                <a:lnTo>
                  <a:pt x="2515972" y="0"/>
                </a:lnTo>
                <a:cubicBezTo>
                  <a:pt x="2540010" y="0"/>
                  <a:pt x="2559596" y="19586"/>
                  <a:pt x="2559596" y="43624"/>
                </a:cubicBezTo>
                <a:lnTo>
                  <a:pt x="2559596" y="1306952"/>
                </a:lnTo>
                <a:cubicBezTo>
                  <a:pt x="2559596" y="1331880"/>
                  <a:pt x="2540010" y="1350576"/>
                  <a:pt x="2515972" y="135057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A5A5A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0" name="Freeform 11"/>
          <p:cNvSpPr/>
          <p:nvPr/>
        </p:nvSpPr>
        <p:spPr>
          <a:xfrm>
            <a:off x="6196680" y="2811960"/>
            <a:ext cx="2559240" cy="1350360"/>
          </a:xfrm>
          <a:custGeom>
            <a:avLst/>
            <a:gdLst/>
            <a:ahLst/>
            <a:cxnLst/>
            <a:rect l="l" t="t" r="r" b="b"/>
            <a:pathLst>
              <a:path w="2559596" h="1350576">
                <a:moveTo>
                  <a:pt x="2515972" y="1350576"/>
                </a:moveTo>
                <a:lnTo>
                  <a:pt x="43625" y="1350576"/>
                </a:lnTo>
                <a:cubicBezTo>
                  <a:pt x="19587" y="1350576"/>
                  <a:pt x="0" y="1330990"/>
                  <a:pt x="0" y="1306952"/>
                </a:cubicBezTo>
                <a:lnTo>
                  <a:pt x="0" y="470966"/>
                </a:lnTo>
                <a:cubicBezTo>
                  <a:pt x="0" y="211000"/>
                  <a:pt x="211000" y="0"/>
                  <a:pt x="470966" y="0"/>
                </a:cubicBezTo>
                <a:lnTo>
                  <a:pt x="2515972" y="0"/>
                </a:lnTo>
                <a:cubicBezTo>
                  <a:pt x="2540010" y="0"/>
                  <a:pt x="2559596" y="19586"/>
                  <a:pt x="2559596" y="43624"/>
                </a:cubicBezTo>
                <a:lnTo>
                  <a:pt x="2559596" y="1306952"/>
                </a:lnTo>
                <a:cubicBezTo>
                  <a:pt x="2559596" y="1331880"/>
                  <a:pt x="2540010" y="1350576"/>
                  <a:pt x="2515972" y="135057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A5A5A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71" name="Freeform 12"/>
          <p:cNvSpPr/>
          <p:nvPr/>
        </p:nvSpPr>
        <p:spPr>
          <a:xfrm>
            <a:off x="8961840" y="2811960"/>
            <a:ext cx="2559240" cy="1350360"/>
          </a:xfrm>
          <a:custGeom>
            <a:avLst/>
            <a:gdLst/>
            <a:ahLst/>
            <a:cxnLst/>
            <a:rect l="l" t="t" r="r" b="b"/>
            <a:pathLst>
              <a:path w="2559625" h="1350576">
                <a:moveTo>
                  <a:pt x="2516862" y="1350576"/>
                </a:moveTo>
                <a:lnTo>
                  <a:pt x="43624" y="1350576"/>
                </a:lnTo>
                <a:cubicBezTo>
                  <a:pt x="19586" y="1350576"/>
                  <a:pt x="0" y="1330990"/>
                  <a:pt x="0" y="1306952"/>
                </a:cubicBezTo>
                <a:lnTo>
                  <a:pt x="0" y="470966"/>
                </a:lnTo>
                <a:cubicBezTo>
                  <a:pt x="0" y="211000"/>
                  <a:pt x="210999" y="0"/>
                  <a:pt x="470965" y="0"/>
                </a:cubicBezTo>
                <a:lnTo>
                  <a:pt x="2515971" y="0"/>
                </a:lnTo>
                <a:cubicBezTo>
                  <a:pt x="2540009" y="0"/>
                  <a:pt x="2559596" y="19586"/>
                  <a:pt x="2559596" y="43624"/>
                </a:cubicBezTo>
                <a:lnTo>
                  <a:pt x="2559596" y="1306952"/>
                </a:lnTo>
                <a:cubicBezTo>
                  <a:pt x="2560486" y="1331880"/>
                  <a:pt x="2540900" y="1350576"/>
                  <a:pt x="2516862" y="1350576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19050">
            <a:solidFill>
              <a:srgbClr val="A5A5A5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Freeform 15"/>
          <p:cNvSpPr/>
          <p:nvPr/>
        </p:nvSpPr>
        <p:spPr>
          <a:xfrm>
            <a:off x="749880" y="1339200"/>
            <a:ext cx="726120" cy="726120"/>
          </a:xfrm>
          <a:custGeom>
            <a:avLst/>
            <a:gdLst/>
            <a:ahLst/>
            <a:cxnLst/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rgbClr val="00B050"/>
          </a:solidFill>
          <a:ln w="89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Freeform 16"/>
          <p:cNvSpPr/>
          <p:nvPr/>
        </p:nvSpPr>
        <p:spPr>
          <a:xfrm>
            <a:off x="4424040" y="1339200"/>
            <a:ext cx="726120" cy="726120"/>
          </a:xfrm>
          <a:custGeom>
            <a:avLst/>
            <a:gdLst/>
            <a:ahLst/>
            <a:cxnLst/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rgbClr val="00B050"/>
          </a:solidFill>
          <a:ln w="89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Freeform 17"/>
          <p:cNvSpPr/>
          <p:nvPr/>
        </p:nvSpPr>
        <p:spPr>
          <a:xfrm>
            <a:off x="8120520" y="1339200"/>
            <a:ext cx="726120" cy="726120"/>
          </a:xfrm>
          <a:custGeom>
            <a:avLst/>
            <a:gdLst/>
            <a:ahLst/>
            <a:cxnLst/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rgbClr val="00B050"/>
          </a:solidFill>
          <a:ln w="89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Freeform 18"/>
          <p:cNvSpPr/>
          <p:nvPr/>
        </p:nvSpPr>
        <p:spPr>
          <a:xfrm>
            <a:off x="748800" y="2904480"/>
            <a:ext cx="726120" cy="726120"/>
          </a:xfrm>
          <a:custGeom>
            <a:avLst/>
            <a:gdLst/>
            <a:ahLst/>
            <a:cxnLst/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rgbClr val="00B050"/>
          </a:solidFill>
          <a:ln w="89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Freeform 19"/>
          <p:cNvSpPr/>
          <p:nvPr/>
        </p:nvSpPr>
        <p:spPr>
          <a:xfrm>
            <a:off x="3514320" y="2904480"/>
            <a:ext cx="726120" cy="726120"/>
          </a:xfrm>
          <a:custGeom>
            <a:avLst/>
            <a:gdLst/>
            <a:ahLst/>
            <a:cxnLst/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rgbClr val="00B050"/>
          </a:solidFill>
          <a:ln w="89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" name="Freeform 20"/>
          <p:cNvSpPr/>
          <p:nvPr/>
        </p:nvSpPr>
        <p:spPr>
          <a:xfrm>
            <a:off x="6280200" y="2904480"/>
            <a:ext cx="726120" cy="726120"/>
          </a:xfrm>
          <a:custGeom>
            <a:avLst/>
            <a:gdLst/>
            <a:ahLst/>
            <a:cxnLst/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rgbClr val="00B050"/>
          </a:solidFill>
          <a:ln w="89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Freeform 21"/>
          <p:cNvSpPr/>
          <p:nvPr/>
        </p:nvSpPr>
        <p:spPr>
          <a:xfrm>
            <a:off x="9046440" y="2904480"/>
            <a:ext cx="726120" cy="726120"/>
          </a:xfrm>
          <a:custGeom>
            <a:avLst/>
            <a:gdLst/>
            <a:ahLst/>
            <a:cxnLst/>
            <a:rect l="l" t="t" r="r" b="b"/>
            <a:pathLst>
              <a:path w="726480" h="726480">
                <a:moveTo>
                  <a:pt x="726480" y="363240"/>
                </a:moveTo>
                <a:cubicBezTo>
                  <a:pt x="726480" y="563852"/>
                  <a:pt x="563852" y="726480"/>
                  <a:pt x="363240" y="726480"/>
                </a:cubicBezTo>
                <a:cubicBezTo>
                  <a:pt x="162628" y="726480"/>
                  <a:pt x="0" y="563852"/>
                  <a:pt x="0" y="363240"/>
                </a:cubicBezTo>
                <a:cubicBezTo>
                  <a:pt x="0" y="162628"/>
                  <a:pt x="162628" y="0"/>
                  <a:pt x="363240" y="0"/>
                </a:cubicBezTo>
                <a:cubicBezTo>
                  <a:pt x="563852" y="0"/>
                  <a:pt x="726480" y="162628"/>
                  <a:pt x="726480" y="363240"/>
                </a:cubicBezTo>
                <a:close/>
              </a:path>
            </a:pathLst>
          </a:custGeom>
          <a:solidFill>
            <a:srgbClr val="00B050"/>
          </a:solidFill>
          <a:ln w="89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" name="Rectangle 23"/>
          <p:cNvSpPr/>
          <p:nvPr/>
        </p:nvSpPr>
        <p:spPr>
          <a:xfrm>
            <a:off x="1608120" y="1384560"/>
            <a:ext cx="1433520" cy="41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5000" b="0" strike="noStrike" spc="-1" dirty="0" smtClean="0">
                <a:latin typeface="Arial" panose="020B0604020202020204"/>
              </a:rPr>
              <a:t>254</a:t>
            </a:r>
            <a:endParaRPr lang="en-US" sz="5000" b="0" strike="noStrike" spc="-1" dirty="0">
              <a:latin typeface="Arial" panose="020B0604020202020204"/>
            </a:endParaRPr>
          </a:p>
        </p:txBody>
      </p:sp>
      <p:sp>
        <p:nvSpPr>
          <p:cNvPr id="280" name="Rectangle 24"/>
          <p:cNvSpPr/>
          <p:nvPr/>
        </p:nvSpPr>
        <p:spPr>
          <a:xfrm>
            <a:off x="1659960" y="1982520"/>
            <a:ext cx="2266560" cy="60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 dirty="0">
                <a:solidFill>
                  <a:srgbClr val="222A35"/>
                </a:solidFill>
                <a:latin typeface="Segoe UI" panose="020B0502040204020203"/>
              </a:rPr>
              <a:t>No of ATM</a:t>
            </a:r>
            <a:endParaRPr lang="en-US" sz="1600" b="0" strike="noStrike" spc="-1" dirty="0">
              <a:latin typeface="Arial" panose="020B0604020202020204"/>
            </a:endParaRPr>
          </a:p>
        </p:txBody>
      </p:sp>
      <p:sp>
        <p:nvSpPr>
          <p:cNvPr id="281" name="Rectangle 25"/>
          <p:cNvSpPr/>
          <p:nvPr/>
        </p:nvSpPr>
        <p:spPr>
          <a:xfrm>
            <a:off x="980280" y="1474560"/>
            <a:ext cx="265320" cy="45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E7E6E6"/>
                </a:solidFill>
                <a:latin typeface="Segoe UI" panose="020B0502040204020203"/>
              </a:rPr>
              <a:t>1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2" name="Rectangle 26"/>
          <p:cNvSpPr/>
          <p:nvPr/>
        </p:nvSpPr>
        <p:spPr>
          <a:xfrm>
            <a:off x="4654440" y="1474560"/>
            <a:ext cx="265320" cy="45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E7E6E6"/>
                </a:solidFill>
                <a:latin typeface="Segoe UI" panose="020B0502040204020203"/>
              </a:rPr>
              <a:t>2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3" name="Rectangle 27"/>
          <p:cNvSpPr/>
          <p:nvPr/>
        </p:nvSpPr>
        <p:spPr>
          <a:xfrm>
            <a:off x="8350920" y="1474560"/>
            <a:ext cx="265320" cy="4561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E7E6E6"/>
                </a:solidFill>
                <a:latin typeface="Segoe UI" panose="020B0502040204020203"/>
              </a:rPr>
              <a:t>3</a:t>
            </a: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4" name="Rectangle 28"/>
          <p:cNvSpPr/>
          <p:nvPr/>
        </p:nvSpPr>
        <p:spPr>
          <a:xfrm>
            <a:off x="5282280" y="1384560"/>
            <a:ext cx="1724040" cy="32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pc="-1" dirty="0" smtClean="0">
                <a:solidFill>
                  <a:srgbClr val="ED7D31"/>
                </a:solidFill>
                <a:latin typeface="Segoe UI" panose="020B0502040204020203"/>
              </a:rPr>
              <a:t>99.6</a:t>
            </a:r>
            <a:r>
              <a:rPr lang="en-US" sz="4000" b="1" strike="noStrike" spc="-1" dirty="0" smtClean="0">
                <a:solidFill>
                  <a:srgbClr val="ED7D31"/>
                </a:solidFill>
                <a:latin typeface="Segoe UI" panose="020B0502040204020203"/>
              </a:rPr>
              <a:t>%</a:t>
            </a:r>
            <a:r>
              <a:rPr lang="en-US" sz="1800" b="1" strike="noStrike" spc="-1" dirty="0" smtClean="0">
                <a:solidFill>
                  <a:srgbClr val="ED7D31"/>
                </a:solidFill>
                <a:latin typeface="Segoe UI" panose="020B0502040204020203"/>
              </a:rPr>
              <a:t> </a:t>
            </a:r>
            <a:endParaRPr lang="en-US" sz="1800" b="0" strike="noStrike" spc="-1" dirty="0">
              <a:latin typeface="Arial" panose="020B0604020202020204"/>
            </a:endParaRPr>
          </a:p>
        </p:txBody>
      </p:sp>
      <p:sp>
        <p:nvSpPr>
          <p:cNvPr id="285" name="Rectangle 29"/>
          <p:cNvSpPr/>
          <p:nvPr/>
        </p:nvSpPr>
        <p:spPr>
          <a:xfrm>
            <a:off x="4424040" y="2075760"/>
            <a:ext cx="1297800" cy="60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222A35"/>
                </a:solidFill>
                <a:latin typeface="Segoe UI" panose="020B0502040204020203"/>
              </a:rPr>
              <a:t>Started </a:t>
            </a:r>
            <a:endParaRPr lang="en-US" sz="16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222A35"/>
                </a:solidFill>
                <a:latin typeface="Segoe UI" panose="020B0502040204020203"/>
              </a:rPr>
              <a:t>Operation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286" name="Rectangle 30"/>
          <p:cNvSpPr/>
          <p:nvPr/>
        </p:nvSpPr>
        <p:spPr>
          <a:xfrm>
            <a:off x="9034560" y="1384560"/>
            <a:ext cx="2021760" cy="69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5000" b="1" spc="-1" dirty="0" smtClean="0">
                <a:solidFill>
                  <a:srgbClr val="ED7D31"/>
                </a:solidFill>
                <a:latin typeface="Segoe UI" panose="020B0502040204020203"/>
              </a:rPr>
              <a:t>0.4</a:t>
            </a:r>
            <a:r>
              <a:rPr lang="en-US" sz="5000" b="1" strike="noStrike" spc="-1" dirty="0" smtClean="0">
                <a:solidFill>
                  <a:srgbClr val="ED7D31"/>
                </a:solidFill>
                <a:latin typeface="Segoe UI" panose="020B0502040204020203"/>
              </a:rPr>
              <a:t>%</a:t>
            </a:r>
            <a:endParaRPr lang="en-US" sz="5000" b="0" strike="noStrike" spc="-1" dirty="0">
              <a:latin typeface="Arial" panose="020B0604020202020204"/>
            </a:endParaRPr>
          </a:p>
        </p:txBody>
      </p:sp>
      <p:sp>
        <p:nvSpPr>
          <p:cNvPr id="287" name="Rectangle 31"/>
          <p:cNvSpPr/>
          <p:nvPr/>
        </p:nvSpPr>
        <p:spPr>
          <a:xfrm>
            <a:off x="8144640" y="2261520"/>
            <a:ext cx="2025720" cy="60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strike="noStrike" spc="-1">
                <a:solidFill>
                  <a:srgbClr val="222A35"/>
                </a:solidFill>
                <a:latin typeface="Segoe UI" panose="020B0502040204020203"/>
              </a:rPr>
              <a:t>Pending</a:t>
            </a:r>
            <a:endParaRPr lang="en-US" sz="1600" b="0" strike="noStrike" spc="-1">
              <a:latin typeface="Arial" panose="020B0604020202020204"/>
            </a:endParaRPr>
          </a:p>
        </p:txBody>
      </p:sp>
      <p:sp>
        <p:nvSpPr>
          <p:cNvPr id="288" name="Rectangle 32"/>
          <p:cNvSpPr/>
          <p:nvPr/>
        </p:nvSpPr>
        <p:spPr>
          <a:xfrm>
            <a:off x="1608120" y="2945160"/>
            <a:ext cx="1008000" cy="342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A5A5A5"/>
                </a:solidFill>
                <a:latin typeface="Segoe UI" panose="020B0502040204020203"/>
              </a:rPr>
              <a:t>Online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89" name="Rectangle 33"/>
          <p:cNvSpPr/>
          <p:nvPr/>
        </p:nvSpPr>
        <p:spPr>
          <a:xfrm>
            <a:off x="1604160" y="3355560"/>
            <a:ext cx="1437480" cy="60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5000" b="0" strike="noStrike" spc="-1" dirty="0">
                <a:latin typeface="Arial" panose="020B0604020202020204"/>
              </a:rPr>
              <a:t>238</a:t>
            </a:r>
          </a:p>
        </p:txBody>
      </p:sp>
      <p:sp>
        <p:nvSpPr>
          <p:cNvPr id="290" name="Rectangle 34"/>
          <p:cNvSpPr/>
          <p:nvPr/>
        </p:nvSpPr>
        <p:spPr>
          <a:xfrm>
            <a:off x="4288320" y="2945160"/>
            <a:ext cx="1008000" cy="342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A5A5A5"/>
                </a:solidFill>
                <a:latin typeface="Segoe UI" panose="020B0502040204020203"/>
              </a:rPr>
              <a:t>Close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91" name="Rectangle 35"/>
          <p:cNvSpPr/>
          <p:nvPr/>
        </p:nvSpPr>
        <p:spPr>
          <a:xfrm>
            <a:off x="4284360" y="3355560"/>
            <a:ext cx="1437480" cy="60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5000" b="1" strike="noStrike" spc="-1" dirty="0">
                <a:solidFill>
                  <a:srgbClr val="222A35"/>
                </a:solidFill>
                <a:latin typeface="Arial" panose="020B0604020202020204"/>
              </a:rPr>
              <a:t>   5</a:t>
            </a:r>
            <a:endParaRPr lang="en-US" sz="5000" b="0" strike="noStrike" spc="-1" dirty="0">
              <a:latin typeface="Arial" panose="020B0604020202020204"/>
            </a:endParaRPr>
          </a:p>
        </p:txBody>
      </p:sp>
      <p:sp>
        <p:nvSpPr>
          <p:cNvPr id="292" name="Rectangle 36"/>
          <p:cNvSpPr/>
          <p:nvPr/>
        </p:nvSpPr>
        <p:spPr>
          <a:xfrm>
            <a:off x="7078680" y="2945160"/>
            <a:ext cx="1008000" cy="342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A5A5A5"/>
                </a:solidFill>
                <a:latin typeface="Segoe UI" panose="020B0502040204020203"/>
              </a:rPr>
              <a:t>Offline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93" name="Rectangle 37"/>
          <p:cNvSpPr/>
          <p:nvPr/>
        </p:nvSpPr>
        <p:spPr>
          <a:xfrm>
            <a:off x="7074720" y="3355560"/>
            <a:ext cx="1437480" cy="608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5000" b="1" strike="noStrike" spc="-1" dirty="0">
                <a:solidFill>
                  <a:srgbClr val="222A35"/>
                </a:solidFill>
                <a:latin typeface="Arial" panose="020B0604020202020204"/>
              </a:rPr>
              <a:t>   </a:t>
            </a:r>
            <a:r>
              <a:rPr lang="en-US" altLang="en-GB" sz="5000" b="1" strike="noStrike" spc="-1" dirty="0">
                <a:solidFill>
                  <a:srgbClr val="222A35"/>
                </a:solidFill>
                <a:latin typeface="Arial" panose="020B0604020202020204"/>
              </a:rPr>
              <a:t>10</a:t>
            </a:r>
          </a:p>
        </p:txBody>
      </p:sp>
      <p:sp>
        <p:nvSpPr>
          <p:cNvPr id="294" name="Rectangle 38"/>
          <p:cNvSpPr/>
          <p:nvPr/>
        </p:nvSpPr>
        <p:spPr>
          <a:xfrm>
            <a:off x="9884880" y="2960640"/>
            <a:ext cx="1626120" cy="3268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A5A5A5"/>
                </a:solidFill>
                <a:latin typeface="Segoe UI" panose="020B0502040204020203"/>
              </a:rPr>
              <a:t>Efficiency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95" name="Rectangle 39"/>
          <p:cNvSpPr/>
          <p:nvPr/>
        </p:nvSpPr>
        <p:spPr>
          <a:xfrm>
            <a:off x="9885045" y="3355340"/>
            <a:ext cx="1625600" cy="8070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5000" b="1" strike="noStrike" spc="-1" dirty="0" smtClean="0">
                <a:solidFill>
                  <a:srgbClr val="222A35"/>
                </a:solidFill>
                <a:latin typeface="Arial" panose="020B0604020202020204"/>
              </a:rPr>
              <a:t>94</a:t>
            </a:r>
            <a:r>
              <a:rPr lang="en-US" sz="5000" b="0" strike="noStrike" spc="-1" dirty="0" smtClean="0">
                <a:solidFill>
                  <a:srgbClr val="222A35"/>
                </a:solidFill>
                <a:latin typeface="Arial" panose="020B0604020202020204"/>
              </a:rPr>
              <a:t>%</a:t>
            </a:r>
            <a:endParaRPr lang="en-US" sz="5000" b="0" strike="noStrike" spc="-1" dirty="0">
              <a:latin typeface="Arial" panose="020B0604020202020204"/>
            </a:endParaRPr>
          </a:p>
        </p:txBody>
      </p:sp>
      <p:pic>
        <p:nvPicPr>
          <p:cNvPr id="296" name="Graphic 74" descr="Gears with solid fill"/>
          <p:cNvPicPr/>
          <p:nvPr/>
        </p:nvPicPr>
        <p:blipFill>
          <a:blip r:embed="rId4"/>
          <a:stretch>
            <a:fillRect/>
          </a:stretch>
        </p:blipFill>
        <p:spPr>
          <a:xfrm>
            <a:off x="3571560" y="2975760"/>
            <a:ext cx="583200" cy="583200"/>
          </a:xfrm>
          <a:prstGeom prst="rect">
            <a:avLst/>
          </a:prstGeom>
          <a:ln w="0">
            <a:noFill/>
          </a:ln>
        </p:spPr>
      </p:pic>
      <p:pic>
        <p:nvPicPr>
          <p:cNvPr id="297" name="Graphic 76" descr="Bar graph with upward trend with solid fill"/>
          <p:cNvPicPr/>
          <p:nvPr/>
        </p:nvPicPr>
        <p:blipFill>
          <a:blip r:embed="rId5"/>
          <a:stretch>
            <a:fillRect/>
          </a:stretch>
        </p:blipFill>
        <p:spPr>
          <a:xfrm>
            <a:off x="860400" y="3013200"/>
            <a:ext cx="502920" cy="502920"/>
          </a:xfrm>
          <a:prstGeom prst="rect">
            <a:avLst/>
          </a:prstGeom>
          <a:ln w="0">
            <a:noFill/>
          </a:ln>
        </p:spPr>
      </p:pic>
      <p:pic>
        <p:nvPicPr>
          <p:cNvPr id="298" name="Graphic 78" descr="Lightbulb with solid fill"/>
          <p:cNvPicPr/>
          <p:nvPr/>
        </p:nvPicPr>
        <p:blipFill>
          <a:blip r:embed="rId6"/>
          <a:stretch>
            <a:fillRect/>
          </a:stretch>
        </p:blipFill>
        <p:spPr>
          <a:xfrm>
            <a:off x="6363000" y="2983680"/>
            <a:ext cx="583200" cy="583200"/>
          </a:xfrm>
          <a:prstGeom prst="rect">
            <a:avLst/>
          </a:prstGeom>
          <a:ln w="0">
            <a:noFill/>
          </a:ln>
        </p:spPr>
      </p:pic>
      <p:pic>
        <p:nvPicPr>
          <p:cNvPr id="299" name="Graphic 80" descr="Meeting with solid fill"/>
          <p:cNvPicPr/>
          <p:nvPr/>
        </p:nvPicPr>
        <p:blipFill>
          <a:blip r:embed="rId7"/>
          <a:stretch>
            <a:fillRect/>
          </a:stretch>
        </p:blipFill>
        <p:spPr>
          <a:xfrm>
            <a:off x="9117720" y="2960640"/>
            <a:ext cx="583200" cy="583200"/>
          </a:xfrm>
          <a:prstGeom prst="rect">
            <a:avLst/>
          </a:prstGeom>
          <a:ln w="0">
            <a:noFill/>
          </a:ln>
        </p:spPr>
      </p:pic>
      <p:pic>
        <p:nvPicPr>
          <p:cNvPr id="300" name="Picture 2" descr="C:\Users\Solomonw\Desktop\01Siinqee\Brand Documents\Logo in different formats\White Background Logo.jpg"/>
          <p:cNvPicPr/>
          <p:nvPr/>
        </p:nvPicPr>
        <p:blipFill>
          <a:blip r:embed="rId8"/>
          <a:stretch>
            <a:fillRect/>
          </a:stretch>
        </p:blipFill>
        <p:spPr>
          <a:xfrm>
            <a:off x="0" y="46080"/>
            <a:ext cx="1594440" cy="750960"/>
          </a:xfrm>
          <a:prstGeom prst="rect">
            <a:avLst/>
          </a:prstGeom>
          <a:ln w="0">
            <a:noFill/>
          </a:ln>
        </p:spPr>
      </p:pic>
      <p:pic>
        <p:nvPicPr>
          <p:cNvPr id="301" name="Picture 2"/>
          <p:cNvPicPr/>
          <p:nvPr/>
        </p:nvPicPr>
        <p:blipFill>
          <a:blip r:embed="rId9"/>
          <a:stretch>
            <a:fillRect/>
          </a:stretch>
        </p:blipFill>
        <p:spPr>
          <a:xfrm>
            <a:off x="3173760" y="1339200"/>
            <a:ext cx="589320" cy="1181880"/>
          </a:xfrm>
          <a:prstGeom prst="rect">
            <a:avLst/>
          </a:prstGeom>
          <a:ln w="0">
            <a:noFill/>
          </a:ln>
        </p:spPr>
      </p:pic>
      <p:pic>
        <p:nvPicPr>
          <p:cNvPr id="302" name="Picture 2"/>
          <p:cNvPicPr/>
          <p:nvPr/>
        </p:nvPicPr>
        <p:blipFill>
          <a:blip r:embed="rId9"/>
          <a:stretch>
            <a:fillRect/>
          </a:stretch>
        </p:blipFill>
        <p:spPr>
          <a:xfrm>
            <a:off x="6968880" y="1313640"/>
            <a:ext cx="622440" cy="1181880"/>
          </a:xfrm>
          <a:prstGeom prst="rect">
            <a:avLst/>
          </a:prstGeom>
          <a:ln w="0">
            <a:noFill/>
          </a:ln>
        </p:spPr>
      </p:pic>
      <p:pic>
        <p:nvPicPr>
          <p:cNvPr id="303" name="Picture 2"/>
          <p:cNvPicPr/>
          <p:nvPr/>
        </p:nvPicPr>
        <p:blipFill>
          <a:blip r:embed="rId9"/>
          <a:stretch>
            <a:fillRect/>
          </a:stretch>
        </p:blipFill>
        <p:spPr>
          <a:xfrm>
            <a:off x="10651320" y="1313640"/>
            <a:ext cx="649800" cy="1181880"/>
          </a:xfrm>
          <a:prstGeom prst="rect">
            <a:avLst/>
          </a:prstGeom>
          <a:ln w="0">
            <a:noFill/>
          </a:ln>
        </p:spPr>
      </p:pic>
      <p:sp>
        <p:nvSpPr>
          <p:cNvPr id="304" name="Rectangle 1"/>
          <p:cNvSpPr/>
          <p:nvPr/>
        </p:nvSpPr>
        <p:spPr>
          <a:xfrm>
            <a:off x="8889840" y="2044440"/>
            <a:ext cx="1423636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pc="-1" dirty="0" smtClean="0">
                <a:solidFill>
                  <a:srgbClr val="ED7D31"/>
                </a:solidFill>
                <a:latin typeface="Segoe UI" panose="020B0502040204020203"/>
              </a:rPr>
              <a:t>1 </a:t>
            </a:r>
            <a:r>
              <a:rPr lang="en-US" sz="3200" b="1" strike="noStrike" spc="-1" dirty="0" smtClean="0">
                <a:solidFill>
                  <a:srgbClr val="ED7D31"/>
                </a:solidFill>
                <a:latin typeface="Segoe UI" panose="020B0502040204020203"/>
              </a:rPr>
              <a:t>ATM</a:t>
            </a:r>
            <a:endParaRPr lang="en-US" sz="3200" b="0" strike="noStrike" spc="-1" dirty="0">
              <a:latin typeface="Arial" panose="020B0604020202020204"/>
            </a:endParaRPr>
          </a:p>
        </p:txBody>
      </p:sp>
      <p:sp>
        <p:nvSpPr>
          <p:cNvPr id="305" name="Rounded Rectangle 3"/>
          <p:cNvSpPr/>
          <p:nvPr/>
        </p:nvSpPr>
        <p:spPr>
          <a:xfrm>
            <a:off x="455400" y="1113120"/>
            <a:ext cx="3695040" cy="15602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Rounded Rectangle 56"/>
          <p:cNvSpPr/>
          <p:nvPr/>
        </p:nvSpPr>
        <p:spPr>
          <a:xfrm>
            <a:off x="4272840" y="1124640"/>
            <a:ext cx="3695040" cy="15602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Rounded Rectangle 61"/>
          <p:cNvSpPr/>
          <p:nvPr/>
        </p:nvSpPr>
        <p:spPr>
          <a:xfrm>
            <a:off x="8087040" y="1129680"/>
            <a:ext cx="3695040" cy="15602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Title 1"/>
          <p:cNvSpPr/>
          <p:nvPr/>
        </p:nvSpPr>
        <p:spPr>
          <a:xfrm>
            <a:off x="861120" y="191160"/>
            <a:ext cx="11277360" cy="40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fontScale="91500" lnSpcReduction="1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GB" sz="2700" b="1" strike="noStrike" spc="-1" dirty="0">
                <a:solidFill>
                  <a:srgbClr val="000000"/>
                </a:solidFill>
                <a:latin typeface="Calibri" panose="020F0502020204030204"/>
              </a:rPr>
              <a:t>ATM and POS Deployment Status and Efficiency      </a:t>
            </a:r>
            <a:endParaRPr lang="en-US" sz="2700" b="0" strike="noStrike" spc="-1" dirty="0">
              <a:latin typeface="Arial" panose="020B0604020202020204"/>
            </a:endParaRPr>
          </a:p>
          <a:p>
            <a:pPr algn="ctr">
              <a:lnSpc>
                <a:spcPct val="90000"/>
              </a:lnSpc>
              <a:buNone/>
            </a:pPr>
            <a:endParaRPr lang="en-US" sz="4400" b="0" strike="noStrike" spc="-1" dirty="0">
              <a:latin typeface="Arial" panose="020B0604020202020204"/>
            </a:endParaRPr>
          </a:p>
        </p:txBody>
      </p:sp>
      <p:grpSp>
        <p:nvGrpSpPr>
          <p:cNvPr id="309" name="Group 52"/>
          <p:cNvGrpSpPr/>
          <p:nvPr/>
        </p:nvGrpSpPr>
        <p:grpSpPr>
          <a:xfrm>
            <a:off x="283610" y="4311001"/>
            <a:ext cx="11311090" cy="1985654"/>
            <a:chOff x="297900" y="4170135"/>
            <a:chExt cx="11721380" cy="2126520"/>
          </a:xfrm>
        </p:grpSpPr>
        <p:sp>
          <p:nvSpPr>
            <p:cNvPr id="310" name="Rounded Rectangle 53"/>
            <p:cNvSpPr/>
            <p:nvPr/>
          </p:nvSpPr>
          <p:spPr>
            <a:xfrm>
              <a:off x="297900" y="4170135"/>
              <a:ext cx="11721380" cy="2126520"/>
            </a:xfrm>
            <a:prstGeom prst="roundRect">
              <a:avLst>
                <a:gd name="adj" fmla="val 9671"/>
              </a:avLst>
            </a:prstGeom>
            <a:solidFill>
              <a:schemeClr val="bg1"/>
            </a:solidFill>
            <a:ln w="38100">
              <a:solidFill>
                <a:srgbClr val="00B050"/>
              </a:solidFill>
            </a:ln>
            <a:effectLst>
              <a:outerShdw blurRad="50760" dist="38160" algn="l" rotWithShape="0">
                <a:srgbClr val="00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311" name="Freeform 54"/>
            <p:cNvSpPr/>
            <p:nvPr/>
          </p:nvSpPr>
          <p:spPr>
            <a:xfrm>
              <a:off x="756720" y="4945680"/>
              <a:ext cx="726120" cy="726120"/>
            </a:xfrm>
            <a:custGeom>
              <a:avLst/>
              <a:gdLst/>
              <a:ahLst/>
              <a:cxnLst/>
              <a:rect l="l" t="t" r="r" b="b"/>
              <a:pathLst>
                <a:path w="726480" h="726480">
                  <a:moveTo>
                    <a:pt x="726480" y="363240"/>
                  </a:moveTo>
                  <a:cubicBezTo>
                    <a:pt x="726480" y="563852"/>
                    <a:pt x="563852" y="726480"/>
                    <a:pt x="363240" y="726480"/>
                  </a:cubicBezTo>
                  <a:cubicBezTo>
                    <a:pt x="162628" y="726480"/>
                    <a:pt x="0" y="563852"/>
                    <a:pt x="0" y="363240"/>
                  </a:cubicBezTo>
                  <a:cubicBezTo>
                    <a:pt x="0" y="162628"/>
                    <a:pt x="162628" y="0"/>
                    <a:pt x="363240" y="0"/>
                  </a:cubicBezTo>
                  <a:cubicBezTo>
                    <a:pt x="563852" y="0"/>
                    <a:pt x="726480" y="162628"/>
                    <a:pt x="726480" y="363240"/>
                  </a:cubicBezTo>
                  <a:close/>
                </a:path>
              </a:pathLst>
            </a:custGeom>
            <a:solidFill>
              <a:srgbClr val="00B050"/>
            </a:solidFill>
            <a:ln w="89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2" name="Freeform 55"/>
            <p:cNvSpPr/>
            <p:nvPr/>
          </p:nvSpPr>
          <p:spPr>
            <a:xfrm>
              <a:off x="4431240" y="4945680"/>
              <a:ext cx="726120" cy="726120"/>
            </a:xfrm>
            <a:custGeom>
              <a:avLst/>
              <a:gdLst/>
              <a:ahLst/>
              <a:cxnLst/>
              <a:rect l="l" t="t" r="r" b="b"/>
              <a:pathLst>
                <a:path w="726480" h="726480">
                  <a:moveTo>
                    <a:pt x="726480" y="363240"/>
                  </a:moveTo>
                  <a:cubicBezTo>
                    <a:pt x="726480" y="563852"/>
                    <a:pt x="563852" y="726480"/>
                    <a:pt x="363240" y="726480"/>
                  </a:cubicBezTo>
                  <a:cubicBezTo>
                    <a:pt x="162628" y="726480"/>
                    <a:pt x="0" y="563852"/>
                    <a:pt x="0" y="363240"/>
                  </a:cubicBezTo>
                  <a:cubicBezTo>
                    <a:pt x="0" y="162628"/>
                    <a:pt x="162628" y="0"/>
                    <a:pt x="363240" y="0"/>
                  </a:cubicBezTo>
                  <a:cubicBezTo>
                    <a:pt x="563852" y="0"/>
                    <a:pt x="726480" y="162628"/>
                    <a:pt x="726480" y="363240"/>
                  </a:cubicBezTo>
                  <a:close/>
                </a:path>
              </a:pathLst>
            </a:custGeom>
            <a:solidFill>
              <a:srgbClr val="00B050"/>
            </a:solidFill>
            <a:ln w="89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14" name="Rectangle 63"/>
            <p:cNvSpPr/>
            <p:nvPr/>
          </p:nvSpPr>
          <p:spPr>
            <a:xfrm>
              <a:off x="1614960" y="4990680"/>
              <a:ext cx="1433520" cy="41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GB" sz="5000" b="1" strike="noStrike" spc="-1" dirty="0">
                  <a:solidFill>
                    <a:srgbClr val="ED7D31"/>
                  </a:solidFill>
                  <a:latin typeface="Segoe UI" panose="020B0502040204020203"/>
                </a:rPr>
                <a:t>250</a:t>
              </a:r>
              <a:endParaRPr lang="en-US" sz="5000" b="0" strike="noStrike" spc="-1" dirty="0">
                <a:latin typeface="Arial" panose="020B0604020202020204"/>
              </a:endParaRPr>
            </a:p>
          </p:txBody>
        </p:sp>
        <p:sp>
          <p:nvSpPr>
            <p:cNvPr id="315" name="Rectangle 64"/>
            <p:cNvSpPr/>
            <p:nvPr/>
          </p:nvSpPr>
          <p:spPr>
            <a:xfrm>
              <a:off x="1666800" y="5588640"/>
              <a:ext cx="2266560" cy="608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0" strike="noStrike" spc="-1" dirty="0">
                  <a:solidFill>
                    <a:srgbClr val="222A35"/>
                  </a:solidFill>
                  <a:latin typeface="Segoe UI" panose="020B0502040204020203"/>
                </a:rPr>
                <a:t>No of POS</a:t>
              </a:r>
              <a:endParaRPr lang="en-US" sz="1600" b="0" strike="noStrike" spc="-1" dirty="0">
                <a:latin typeface="Arial" panose="020B0604020202020204"/>
              </a:endParaRPr>
            </a:p>
          </p:txBody>
        </p:sp>
        <p:sp>
          <p:nvSpPr>
            <p:cNvPr id="316" name="Rectangle 65"/>
            <p:cNvSpPr/>
            <p:nvPr/>
          </p:nvSpPr>
          <p:spPr>
            <a:xfrm>
              <a:off x="987480" y="5080680"/>
              <a:ext cx="2653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3200" b="1" strike="noStrike" spc="-1">
                  <a:solidFill>
                    <a:srgbClr val="E7E6E6"/>
                  </a:solidFill>
                  <a:latin typeface="Segoe UI" panose="020B0502040204020203"/>
                </a:rPr>
                <a:t>1</a:t>
              </a:r>
              <a:endParaRPr lang="en-US" sz="3200" b="0" strike="noStrike" spc="-1">
                <a:latin typeface="Arial" panose="020B0604020202020204"/>
              </a:endParaRPr>
            </a:p>
          </p:txBody>
        </p:sp>
        <p:sp>
          <p:nvSpPr>
            <p:cNvPr id="317" name="Rectangle 66"/>
            <p:cNvSpPr/>
            <p:nvPr/>
          </p:nvSpPr>
          <p:spPr>
            <a:xfrm>
              <a:off x="4661640" y="5080680"/>
              <a:ext cx="265320" cy="4561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3200" b="1" strike="noStrike" spc="-1">
                  <a:solidFill>
                    <a:srgbClr val="E7E6E6"/>
                  </a:solidFill>
                  <a:latin typeface="Segoe UI" panose="020B0502040204020203"/>
                </a:rPr>
                <a:t>2</a:t>
              </a:r>
              <a:endParaRPr lang="en-US" sz="3200" b="0" strike="noStrike" spc="-1">
                <a:latin typeface="Arial" panose="020B0604020202020204"/>
              </a:endParaRPr>
            </a:p>
          </p:txBody>
        </p:sp>
        <p:sp>
          <p:nvSpPr>
            <p:cNvPr id="319" name="Rectangle 68"/>
            <p:cNvSpPr/>
            <p:nvPr/>
          </p:nvSpPr>
          <p:spPr>
            <a:xfrm>
              <a:off x="5209200" y="4990680"/>
              <a:ext cx="1804320" cy="2768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5000" b="1" spc="-1" dirty="0" smtClean="0">
                  <a:solidFill>
                    <a:srgbClr val="ED7D31"/>
                  </a:solidFill>
                  <a:latin typeface="Segoe UI" panose="020B0502040204020203"/>
                </a:rPr>
                <a:t>100</a:t>
              </a:r>
              <a:r>
                <a:rPr lang="en-US" sz="5000" b="1" strike="noStrike" spc="-1" dirty="0" smtClean="0">
                  <a:solidFill>
                    <a:srgbClr val="ED7D31"/>
                  </a:solidFill>
                  <a:latin typeface="Segoe UI" panose="020B0502040204020203"/>
                </a:rPr>
                <a:t>%</a:t>
              </a:r>
              <a:r>
                <a:rPr lang="en-US" sz="1800" b="1" strike="noStrike" spc="-1" dirty="0" smtClean="0">
                  <a:solidFill>
                    <a:srgbClr val="ED7D31"/>
                  </a:solidFill>
                  <a:latin typeface="Segoe UI" panose="020B0502040204020203"/>
                </a:rPr>
                <a:t> </a:t>
              </a:r>
              <a:endParaRPr lang="en-US" sz="1800" b="0" strike="noStrike" spc="-1" dirty="0">
                <a:latin typeface="Arial" panose="020B0604020202020204"/>
              </a:endParaRPr>
            </a:p>
          </p:txBody>
        </p:sp>
        <p:sp>
          <p:nvSpPr>
            <p:cNvPr id="320" name="Rectangle 69"/>
            <p:cNvSpPr/>
            <p:nvPr/>
          </p:nvSpPr>
          <p:spPr>
            <a:xfrm>
              <a:off x="4654440" y="5754240"/>
              <a:ext cx="1217160" cy="387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222A35"/>
                  </a:solidFill>
                  <a:latin typeface="Segoe UI" panose="020B0502040204020203"/>
                </a:rPr>
                <a:t>Started           </a:t>
              </a:r>
              <a:endParaRPr lang="en-US" sz="16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600" b="0" strike="noStrike" spc="-1">
                  <a:solidFill>
                    <a:srgbClr val="222A35"/>
                  </a:solidFill>
                  <a:latin typeface="Segoe UI" panose="020B0502040204020203"/>
                </a:rPr>
                <a:t>Operation</a:t>
              </a:r>
              <a:endParaRPr lang="en-US" sz="1600" b="0" strike="noStrike" spc="-1">
                <a:latin typeface="Arial" panose="020B0604020202020204"/>
              </a:endParaRPr>
            </a:p>
          </p:txBody>
        </p:sp>
        <p:sp>
          <p:nvSpPr>
            <p:cNvPr id="324" name="Rounded Rectangle 77"/>
            <p:cNvSpPr/>
            <p:nvPr/>
          </p:nvSpPr>
          <p:spPr>
            <a:xfrm>
              <a:off x="462240" y="4719240"/>
              <a:ext cx="3695040" cy="156024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5" name="Rounded Rectangle 79"/>
            <p:cNvSpPr/>
            <p:nvPr/>
          </p:nvSpPr>
          <p:spPr>
            <a:xfrm>
              <a:off x="4279680" y="4730760"/>
              <a:ext cx="3695040" cy="156024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" name="Rounded Rectangle 81"/>
            <p:cNvSpPr/>
            <p:nvPr/>
          </p:nvSpPr>
          <p:spPr>
            <a:xfrm>
              <a:off x="8094240" y="4735800"/>
              <a:ext cx="3695040" cy="156024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pic>
          <p:nvPicPr>
            <p:cNvPr id="327" name="Picture 82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2814120" y="4848840"/>
              <a:ext cx="1195920" cy="1195920"/>
            </a:xfrm>
            <a:prstGeom prst="rect">
              <a:avLst/>
            </a:prstGeom>
            <a:ln w="0">
              <a:solidFill>
                <a:srgbClr val="FFFFFF"/>
              </a:solidFill>
            </a:ln>
          </p:spPr>
        </p:pic>
        <p:pic>
          <p:nvPicPr>
            <p:cNvPr id="328" name="Picture 83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6672600" y="4842000"/>
              <a:ext cx="1195920" cy="1195920"/>
            </a:xfrm>
            <a:prstGeom prst="rect">
              <a:avLst/>
            </a:prstGeom>
            <a:ln w="0">
              <a:solidFill>
                <a:srgbClr val="FFFFFF"/>
              </a:solidFill>
            </a:ln>
          </p:spPr>
        </p:pic>
      </p:grpSp>
      <p:sp>
        <p:nvSpPr>
          <p:cNvPr id="330" name="Rectangle 2"/>
          <p:cNvSpPr/>
          <p:nvPr/>
        </p:nvSpPr>
        <p:spPr>
          <a:xfrm>
            <a:off x="5695920" y="5439960"/>
            <a:ext cx="1234547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5400" b="1" strike="noStrike" spc="-1" dirty="0" smtClean="0">
                <a:solidFill>
                  <a:srgbClr val="ED7D31"/>
                </a:solidFill>
                <a:latin typeface="Calibri" panose="020F0502020204030204"/>
              </a:rPr>
              <a:t>250</a:t>
            </a:r>
            <a:endParaRPr lang="en-US" sz="5400" b="0" strike="noStrike" spc="-1" dirty="0">
              <a:latin typeface="Arial" panose="020B0604020202020204"/>
            </a:endParaRPr>
          </a:p>
        </p:txBody>
      </p:sp>
      <p:sp>
        <p:nvSpPr>
          <p:cNvPr id="331" name="Rectangle 70"/>
          <p:cNvSpPr/>
          <p:nvPr/>
        </p:nvSpPr>
        <p:spPr>
          <a:xfrm>
            <a:off x="5546520" y="2075760"/>
            <a:ext cx="1724040" cy="322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5000" b="1" spc="-1" dirty="0" smtClean="0">
                <a:solidFill>
                  <a:srgbClr val="ED7D31"/>
                </a:solidFill>
                <a:latin typeface="Segoe UI" panose="020B0502040204020203"/>
              </a:rPr>
              <a:t>253</a:t>
            </a:r>
            <a:r>
              <a:rPr lang="en-US" sz="1800" b="1" strike="noStrike" spc="-1" dirty="0" smtClean="0">
                <a:solidFill>
                  <a:srgbClr val="ED7D31"/>
                </a:solidFill>
                <a:latin typeface="Segoe UI" panose="020B0502040204020203"/>
              </a:rPr>
              <a:t> </a:t>
            </a:r>
            <a:endParaRPr lang="en-US" sz="1800" b="0" strike="noStrike" spc="-1" dirty="0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700939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Freeform 17"/>
          <p:cNvSpPr/>
          <p:nvPr/>
        </p:nvSpPr>
        <p:spPr>
          <a:xfrm>
            <a:off x="5490360" y="3957840"/>
            <a:ext cx="6701400" cy="3578040"/>
          </a:xfrm>
          <a:custGeom>
            <a:avLst/>
            <a:gdLst/>
            <a:ahLst/>
            <a:cxnLst/>
            <a:rect l="l" t="t" r="r" b="b"/>
            <a:pathLst>
              <a:path w="5929278" h="3086713">
                <a:moveTo>
                  <a:pt x="0" y="0"/>
                </a:moveTo>
                <a:lnTo>
                  <a:pt x="5929279" y="0"/>
                </a:lnTo>
                <a:lnTo>
                  <a:pt x="5929279" y="3086713"/>
                </a:lnTo>
                <a:lnTo>
                  <a:pt x="0" y="308671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>
              <a:fillRect/>
            </a:stretch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3" name="PlaceHolder 1"/>
          <p:cNvSpPr>
            <a:spLocks noGrp="1"/>
          </p:cNvSpPr>
          <p:nvPr>
            <p:ph type="title" idx="4294967295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4400" b="0" strike="noStrike" spc="-1" dirty="0">
                <a:solidFill>
                  <a:srgbClr val="000000"/>
                </a:solidFill>
                <a:latin typeface="Calibri Light" panose="020F0302020204030204"/>
              </a:rPr>
              <a:t>                </a:t>
            </a:r>
            <a:r>
              <a:rPr lang="en-GB" sz="3200" b="1" strike="noStrike" spc="-1" dirty="0">
                <a:solidFill>
                  <a:srgbClr val="000000"/>
                </a:solidFill>
                <a:latin typeface="Calibri Light" panose="020F0302020204030204"/>
              </a:rPr>
              <a:t>List of ATM with out of cash      </a:t>
            </a:r>
            <a:endParaRPr lang="en-US" sz="32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sldNum" idx="429496729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 panose="020F0502020204030204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5C6C92-1F7F-4803-8136-31CFD27F1685}" type="slidenum">
              <a:rPr lang="en-US" sz="1200" b="0" strike="noStrike" spc="-1">
                <a:solidFill>
                  <a:srgbClr val="8B8B8B"/>
                </a:solidFill>
                <a:latin typeface="Calibri" panose="020F0502020204030204"/>
              </a:rPr>
              <a:t>3</a:t>
            </a:fld>
            <a:endParaRPr lang="en-US" sz="1200" b="0" strike="noStrike" spc="-1">
              <a:latin typeface="Times New Roman" panose="02020603050405020304"/>
            </a:endParaRPr>
          </a:p>
        </p:txBody>
      </p:sp>
      <p:pic>
        <p:nvPicPr>
          <p:cNvPr id="337" name="Picture 2" descr="C:\Users\Solomonw\Desktop\01Siinqee\Brand Documents\Logo in different formats\White Background Logo.jpg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2183040" cy="750960"/>
          </a:xfrm>
          <a:prstGeom prst="rect">
            <a:avLst/>
          </a:prstGeom>
          <a:ln w="0">
            <a:noFill/>
          </a:ln>
        </p:spPr>
      </p:pic>
      <p:pic>
        <p:nvPicPr>
          <p:cNvPr id="338" name="Picture 2"/>
          <p:cNvPicPr/>
          <p:nvPr/>
        </p:nvPicPr>
        <p:blipFill>
          <a:blip r:embed="rId5"/>
          <a:stretch>
            <a:fillRect/>
          </a:stretch>
        </p:blipFill>
        <p:spPr>
          <a:xfrm>
            <a:off x="9408795" y="1179830"/>
            <a:ext cx="1146175" cy="1782445"/>
          </a:xfrm>
          <a:prstGeom prst="rect">
            <a:avLst/>
          </a:prstGeom>
          <a:ln w="0">
            <a:noFill/>
          </a:ln>
        </p:spPr>
      </p:pic>
      <p:graphicFrame>
        <p:nvGraphicFramePr>
          <p:cNvPr id="3" name="Content Placeholder 8"/>
          <p:cNvGraphicFramePr/>
          <p:nvPr>
            <p:custDataLst>
              <p:tags r:id="rId1"/>
            </p:custDataLst>
          </p:nvPr>
        </p:nvGraphicFramePr>
        <p:xfrm>
          <a:off x="1089660" y="1690370"/>
          <a:ext cx="8039735" cy="5219700"/>
        </p:xfrm>
        <a:graphic>
          <a:graphicData uri="http://schemas.openxmlformats.org/drawingml/2006/table">
            <a:tbl>
              <a:tblPr/>
              <a:tblGrid>
                <a:gridCol w="919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3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8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1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607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 panose="020B0604020202020204"/>
                        </a:rPr>
                        <a:t> 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District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GB" sz="1600" b="1" strike="noStrike" spc="-1" dirty="0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Branch</a:t>
                      </a:r>
                      <a:endParaRPr lang="en-US" sz="16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Terminal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GB" sz="1800" b="1" strike="noStrike" spc="-1">
                          <a:solidFill>
                            <a:srgbClr val="FFFFFF"/>
                          </a:solidFill>
                          <a:latin typeface="Calibri" panose="020F0502020204030204"/>
                        </a:rPr>
                        <a:t>Out of cash(hr)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1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 panose="020B0604020202020204"/>
                        </a:rPr>
                        <a:t>NORTH</a:t>
                      </a:r>
                    </a:p>
                  </a:txBody>
                  <a:tcPr marL="9360" marR="936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 dirty="0">
                          <a:latin typeface="Arial" panose="020B0604020202020204"/>
                        </a:rPr>
                        <a:t>wossen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800" b="0" strike="noStrike" spc="-1" dirty="0">
                          <a:latin typeface="Arial" panose="020B0604020202020204"/>
                        </a:rPr>
                        <a:t>A78ATM01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GB" sz="1800" b="1" strike="noStrike" spc="-1" dirty="0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48</a:t>
                      </a:r>
                      <a:endParaRPr lang="en-US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WEST FINFINE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 dirty="0">
                          <a:latin typeface="Arial" panose="020B0604020202020204"/>
                        </a:rPr>
                        <a:t>Burayu ATm 01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800" b="0" strike="noStrike" spc="-1" dirty="0">
                          <a:latin typeface="Arial" panose="020B0604020202020204"/>
                        </a:rPr>
                        <a:t>A07ATM01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 panose="020B0604020202020204"/>
                        </a:rPr>
                        <a:t>24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 panose="020B0604020202020204"/>
                        </a:rPr>
                        <a:t>Hawasa</a:t>
                      </a: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 dirty="0">
                          <a:latin typeface="Arial" panose="020B0604020202020204"/>
                        </a:rPr>
                        <a:t>Adola Wayu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800" b="0" strike="noStrike" spc="-1">
                          <a:latin typeface="Arial" panose="020B0604020202020204"/>
                        </a:rPr>
                        <a:t>R14ATM01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 panose="020B0604020202020204"/>
                        </a:rPr>
                        <a:t>48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1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Jimma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1" strike="noStrike" spc="-1" dirty="0" err="1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Agaro</a:t>
                      </a:r>
                      <a:endParaRPr lang="en-US" sz="16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800" b="0" strike="noStrike" spc="-1" dirty="0">
                          <a:latin typeface="Arial" panose="020B0604020202020204"/>
                        </a:rPr>
                        <a:t>P01ATM01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 panose="020B0604020202020204"/>
                        </a:rPr>
                        <a:t>48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Dire Dawa</a:t>
                      </a:r>
                      <a:endParaRPr lang="en-US" sz="1800" b="0" strike="noStrike" spc="-1">
                        <a:latin typeface="Arial" panose="020B0604020202020204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 dirty="0">
                          <a:latin typeface="Arial" panose="020B0604020202020204"/>
                        </a:rPr>
                        <a:t>Haromaya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800" b="0" strike="noStrike" spc="-1" dirty="0">
                          <a:latin typeface="Arial" panose="020B0604020202020204"/>
                        </a:rPr>
                        <a:t>K05ATM01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 panose="020B0604020202020204"/>
                        </a:rPr>
                        <a:t>24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East </a:t>
                      </a:r>
                      <a:r>
                        <a:rPr lang="en-US" sz="1800" b="1" strike="noStrike" spc="-1" dirty="0" err="1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Finfine</a:t>
                      </a: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 </a:t>
                      </a:r>
                      <a:endParaRPr lang="en-US" sz="1800" b="0" strike="noStrike" spc="-1" dirty="0">
                        <a:latin typeface="Arial" panose="020B0604020202020204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1" strike="noStrike" spc="-1" dirty="0" err="1" smtClean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Gelan</a:t>
                      </a:r>
                      <a:endParaRPr lang="en-US" sz="16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A16ATM01</a:t>
                      </a:r>
                      <a:endParaRPr lang="en-US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 panose="020B0604020202020204"/>
                        </a:rPr>
                        <a:t>36</a:t>
                      </a: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1" strike="noStrike" spc="-1" dirty="0">
                          <a:solidFill>
                            <a:srgbClr val="000000"/>
                          </a:solidFill>
                          <a:latin typeface="Calibri" panose="020F0502020204030204"/>
                        </a:rPr>
                        <a:t>South</a:t>
                      </a:r>
                      <a:endParaRPr lang="en-US" sz="1800" b="0" strike="noStrike" spc="-1" dirty="0">
                        <a:latin typeface="Arial" panose="020B0604020202020204"/>
                      </a:endParaRPr>
                    </a:p>
                  </a:txBody>
                  <a:tcPr marL="9360" marR="936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b="0" strike="noStrike" spc="-1" dirty="0">
                          <a:latin typeface="Arial" panose="020B0604020202020204"/>
                        </a:rPr>
                        <a:t>Bekanisa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1800" b="0" strike="noStrike" spc="-1" dirty="0">
                          <a:latin typeface="Arial" panose="020B0604020202020204"/>
                        </a:rPr>
                        <a:t>A44ATM01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 panose="020B0604020202020204"/>
                        </a:rPr>
                        <a:t>36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7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12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 panose="020B0604020202020204"/>
                        </a:rPr>
                        <a:t>Odaa </a:t>
                      </a:r>
                    </a:p>
                  </a:txBody>
                  <a:tcPr marL="9360" marR="936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600" spc="-1" dirty="0">
                          <a:latin typeface="Arial" panose="020B0604020202020204"/>
                          <a:sym typeface="+mn-ea"/>
                        </a:rPr>
                        <a:t>Odaa </a:t>
                      </a:r>
                      <a:endParaRPr lang="en-US" sz="16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spc="-1" dirty="0">
                          <a:latin typeface="Arial" panose="020B0604020202020204"/>
                          <a:sym typeface="+mn-ea"/>
                        </a:rPr>
                        <a:t>Odaa 01</a:t>
                      </a:r>
                      <a:endParaRPr lang="en-US" altLang="en-US" sz="1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 panose="020B0604020202020204"/>
                        </a:rPr>
                        <a:t>48</a:t>
                      </a: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96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33*368"/>
  <p:tag name="TABLE_ENDDRAG_RECT" val="85*133*633*36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151</Words>
  <Application>Microsoft Office PowerPoint</Application>
  <PresentationFormat>Widescreen</PresentationFormat>
  <Paragraphs>90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DejaVu Sans</vt:lpstr>
      <vt:lpstr>Open Sans</vt:lpstr>
      <vt:lpstr>Segoe UI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                List of ATM with out of cash      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Bereket Addo</cp:lastModifiedBy>
  <cp:revision>1097</cp:revision>
  <dcterms:created xsi:type="dcterms:W3CDTF">2022-07-10T17:04:00Z</dcterms:created>
  <dcterms:modified xsi:type="dcterms:W3CDTF">2025-07-26T06:53:06Z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56E3F3AE773644F9BD8860B06CECC0C3_13</vt:lpwstr>
  </property>
  <property fmtid="{D5CDD505-2E9C-101B-9397-08002B2CF9AE}" pid="3" name="KSOProductBuildVer">
    <vt:lpwstr>1033-12.2.0.21931</vt:lpwstr>
  </property>
  <property fmtid="{D5CDD505-2E9C-101B-9397-08002B2CF9AE}" pid="4" name="Notes">
    <vt:i4>1</vt:i4>
  </property>
  <property fmtid="{D5CDD505-2E9C-101B-9397-08002B2CF9AE}" pid="5" name="PresentationFormat">
    <vt:lpwstr>Widescreen</vt:lpwstr>
  </property>
  <property fmtid="{D5CDD505-2E9C-101B-9397-08002B2CF9AE}" pid="6" name="Slides">
    <vt:i4>3</vt:i4>
  </property>
</Properties>
</file>