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ld Standard TT" pitchFamily="2" charset="77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54" d="100"/>
          <a:sy n="154" d="100"/>
        </p:scale>
        <p:origin x="9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1c5573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c1c5573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1c5573b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1c5573b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1c5573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1c5573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1c5573b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1c5573b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1c5573b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c1c5573b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1c5573b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c1c5573b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c1c5573b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c1c5573b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1c557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1c557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92fabee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92fabee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92fabe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92fabe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1c5573b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1c5573b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92fabe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92fabe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1c5573b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1c5573b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ab29021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ab29021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ab2902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ab29021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eab2902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eab29021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MPU2HistivI" TargetMode="External"/><Relationship Id="rId5" Type="http://schemas.openxmlformats.org/officeDocument/2006/relationships/hyperlink" Target="https://pjreddie.com/darknet/yolo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darknet/yol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MPU2Histi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MPU2HistivI" TargetMode="External"/><Relationship Id="rId4" Type="http://schemas.openxmlformats.org/officeDocument/2006/relationships/hyperlink" Target="https://pjreddie.com/darknet/yol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darknet/yol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MPU2Histi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.bakar@outlook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and Localization for Document Profiling Systems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713525"/>
            <a:ext cx="81186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Yapay Zeka Dersi Sunumu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Bekir Bakar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Shot Detector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single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- speed trade-off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413770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Liu, W., Anguelov, D., Erhan, D., Szegedy, C., Reed, S., Fu, C. Y., &amp; Berg, A. C. (2016, October). Ssd: Single shot multibox detector. In European conference on computer vision (pp. 21-37). Springer, Cham.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Regional Convolutional Neural Network (CNN)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 R-CNN </a:t>
            </a:r>
            <a:r>
              <a:rPr lang="en" baseline="30000"/>
              <a:t>1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R-CNN </a:t>
            </a:r>
            <a:r>
              <a:rPr lang="en" baseline="30000"/>
              <a:t>2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Cascade R-CNN </a:t>
            </a:r>
            <a:r>
              <a:rPr lang="en" baseline="30000"/>
              <a:t>3</a:t>
            </a:r>
            <a:endParaRPr baseline="30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aseline="30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aseline="30000"/>
              <a:t>According to literature: High accuray slow speed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aseline="30000"/>
              <a:t>Since regression based models succeed acceptable results, CNN based detector loss popularty </a:t>
            </a:r>
            <a:endParaRPr baseline="30000"/>
          </a:p>
        </p:txBody>
      </p:sp>
      <p:sp>
        <p:nvSpPr>
          <p:cNvPr id="135" name="Google Shape;135;p23"/>
          <p:cNvSpPr txBox="1"/>
          <p:nvPr/>
        </p:nvSpPr>
        <p:spPr>
          <a:xfrm>
            <a:off x="311700" y="39385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He, K., Gkioxari, G., Dollár, P., &amp; Girshick, R. (2017). Mask r-cnn. In Proceedings of the IEEE international conference on computer vision (pp. 2961-2969).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Ren, S., He, K., Girshick, R., &amp; Sun, J. (2015). Faster r-cnn: Towards real-time object detection with region proposal networks. arXiv preprint arXiv:1506.01497.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Cai, Z., &amp; Vasconcelos, N. (2018). Cascade r-cnn: Delving into high quality object detection. In Proceedings of the IEEE conference on computer vision and pattern recognition (pp. 6154-6162).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(YOLO)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3672926" cy="26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375" y="1171600"/>
            <a:ext cx="3672925" cy="26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11700" y="38917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https://pjreddie.com/darknet/yolo/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https://youtu.be/MPU2HistivI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Redmon, J., Divvala, S., Girshick, R., &amp; Farhadi, A. (2016). You only look once: Unified, real-time object detection. In Proceedings of the IEEE conference on computer vision and pattern recognition (pp. 779-788).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(YOLO) - Overview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Prior detection systems repurpose classifiers or localizers to perform detection.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the model to an image at multiple locations and scales.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scoring regions of the image are considered detections.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single neural network to the full image. This network divides the image into regions and predicts bounding boxes and probabilities for each region.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Bounding boxes are weighted by the predicted probabilities.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51" name="Google Shape;151;p25"/>
          <p:cNvSpPr txBox="1"/>
          <p:nvPr/>
        </p:nvSpPr>
        <p:spPr>
          <a:xfrm>
            <a:off x="311700" y="38917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https://pjreddie.com/darknet/yolo/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https://youtu.be/MPU2HistivI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Redmon, J., Divvala, S., Girshick, R., &amp; Farhadi, A. (2016). You only look once: Unified, real-time object detection. In Proceedings of the IEEE conference on computer vision and pattern recognition (pp. 779-788).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(YOLO) - Versions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Version 1: Proposal Initial Version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Version 2 : YOLO9000 / YOLOv2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Inclusion of batch Normalization layers after each Conv Layer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It has 30 layers in comparison to YOLO v1 26 layers.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Anchor Boxes were introduced.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Version 3: YOLOv3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06 layers neural network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Detection on 3 scales for detecting objects of small to very large size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9 anchor boxes taken; 3 per scale. Hence more bounding boxes are predicted than YOLO9000 &amp; YOLOv1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MultiClass problem turned in MultiLabel problem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Certain changes in the Error function.</a:t>
            </a:r>
            <a:endParaRPr sz="900"/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Quite good with small objects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Ultranaltyics Implementations: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https://github.com/ultralytics/yolov3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38917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https://pjreddie.com/darknet/yolo/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https://youtu.be/MPU2HistivI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Redmon, J., Divvala, S., Girshick, R., &amp; Farhadi, A. (2016). You only look once: Unified, real-time object detection. In Proceedings of the IEEE conference on computer vision and pattern recognition (pp. 779-788).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(YOLO) - Implementation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Annotation over Dataset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Report Results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65" name="Google Shape;165;p27"/>
          <p:cNvSpPr txBox="1"/>
          <p:nvPr/>
        </p:nvSpPr>
        <p:spPr>
          <a:xfrm>
            <a:off x="311700" y="38917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https://pjreddie.com/darknet/yolo/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https://youtu.be/MPU2HistivI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Font typeface="Old Standard TT"/>
              <a:buAutoNum type="arabicPeriod"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Redmon, J., Divvala, S., Girshick, R., &amp; Farhadi, A. (2016). You only look once: Unified, real-time object detection. In Proceedings of the IEEE conference on computer vision and pattern recognition (pp. 779-788).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Python, C/C++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Darknet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PyTorch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Tensorflow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Vott Image Annotation - LabeImage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Throwbacks - Future Works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OCR data from bounding boxes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data (hand crafted methods)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 based validator in case of wrong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accuray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Named Entity Recognition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Rule Based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311700" y="2627200"/>
            <a:ext cx="52257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Info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Bekir Bakar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193331541008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Elektrik Elektronik Mühendisliği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Bursa Teknik Üniversitesi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5902250" y="2627200"/>
            <a:ext cx="2930100" cy="102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Contact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 u="sng" dirty="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b.bakar@outlook.com</a:t>
            </a: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649605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11700" y="1171475"/>
            <a:ext cx="5240400" cy="339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00" y="1254913"/>
            <a:ext cx="4833274" cy="32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Annotation Sample Output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3933250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260300" y="1171600"/>
            <a:ext cx="4572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&lt;object&gt;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&lt;name&gt;id_card_old_front&lt;/name&gt;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&lt;bndbox&gt;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    &lt;xmin&gt;38&lt;/xmin&gt;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    &lt;ymin&gt;60&lt;/ymin&gt;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    &lt;xmax&gt;260&lt;/xmax&gt;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    &lt;ymax&gt;353&lt;/ymax&gt;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    &lt;/bndbox&gt;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&lt;/object&gt;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60300" y="3018700"/>
            <a:ext cx="457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&lt;object&gt;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&lt;name&gt;id_card_new_front&lt;/name&gt;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&lt;bndbox&gt;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    &lt;xmin&gt;28&lt;/xmin&gt;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    &lt;ymin&gt;421&lt;/ymin&gt;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    &lt;xmax&gt;347&lt;/xmax&gt;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    &lt;ymax&gt;615&lt;/ymax&gt;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    &lt;/bndbox&gt;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&lt;/object&gt;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629900" y="3786975"/>
            <a:ext cx="420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Front and back of documents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Which images stands together?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Dataset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9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sdfs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520599" cy="2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700" y="3679125"/>
            <a:ext cx="208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Deciding clases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Sparse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augmentation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Pre-processing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Noise Removal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Skew Correction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Perspective Correction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Fixed Size Images</a:t>
            </a:r>
            <a:endParaRPr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Upscaling</a:t>
            </a:r>
            <a:endParaRPr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Downscaling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Annotation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HOG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SPP-net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CNN based Detectors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SSD (regression based detector)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YOLO (regression based detector)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Detectors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6785300" cy="29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11700" y="41439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https://cv-tricks.com/object-detection/faster-r-cnn-yolo-ssd/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Detectors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https://cv-tricks.com/object-detection/faster-r-cnn-yolo-ssd/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250"/>
            <a:ext cx="5553075" cy="27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11700" y="41439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https://cv-tricks.com/object-detection/faster-r-cnn-yolo-ssd/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Macintosh PowerPoint</Application>
  <PresentationFormat>On-screen Show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Old Standard TT</vt:lpstr>
      <vt:lpstr>Arial</vt:lpstr>
      <vt:lpstr>Paperback</vt:lpstr>
      <vt:lpstr>Object Detection and Localization for Document Profiling Systems</vt:lpstr>
      <vt:lpstr>Sample Document  </vt:lpstr>
      <vt:lpstr>Sample Document </vt:lpstr>
      <vt:lpstr>Image Annotation Sample Output</vt:lpstr>
      <vt:lpstr>Image Dataset</vt:lpstr>
      <vt:lpstr>Dataset</vt:lpstr>
      <vt:lpstr>Object Detection</vt:lpstr>
      <vt:lpstr>Compare Detectors</vt:lpstr>
      <vt:lpstr>Compare Detectors</vt:lpstr>
      <vt:lpstr>Single Shot Detector</vt:lpstr>
      <vt:lpstr>Regional Convolutional Neural Network (CNN)</vt:lpstr>
      <vt:lpstr>You Only Look Once (YOLO)</vt:lpstr>
      <vt:lpstr>You Only Look Once (YOLO) - Overview</vt:lpstr>
      <vt:lpstr>You Only Look Once (YOLO) - Versions</vt:lpstr>
      <vt:lpstr>You Only Look Once (YOLO) - Implementation</vt:lpstr>
      <vt:lpstr>Tools and Technologies</vt:lpstr>
      <vt:lpstr>Conclusion - Throwbacks - Future Works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and Localization for Document Profiling Systems</dc:title>
  <cp:lastModifiedBy>Bekir Bakar</cp:lastModifiedBy>
  <cp:revision>1</cp:revision>
  <dcterms:modified xsi:type="dcterms:W3CDTF">2022-02-26T10:55:09Z</dcterms:modified>
</cp:coreProperties>
</file>