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409" r:id="rId7"/>
    <p:sldId id="389" r:id="rId8"/>
    <p:sldId id="391" r:id="rId9"/>
    <p:sldId id="411" r:id="rId10"/>
    <p:sldId id="397" r:id="rId11"/>
    <p:sldId id="412" r:id="rId12"/>
    <p:sldId id="413" r:id="rId13"/>
    <p:sldId id="398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747" autoAdjust="0"/>
  </p:normalViewPr>
  <p:slideViewPr>
    <p:cSldViewPr snapToGrid="0">
      <p:cViewPr varScale="1">
        <p:scale>
          <a:sx n="105" d="100"/>
          <a:sy n="105" d="100"/>
        </p:scale>
        <p:origin x="65" y="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02/11/2024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02/11/2024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5B8E0-1EE7-BCEE-958C-3AAF25F7E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FDDCF2E6-6968-C9A4-E78F-1BEBFAF344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A0C527F-DAC1-C788-7D50-63A55C461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FE07E8-2C44-B2A1-980E-7374C9E9C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682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6F43F-8E39-91DB-B854-3801FD8F5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AEA3EA3E-1ECE-AAF4-4033-695BB3C9FB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5FD0271-498F-C670-90E4-F89AEC333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FAEBCB-1688-F2C7-C9C7-CFBEFB32F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0006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916C0-12B6-2DFE-2B80-E8A851491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92FE9B9-E1F3-4FAB-0E65-231756C484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11D69A5-0C83-6B51-B134-CFB5E1BDA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C53978-F419-5E09-16DD-991DA20C2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247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>
              <a:spcBef>
                <a:spcPts val="18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e libre 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e automatiqu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Forme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fr-F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fr-F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fr-F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fr-F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endParaRPr lang="fr-FR" dirty="0"/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 </a:t>
            </a:r>
            <a:r>
              <a:rPr lang="fr-FR"/>
              <a:t>de Bolg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Merci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Amadis SENELET</a:t>
            </a:r>
          </a:p>
          <a:p>
            <a:pPr rtl="0"/>
            <a:r>
              <a:rPr lang="fr-FR" dirty="0" err="1"/>
              <a:t>Selsebil</a:t>
            </a:r>
            <a:r>
              <a:rPr lang="fr-FR" dirty="0"/>
              <a:t> SERIANI</a:t>
            </a:r>
          </a:p>
          <a:p>
            <a:pPr rtl="0"/>
            <a:r>
              <a:rPr lang="fr-FR" dirty="0" err="1"/>
              <a:t>Bekir</a:t>
            </a:r>
            <a:r>
              <a:rPr lang="fr-FR" dirty="0"/>
              <a:t> CANAN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Programme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fr-FR"/>
            </a:defPPr>
          </a:lstStyle>
          <a:p>
            <a:pPr rtl="0"/>
            <a:r>
              <a:rPr lang="fr-FR" dirty="0"/>
              <a:t>Déroulement du projet</a:t>
            </a:r>
          </a:p>
          <a:p>
            <a:pPr rtl="0"/>
            <a:r>
              <a:rPr lang="fr-FR" dirty="0"/>
              <a:t>Visite guidée de notre blog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Gros plan d’une plante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0" y="444933"/>
            <a:ext cx="540235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Déroulement du projet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Base de donnée</a:t>
            </a:r>
          </a:p>
        </p:txBody>
      </p:sp>
      <p:pic>
        <p:nvPicPr>
          <p:cNvPr id="12" name="Espace réservé d’image 4" descr="gros plan du grain de bois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Gestion et organisation de la base de données par moment compliquée.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Des requêtes pouvant être un peu plus complexes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387D99DA-3458-147A-8E39-05A481EAD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039" y="2335958"/>
            <a:ext cx="9870337" cy="303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B3DFE-E2C0-ED71-B4BA-D14A6584F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0C8006A-16BB-339E-05A0-7CC62738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Une complexité à imaginer dès le début l’image de la base de données finale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0874618-1048-5794-9CF8-4009B542E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EE3C354B-6277-5136-EC50-10F6D0AC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EAC684B4-BDE0-21CC-DF6D-13C34B66D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B1F3523F-D292-243B-EB43-E6DC1DC69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2AB63739-8D4E-45AD-8F52-42D15FE8A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937" y="2381213"/>
            <a:ext cx="6583681" cy="36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6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Compréhension des langages utilisés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C73129-3B1A-9EF0-5258-635841748B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Dans l’ensemble, tant dans le PHP que le HTML/CSS, les langages n’ont pas posé plus de problèmes que cela.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F23A2-EA3C-E4B8-3F16-3885215C6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870A8-BD06-983E-8337-9390FF96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4" y="3499667"/>
            <a:ext cx="5278755" cy="254281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Organisation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D346AE-3691-1CC3-34E8-C9039242790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1" y="1546339"/>
            <a:ext cx="5198269" cy="3319513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lvl="1" rtl="0"/>
            <a:r>
              <a:rPr lang="fr-FR" dirty="0"/>
              <a:t>Une répartition des tâches plutôt horizontale</a:t>
            </a:r>
          </a:p>
          <a:p>
            <a:pPr lvl="1" rtl="0"/>
            <a:r>
              <a:rPr lang="fr-FR" dirty="0"/>
              <a:t>Communication au début plutôt fébrile mais en amélioration sur la fin </a:t>
            </a:r>
          </a:p>
          <a:p>
            <a:pPr lvl="1" rtl="0"/>
            <a:r>
              <a:rPr lang="fr-FR" dirty="0"/>
              <a:t>Des </a:t>
            </a:r>
            <a:r>
              <a:rPr lang="fr-FR" dirty="0" err="1"/>
              <a:t>pushs</a:t>
            </a:r>
            <a:r>
              <a:rPr lang="fr-FR" dirty="0"/>
              <a:t> assez fréquents mais pouvant amener à certaines erreurs en raison du manque de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487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07EBB-6BEC-73CC-3111-CF469B40F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BF947EC7-6292-DCD0-84C2-28367B33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Visite guidée de notre blog</a:t>
            </a:r>
          </a:p>
        </p:txBody>
      </p:sp>
    </p:spTree>
    <p:extLst>
      <p:ext uri="{BB962C8B-B14F-4D97-AF65-F5344CB8AC3E}">
        <p14:creationId xmlns:p14="http://schemas.microsoft.com/office/powerpoint/2010/main" val="134948091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2_TF78853419_Win32" id="{E939D1AD-245E-4113-B88E-E20D599B2C52}" vid="{B269D645-ADA9-4C84-B6E4-2BDC65D07C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{07B4DDD5-E29D-481A-8D21-3C13A520BDE3}tf78853419_win32</Template>
  <TotalTime>0</TotalTime>
  <Words>138</Words>
  <Application>Microsoft Office PowerPoint</Application>
  <PresentationFormat>Grand écran</PresentationFormat>
  <Paragraphs>30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Personnalisé</vt:lpstr>
      <vt:lpstr>Présentation de Bolg</vt:lpstr>
      <vt:lpstr>Programme</vt:lpstr>
      <vt:lpstr>Déroulement du projet</vt:lpstr>
      <vt:lpstr>Base de donnée</vt:lpstr>
      <vt:lpstr>Des requêtes pouvant être un peu plus complexes</vt:lpstr>
      <vt:lpstr>Une complexité à imaginer dès le début l’image de la base de données finale</vt:lpstr>
      <vt:lpstr>Compréhension des langages utilisés</vt:lpstr>
      <vt:lpstr>Organisation du travail</vt:lpstr>
      <vt:lpstr>Visite guidée de notre blog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Amadis Senelet</dc:creator>
  <cp:lastModifiedBy>selsebil seriani</cp:lastModifiedBy>
  <cp:revision>2</cp:revision>
  <dcterms:created xsi:type="dcterms:W3CDTF">2024-10-25T11:35:55Z</dcterms:created>
  <dcterms:modified xsi:type="dcterms:W3CDTF">2024-11-02T16:25:13Z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