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3"/>
    <p:restoredTop sz="94718"/>
  </p:normalViewPr>
  <p:slideViewPr>
    <p:cSldViewPr snapToGrid="0">
      <p:cViewPr varScale="1">
        <p:scale>
          <a:sx n="117" d="100"/>
          <a:sy n="117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9F2E-22FE-AFB1-90B7-01AB864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Kısıtlamalar (</a:t>
            </a:r>
            <a:r>
              <a:rPr lang="tr-TR" dirty="0" err="1"/>
              <a:t>Constraints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33E7-E9D8-2BDC-1D98-A037AA0F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Bütünlük Kısıtlamaları (</a:t>
            </a:r>
            <a:r>
              <a:rPr lang="tr-TR" dirty="0" err="1"/>
              <a:t>Integrity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): Tablo yapısı ve veri tipleri kısıtlamalarının yanında tabloda bulunabilecek veriler ile ilgili ilave kısıtlamalar sağlarlar.</a:t>
            </a:r>
          </a:p>
          <a:p>
            <a:pPr lvl="1"/>
            <a:r>
              <a:rPr lang="tr-TR" dirty="0"/>
              <a:t>NULL olmama kısıtlamaları</a:t>
            </a:r>
          </a:p>
          <a:p>
            <a:pPr lvl="1"/>
            <a:r>
              <a:rPr lang="tr-TR" dirty="0"/>
              <a:t>Anahtar (</a:t>
            </a:r>
            <a:r>
              <a:rPr lang="tr-TR" dirty="0" err="1"/>
              <a:t>Key</a:t>
            </a:r>
            <a:r>
              <a:rPr lang="tr-TR" dirty="0"/>
              <a:t>) kısıtlamaları</a:t>
            </a:r>
          </a:p>
          <a:p>
            <a:pPr lvl="1"/>
            <a:r>
              <a:rPr lang="tr-TR" dirty="0"/>
              <a:t>Nitelik ve kayıt kısıtlamaları </a:t>
            </a:r>
          </a:p>
          <a:p>
            <a:pPr lvl="1"/>
            <a:r>
              <a:rPr lang="tr-TR" dirty="0"/>
              <a:t>Referans bütünlüğü kısıtlamaları</a:t>
            </a:r>
          </a:p>
        </p:txBody>
      </p:sp>
    </p:spTree>
    <p:extLst>
      <p:ext uri="{BB962C8B-B14F-4D97-AF65-F5344CB8AC3E}">
        <p14:creationId xmlns:p14="http://schemas.microsoft.com/office/powerpoint/2010/main" val="157869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9F2E-22FE-AFB1-90B7-01AB864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Kısıtlamalar (</a:t>
            </a:r>
            <a:r>
              <a:rPr lang="tr-TR" dirty="0" err="1"/>
              <a:t>Constraints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33E7-E9D8-2BDC-1D98-A037AA0F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CREATE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basvurular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tc_no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bigint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uni_adi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character varying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64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tarih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sonuc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"char"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insert into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basvurular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456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'BAİBÜ'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'2023-04-29'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'K'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insert into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basvurular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456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'BAİBÜ'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Pazartesi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150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8243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4587</TotalTime>
  <Words>132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Kısıtlamalar (Constraints)</vt:lpstr>
      <vt:lpstr>Kısıtlamalar (Constraints)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264</cp:revision>
  <dcterms:created xsi:type="dcterms:W3CDTF">2022-10-02T13:24:37Z</dcterms:created>
  <dcterms:modified xsi:type="dcterms:W3CDTF">2023-04-29T15:08:56Z</dcterms:modified>
</cp:coreProperties>
</file>