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13B-180B-FCF3-E26B-B72E07B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3BE7-720F-DAE7-5C63-7B9DB5A3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Vize (%30)</a:t>
            </a:r>
          </a:p>
          <a:p>
            <a:r>
              <a:rPr lang="tr-TR" dirty="0"/>
              <a:t>1 Final (%70)</a:t>
            </a:r>
          </a:p>
          <a:p>
            <a:r>
              <a:rPr lang="tr-TR" dirty="0"/>
              <a:t>Alıştırma soruları</a:t>
            </a:r>
          </a:p>
          <a:p>
            <a:r>
              <a:rPr lang="tr-TR" dirty="0" err="1"/>
              <a:t>Lab</a:t>
            </a:r>
            <a:r>
              <a:rPr lang="tr-TR" dirty="0"/>
              <a:t> </a:t>
            </a:r>
            <a:r>
              <a:rPr lang="tr-TR"/>
              <a:t>/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0641-F453-B4AA-8DDE-67CDC7A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4F8F-AD1E-3174-3171-8CE134DC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Complete </a:t>
            </a:r>
            <a:r>
              <a:rPr lang="tr-TR" dirty="0" err="1"/>
              <a:t>Book</a:t>
            </a:r>
            <a:r>
              <a:rPr lang="tr-TR" dirty="0"/>
              <a:t>, </a:t>
            </a:r>
            <a:r>
              <a:rPr lang="tr-TR" dirty="0" err="1"/>
              <a:t>Hector</a:t>
            </a:r>
            <a:r>
              <a:rPr lang="tr-TR" dirty="0"/>
              <a:t> </a:t>
            </a:r>
            <a:r>
              <a:rPr lang="tr-TR" dirty="0" err="1"/>
              <a:t>Garcia-Molina</a:t>
            </a:r>
            <a:r>
              <a:rPr lang="tr-TR" dirty="0"/>
              <a:t>, </a:t>
            </a:r>
            <a:r>
              <a:rPr lang="tr-TR" dirty="0" err="1"/>
              <a:t>Jeffrey</a:t>
            </a:r>
            <a:r>
              <a:rPr lang="tr-TR" dirty="0"/>
              <a:t> D. </a:t>
            </a:r>
            <a:r>
              <a:rPr lang="tr-TR" dirty="0" err="1"/>
              <a:t>Ullman</a:t>
            </a:r>
            <a:r>
              <a:rPr lang="tr-TR" dirty="0"/>
              <a:t>, Jennifer </a:t>
            </a:r>
            <a:r>
              <a:rPr lang="tr-TR" dirty="0" err="1"/>
              <a:t>Widom</a:t>
            </a:r>
            <a:endParaRPr lang="tr-TR" dirty="0"/>
          </a:p>
          <a:p>
            <a:r>
              <a:rPr lang="tr-TR" dirty="0"/>
              <a:t>Ders notları, sunumlar, </a:t>
            </a:r>
            <a:r>
              <a:rPr lang="tr-TR" dirty="0" err="1"/>
              <a:t>lab</a:t>
            </a:r>
            <a:r>
              <a:rPr lang="tr-TR" dirty="0"/>
              <a:t> çalışmaları…</a:t>
            </a:r>
          </a:p>
          <a:p>
            <a:r>
              <a:rPr lang="tr-TR" dirty="0"/>
              <a:t>Dersin </a:t>
            </a:r>
            <a:r>
              <a:rPr lang="tr-TR" dirty="0" err="1"/>
              <a:t>İbuzem</a:t>
            </a:r>
            <a:r>
              <a:rPr lang="tr-TR" dirty="0"/>
              <a:t>/</a:t>
            </a:r>
            <a:r>
              <a:rPr lang="tr-TR" dirty="0" err="1"/>
              <a:t>übys</a:t>
            </a:r>
            <a:r>
              <a:rPr lang="tr-TR" dirty="0"/>
              <a:t> sayfası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dbms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12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89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Dönem Boyunca…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34</cp:revision>
  <dcterms:created xsi:type="dcterms:W3CDTF">2022-10-02T13:24:37Z</dcterms:created>
  <dcterms:modified xsi:type="dcterms:W3CDTF">2023-02-13T11:06:51Z</dcterms:modified>
</cp:coreProperties>
</file>