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718"/>
  </p:normalViewPr>
  <p:slideViewPr>
    <p:cSldViewPr snapToGrid="0">
      <p:cViewPr varScale="1">
        <p:scale>
          <a:sx n="117" d="100"/>
          <a:sy n="11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B8DA-5ADD-E5D6-3D30-9BA900D7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4A6D-D400-9064-CEAB-02C3470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 (JavaScript Object Notation), </a:t>
            </a:r>
            <a:r>
              <a:rPr lang="en-US" dirty="0" err="1"/>
              <a:t>hafif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biçimidir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İnsanlar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okuması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yazması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ayrıştırması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oluşturması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 </a:t>
            </a:r>
            <a:r>
              <a:rPr lang="en-US" dirty="0" err="1"/>
              <a:t>Programlama</a:t>
            </a:r>
            <a:r>
              <a:rPr lang="en-US" dirty="0"/>
              <a:t> Dili </a:t>
            </a:r>
            <a:r>
              <a:rPr lang="en-US" dirty="0" err="1"/>
              <a:t>Standardı</a:t>
            </a:r>
            <a:r>
              <a:rPr lang="en-US" dirty="0"/>
              <a:t> ECMA-262'nın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kümesine</a:t>
            </a:r>
            <a:r>
              <a:rPr lang="en-US" dirty="0"/>
              <a:t> </a:t>
            </a:r>
            <a:r>
              <a:rPr lang="en-US" dirty="0" err="1"/>
              <a:t>dayanmaktadır</a:t>
            </a:r>
            <a:r>
              <a:rPr lang="en-US" dirty="0"/>
              <a:t> (1999).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"ad":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 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32411-C436-9476-081F-3E1418D4CCD0}"/>
              </a:ext>
            </a:extLst>
          </p:cNvPr>
          <p:cNvSpPr txBox="1"/>
          <p:nvPr/>
        </p:nvSpPr>
        <p:spPr>
          <a:xfrm>
            <a:off x="628650" y="6308208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www.json.org</a:t>
            </a:r>
            <a:r>
              <a:rPr lang="en-US" dirty="0"/>
              <a:t>/</a:t>
            </a:r>
            <a:r>
              <a:rPr lang="en-US" dirty="0" err="1"/>
              <a:t>json-en.html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61C6-F300-06BC-FC53-88CE8F0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JavaScript ortamında kullanılmak üzere ortaya çıkmış olsa da günümüzde bütün programlama dilleri tarafından kolayca işlenebilir hale gelmiştir.</a:t>
            </a:r>
          </a:p>
          <a:p>
            <a:r>
              <a:rPr lang="tr-TR" dirty="0"/>
              <a:t>Veri yapılarındaki </a:t>
            </a:r>
            <a:r>
              <a:rPr lang="tr-TR" dirty="0" err="1"/>
              <a:t>hash-table</a:t>
            </a:r>
            <a:r>
              <a:rPr lang="tr-TR" dirty="0"/>
              <a:t> / </a:t>
            </a:r>
            <a:r>
              <a:rPr lang="tr-TR" dirty="0" err="1"/>
              <a:t>dictionary</a:t>
            </a:r>
            <a:r>
              <a:rPr lang="tr-TR" dirty="0"/>
              <a:t> / obje / anahtarlı liste, vb. yapılara benzer.</a:t>
            </a:r>
          </a:p>
          <a:p>
            <a:r>
              <a:rPr lang="tr-TR" dirty="0"/>
              <a:t>XML gibi JSON da veri saklamak ve veri transferi için çokça kullanılan bir formattır.</a:t>
            </a:r>
          </a:p>
          <a:p>
            <a:r>
              <a:rPr lang="tr-TR" dirty="0"/>
              <a:t>JSON iki yapı üzerine kuruludur:</a:t>
            </a:r>
          </a:p>
          <a:p>
            <a:pPr lvl="1"/>
            <a:r>
              <a:rPr lang="tr-TR" dirty="0"/>
              <a:t>Ad/değer çiftlerinden oluşan bir koleksiyon.</a:t>
            </a:r>
          </a:p>
          <a:p>
            <a:pPr lvl="1"/>
            <a:r>
              <a:rPr lang="tr-TR" dirty="0"/>
              <a:t>Sıralı bir değerler listesi. </a:t>
            </a:r>
          </a:p>
        </p:txBody>
      </p:sp>
    </p:spTree>
    <p:extLst>
      <p:ext uri="{BB962C8B-B14F-4D97-AF65-F5344CB8AC3E}">
        <p14:creationId xmlns:p14="http://schemas.microsoft.com/office/powerpoint/2010/main" val="62771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EDA646A-726B-ED8E-459B-B37F0CA6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6785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50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0DE2E1-81FE-F3D7-4FF4-4BBD5BA8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788520" cy="2021340"/>
          </a:xfrm>
        </p:spPr>
      </p:pic>
    </p:spTree>
    <p:extLst>
      <p:ext uri="{BB962C8B-B14F-4D97-AF65-F5344CB8AC3E}">
        <p14:creationId xmlns:p14="http://schemas.microsoft.com/office/powerpoint/2010/main" val="22764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4468E9-6E60-59A6-D1AF-05F91EE1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6567611" cy="4621210"/>
          </a:xfrm>
        </p:spPr>
      </p:pic>
    </p:spTree>
    <p:extLst>
      <p:ext uri="{BB962C8B-B14F-4D97-AF65-F5344CB8AC3E}">
        <p14:creationId xmlns:p14="http://schemas.microsoft.com/office/powerpoint/2010/main" val="41651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F7199D-8BBD-B180-2887-EDD4234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JSON: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"ad":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4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  ---- </a:t>
            </a:r>
            <a:r>
              <a:rPr lang="en-US" b="1" i="1" dirty="0">
                <a:solidFill>
                  <a:srgbClr val="FFC000"/>
                </a:solidFill>
              </a:rPr>
              <a:t>vs</a:t>
            </a:r>
            <a:r>
              <a:rPr lang="en-US" b="1" dirty="0">
                <a:solidFill>
                  <a:srgbClr val="FFC000"/>
                </a:solidFill>
              </a:rPr>
              <a:t> ----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tr-TR" dirty="0"/>
              <a:t>JavaScript: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ad: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4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() =&gt; {}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</a:endParaRPr>
          </a:p>
          <a:p>
            <a:endParaRPr lang="tr-TR" dirty="0"/>
          </a:p>
          <a:p>
            <a:r>
              <a:rPr lang="tr-TR" dirty="0" err="1"/>
              <a:t>katalog.xml'in</a:t>
            </a:r>
            <a:r>
              <a:rPr lang="tr-TR" dirty="0"/>
              <a:t> JSON karşılığı… </a:t>
            </a:r>
          </a:p>
        </p:txBody>
      </p:sp>
    </p:spTree>
    <p:extLst>
      <p:ext uri="{BB962C8B-B14F-4D97-AF65-F5344CB8AC3E}">
        <p14:creationId xmlns:p14="http://schemas.microsoft.com/office/powerpoint/2010/main" val="122680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2496</TotalTime>
  <Words>253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 Neue</vt:lpstr>
      <vt:lpstr>Office Theme</vt:lpstr>
      <vt:lpstr>1906003022015  Veritabanı Yönetim Sistemleri  BAİBÜ Bilgisayar Müh.</vt:lpstr>
      <vt:lpstr>JSON</vt:lpstr>
      <vt:lpstr>JSON</vt:lpstr>
      <vt:lpstr>JSON</vt:lpstr>
      <vt:lpstr>JSON</vt:lpstr>
      <vt:lpstr>JSON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141</cp:revision>
  <dcterms:created xsi:type="dcterms:W3CDTF">2022-10-02T13:24:37Z</dcterms:created>
  <dcterms:modified xsi:type="dcterms:W3CDTF">2023-03-09T16:20:02Z</dcterms:modified>
</cp:coreProperties>
</file>