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63671-F5C2-4049-97F3-EC91BE8E355F}" type="datetimeFigureOut">
              <a:rPr lang="tr-TR" smtClean="0"/>
              <a:t>28.05.2019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F6560-927B-4623-9F55-826D8F7D1B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17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6560-927B-4623-9F55-826D8F7D1B5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06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3720DD-5B6D-40BF-8493-A6B52D484E6B}" type="datetimeFigureOut">
              <a:rPr lang="tr-TR" smtClean="0"/>
              <a:t>27.05.2019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tr-TR" sz="3200" b="1" dirty="0" smtClean="0">
                <a:effectLst/>
              </a:rPr>
              <a:t>Telekomünikasyon Şirketleri  için </a:t>
            </a:r>
            <a:r>
              <a:rPr lang="tr-TR" sz="3200" b="1" dirty="0">
                <a:effectLst/>
              </a:rPr>
              <a:t>Karar Destek Sistemi </a:t>
            </a:r>
            <a:endParaRPr lang="tr-TR" sz="3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275856" y="4797152"/>
            <a:ext cx="6400800" cy="1219200"/>
          </a:xfrm>
        </p:spPr>
        <p:txBody>
          <a:bodyPr/>
          <a:lstStyle/>
          <a:p>
            <a:r>
              <a:rPr lang="tr-TR" b="1" dirty="0" smtClean="0"/>
              <a:t>BEKİR YETİM</a:t>
            </a:r>
          </a:p>
          <a:p>
            <a:r>
              <a:rPr lang="tr-TR" b="1" dirty="0" smtClean="0"/>
              <a:t>2016469048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28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 smtClean="0"/>
              <a:t>PROJENİN AMACI</a:t>
            </a:r>
            <a:endParaRPr lang="tr-TR" sz="4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525963"/>
          </a:xfrm>
        </p:spPr>
        <p:txBody>
          <a:bodyPr/>
          <a:lstStyle/>
          <a:p>
            <a:endParaRPr lang="tr-TR" b="1" dirty="0"/>
          </a:p>
          <a:p>
            <a:r>
              <a:rPr lang="tr-TR" b="1" dirty="0" smtClean="0"/>
              <a:t>Müşterilere en uygun paket ve tarifelerin , müşteri istekleri  doğrultusunda  analiz  edilerek  karar verilebilmesi.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768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96144"/>
          </a:xfrm>
        </p:spPr>
        <p:txBody>
          <a:bodyPr/>
          <a:lstStyle/>
          <a:p>
            <a:r>
              <a:rPr lang="tr-TR" sz="3200" b="1" dirty="0">
                <a:effectLst/>
              </a:rPr>
              <a:t>Kime Nasıl ve Ne Şekilde Bir Destek Sağlayacak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3705275"/>
          </a:xfrm>
        </p:spPr>
        <p:txBody>
          <a:bodyPr/>
          <a:lstStyle/>
          <a:p>
            <a:r>
              <a:rPr lang="tr-TR" b="1" dirty="0"/>
              <a:t>Telekomünikasyon </a:t>
            </a:r>
            <a:r>
              <a:rPr lang="tr-TR" b="1" dirty="0" smtClean="0"/>
              <a:t> şirketlerinde  orta  seviye yöneticilere  </a:t>
            </a:r>
            <a:r>
              <a:rPr lang="tr-TR" b="1" dirty="0"/>
              <a:t>, müşterilerin  tercih ettikleri </a:t>
            </a:r>
            <a:r>
              <a:rPr lang="tr-TR" b="1" dirty="0" smtClean="0"/>
              <a:t> paketler  ve tarifeler  doğrultusunda  yeni  paketler  oluşturmaya  yardımcı  olacak  bir  karar  destek sistemi.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80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Kullanılan Teknik ve Yöntemler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43608" y="2204864"/>
            <a:ext cx="8229600" cy="3849291"/>
          </a:xfrm>
        </p:spPr>
        <p:txBody>
          <a:bodyPr/>
          <a:lstStyle/>
          <a:p>
            <a:r>
              <a:rPr lang="tr-TR" b="1" dirty="0" smtClean="0"/>
              <a:t>HTML </a:t>
            </a:r>
          </a:p>
          <a:p>
            <a:r>
              <a:rPr lang="tr-TR" b="1" dirty="0" smtClean="0"/>
              <a:t>CSS</a:t>
            </a:r>
          </a:p>
          <a:p>
            <a:r>
              <a:rPr lang="tr-TR" b="1" dirty="0" smtClean="0"/>
              <a:t>JAVASCRİPT</a:t>
            </a:r>
          </a:p>
          <a:p>
            <a:r>
              <a:rPr lang="tr-TR" b="1" dirty="0" smtClean="0"/>
              <a:t>PHP</a:t>
            </a:r>
          </a:p>
          <a:p>
            <a:r>
              <a:rPr lang="tr-TR" b="1" dirty="0" smtClean="0"/>
              <a:t>MySQL</a:t>
            </a:r>
          </a:p>
          <a:p>
            <a:r>
              <a:rPr lang="tr-TR" b="1" dirty="0" smtClean="0"/>
              <a:t>Google Charts</a:t>
            </a:r>
          </a:p>
        </p:txBody>
      </p:sp>
    </p:spTree>
    <p:extLst>
      <p:ext uri="{BB962C8B-B14F-4D97-AF65-F5344CB8AC3E}">
        <p14:creationId xmlns:p14="http://schemas.microsoft.com/office/powerpoint/2010/main" val="35656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067128" cy="836712"/>
          </a:xfrm>
        </p:spPr>
        <p:txBody>
          <a:bodyPr/>
          <a:lstStyle/>
          <a:p>
            <a:r>
              <a:rPr lang="tr-TR" sz="2800" dirty="0" smtClean="0"/>
              <a:t>Veritabanı Tasarımı</a:t>
            </a:r>
            <a:endParaRPr lang="tr-TR" sz="2800" dirty="0"/>
          </a:p>
        </p:txBody>
      </p:sp>
      <p:pic>
        <p:nvPicPr>
          <p:cNvPr id="1028" name="Picture 4" descr="C:\Users\bekir\Desktop\veritabanı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2" y="1556792"/>
            <a:ext cx="891425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tr-TR" sz="3200" dirty="0" smtClean="0"/>
              <a:t>Anasayfa</a:t>
            </a:r>
            <a:endParaRPr lang="tr-TR" sz="3200" dirty="0"/>
          </a:p>
        </p:txBody>
      </p:sp>
      <p:pic>
        <p:nvPicPr>
          <p:cNvPr id="2050" name="Picture 2" descr="C:\Users\bekir\Desktop\anasay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9161474" cy="470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23528"/>
          </a:xfrm>
        </p:spPr>
        <p:txBody>
          <a:bodyPr/>
          <a:lstStyle/>
          <a:p>
            <a:r>
              <a:rPr lang="tr-TR" sz="4400" dirty="0" smtClean="0"/>
              <a:t>Grafikler</a:t>
            </a:r>
            <a:endParaRPr lang="tr-TR" sz="4400" dirty="0"/>
          </a:p>
        </p:txBody>
      </p:sp>
      <p:pic>
        <p:nvPicPr>
          <p:cNvPr id="3074" name="Picture 2" descr="C:\Users\bekir\Desktop\grafik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" y="1556792"/>
            <a:ext cx="914556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23528"/>
          </a:xfrm>
        </p:spPr>
        <p:txBody>
          <a:bodyPr/>
          <a:lstStyle/>
          <a:p>
            <a:r>
              <a:rPr lang="tr-TR" sz="4400" dirty="0" smtClean="0"/>
              <a:t>Grafikler</a:t>
            </a:r>
            <a:endParaRPr lang="tr-TR" sz="4400" dirty="0"/>
          </a:p>
        </p:txBody>
      </p:sp>
      <p:pic>
        <p:nvPicPr>
          <p:cNvPr id="5122" name="Picture 2" descr="C:\Users\bekir\Desktop\grafi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" y="1484784"/>
            <a:ext cx="9143999" cy="50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23528"/>
          </a:xfrm>
        </p:spPr>
        <p:txBody>
          <a:bodyPr/>
          <a:lstStyle/>
          <a:p>
            <a:r>
              <a:rPr lang="tr-TR" sz="4400" dirty="0" smtClean="0"/>
              <a:t>Grafikler</a:t>
            </a:r>
            <a:endParaRPr lang="tr-TR" sz="4400" dirty="0"/>
          </a:p>
        </p:txBody>
      </p:sp>
      <p:pic>
        <p:nvPicPr>
          <p:cNvPr id="6147" name="Picture 3" descr="C:\Users\bekir\Desktop\grafi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484</TotalTime>
  <Words>72</Words>
  <Application>Microsoft Office PowerPoint</Application>
  <PresentationFormat>Ekran Gösterisi (4:3)</PresentationFormat>
  <Paragraphs>21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Üst Düzey</vt:lpstr>
      <vt:lpstr>Telekomünikasyon Şirketleri  için Karar Destek Sistemi </vt:lpstr>
      <vt:lpstr>PROJENİN AMACI</vt:lpstr>
      <vt:lpstr>Kime Nasıl ve Ne Şekilde Bir Destek Sağlayacak</vt:lpstr>
      <vt:lpstr>Kullanılan Teknik ve Yöntemler</vt:lpstr>
      <vt:lpstr>Veritabanı Tasarımı</vt:lpstr>
      <vt:lpstr>Anasayfa</vt:lpstr>
      <vt:lpstr>Grafikler</vt:lpstr>
      <vt:lpstr>Grafikler</vt:lpstr>
      <vt:lpstr>Grafikler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Bekir Yetim</dc:creator>
  <cp:lastModifiedBy>Bekir Yetim</cp:lastModifiedBy>
  <cp:revision>14</cp:revision>
  <dcterms:created xsi:type="dcterms:W3CDTF">2019-05-27T13:08:30Z</dcterms:created>
  <dcterms:modified xsi:type="dcterms:W3CDTF">2019-05-27T21:23:59Z</dcterms:modified>
</cp:coreProperties>
</file>