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88" r:id="rId9"/>
    <p:sldId id="277" r:id="rId10"/>
    <p:sldId id="283" r:id="rId11"/>
    <p:sldId id="269" r:id="rId12"/>
    <p:sldId id="274" r:id="rId13"/>
    <p:sldId id="287" r:id="rId14"/>
    <p:sldId id="278" r:id="rId15"/>
    <p:sldId id="279" r:id="rId16"/>
    <p:sldId id="284" r:id="rId17"/>
    <p:sldId id="280" r:id="rId18"/>
    <p:sldId id="276" r:id="rId19"/>
    <p:sldId id="267" r:id="rId20"/>
    <p:sldId id="28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757" y="7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503922" y="1630232"/>
        <a:ext cx="1088154" cy="1088154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667146" y="159161"/>
        <a:ext cx="761707" cy="76170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4082486" y="2610603"/>
        <a:ext cx="761707" cy="76170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251805" y="2610603"/>
        <a:ext cx="761707" cy="76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49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</a:t>
            </a:r>
            <a:r>
              <a:rPr lang="nb-NO" baseline="0" dirty="0" smtClean="0"/>
              <a:t>spesifisert</a:t>
            </a: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295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baseline="0" dirty="0" smtClean="0"/>
              <a:t>DEMO: lag subtract i Calculator</a:t>
            </a:r>
            <a:endParaRPr lang="nb-NO" sz="1600" dirty="0" smtClean="0"/>
          </a:p>
          <a:p>
            <a:pPr>
              <a:spcBef>
                <a:spcPts val="600"/>
              </a:spcBef>
            </a:pPr>
            <a:r>
              <a:rPr lang="nb-NO" sz="1600" dirty="0" smtClean="0"/>
              <a:t>Deklarere </a:t>
            </a:r>
            <a:r>
              <a:rPr lang="nb-NO" sz="1600" dirty="0" smtClean="0"/>
              <a:t>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49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16276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26033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castleproject.org/Windsor.MainPage.ashx" TargetMode="External"/><Relationship Id="rId5" Type="http://schemas.openxmlformats.org/officeDocument/2006/relationships/hyperlink" Target="http://docs.structuremap.net/" TargetMode="External"/><Relationship Id="rId4" Type="http://schemas.openxmlformats.org/officeDocument/2006/relationships/hyperlink" Target="https://code.google.com/p/autofa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oomen/FluentAsser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3032" y="5820025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455509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Osherove.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</a:t>
            </a:r>
            <a:r>
              <a:rPr lang="nb-NO" sz="2000" dirty="0">
                <a:solidFill>
                  <a:schemeClr val="bg1"/>
                </a:solidFill>
              </a:rPr>
              <a:t>går på å implementere en String Calculator, løs èn og èn av oppgavene, prøv å ikke ”se fremover</a:t>
            </a:r>
            <a:r>
              <a:rPr lang="nb-NO" sz="2000" dirty="0" smtClean="0">
                <a:solidFill>
                  <a:schemeClr val="bg1"/>
                </a:solidFill>
              </a:rPr>
              <a:t>”.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u="sng" dirty="0">
              <a:solidFill>
                <a:schemeClr val="bg1"/>
              </a:solidFill>
              <a:hlinkClick r:id="rId2"/>
            </a:endParaRPr>
          </a:p>
          <a:p>
            <a:pPr algn="ctr"/>
            <a:r>
              <a:rPr lang="nb-NO" sz="3600" u="sng" dirty="0" smtClean="0">
                <a:solidFill>
                  <a:schemeClr val="bg1"/>
                </a:solidFill>
              </a:rPr>
              <a:t>http://osherove.com/tdd-kata-1/</a:t>
            </a:r>
            <a:r>
              <a:rPr lang="nb-NO" sz="36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Jobb gjerne i par hvor den ene skriver test og den andre implementerer funksjonaliteten.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mailclient.Send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/>
              <a:t>Vi ønsker her å teste at en epost blir </a:t>
            </a:r>
            <a:r>
              <a:rPr lang="nb-NO" sz="1600" dirty="0" smtClean="0"/>
              <a:t>sendt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5791970" cy="307777"/>
          </a:xfrm>
        </p:spPr>
        <p:txBody>
          <a:bodyPr/>
          <a:lstStyle/>
          <a:p>
            <a:r>
              <a:rPr lang="nb-NO" dirty="0" smtClean="0"/>
              <a:t>Avhengigheter FORts (mulig løsning)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38779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stmpClient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message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lient.Send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(message);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893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920656"/>
            <a:ext cx="7957584" cy="523220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I denne oppgaven har vi laget et solution som dere kan hente fra github.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Den ligger under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>
                <a:solidFill>
                  <a:schemeClr val="bg1"/>
                </a:solidFill>
              </a:rPr>
              <a:t>https://github.com/bekk/dotnetkurs/tree/master/tdd/Oppgaver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og heter TDDInventory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Hent ned solution enten ved å fork’e repository eller last den ned.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Start med å se på klassen som heter </a:t>
            </a:r>
            <a:r>
              <a:rPr lang="nb-NO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InventoryService.cs</a:t>
            </a:r>
            <a:r>
              <a:rPr lang="nb-NO" sz="2000" dirty="0" smtClean="0">
                <a:solidFill>
                  <a:schemeClr val="bg1"/>
                </a:solidFill>
              </a:rPr>
              <a:t> for nærmere instrukser.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Visual Studio må være konfigurert til å laste ned pakker fra NuGet automatisk. (Tools-&gt; Library Package Manager</a:t>
            </a:r>
            <a:r>
              <a:rPr lang="en-US" sz="2000" i="1" cap="all" spc="20" dirty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-&gt; </a:t>
            </a:r>
            <a:r>
              <a:rPr lang="nb-NO" sz="2000" dirty="0">
                <a:solidFill>
                  <a:schemeClr val="bg1"/>
                </a:solidFill>
              </a:rPr>
              <a:t>Package </a:t>
            </a:r>
            <a:r>
              <a:rPr lang="nb-NO" sz="2000" dirty="0" smtClean="0">
                <a:solidFill>
                  <a:schemeClr val="bg1"/>
                </a:solidFill>
              </a:rPr>
              <a:t>Manager Settings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22111" cy="307777"/>
          </a:xfrm>
        </p:spPr>
        <p:txBody>
          <a:bodyPr/>
          <a:lstStyle/>
          <a:p>
            <a:r>
              <a:rPr lang="nb-NO" dirty="0" smtClean="0"/>
              <a:t>IOC Container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5282600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736934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4073365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5282600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IOC Container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3282057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3009496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3009496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5555162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798478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5301246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4363511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4363511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4345927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4345927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4109595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281620" y="999244"/>
            <a:ext cx="5319085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en-US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nb-NO" sz="1600" dirty="0">
                <a:hlinkClick r:id="rId4"/>
              </a:rPr>
              <a:t>https://code.google.com/p/autofac</a:t>
            </a:r>
            <a:r>
              <a:rPr lang="nb-NO" sz="1600" dirty="0" smtClean="0">
                <a:hlinkClick r:id="rId4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5"/>
              </a:rPr>
              <a:t>http://docs.structuremap.net</a:t>
            </a:r>
            <a:r>
              <a:rPr lang="nb-NO" sz="1600" dirty="0" smtClean="0">
                <a:hlinkClick r:id="rId5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6"/>
              </a:rPr>
              <a:t>http://docs.castleproject.org/Windsor.MainPage.ashx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8876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Bonus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430887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Følgende kontrakt er gyldig for å skrive til loggen: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>
                <a:solidFill>
                  <a:schemeClr val="bg1"/>
                </a:solidFill>
              </a:rPr>
              <a:t>i</a:t>
            </a:r>
            <a:r>
              <a:rPr lang="nb-NO" sz="2000" dirty="0" smtClean="0">
                <a:solidFill>
                  <a:schemeClr val="bg1"/>
                </a:solidFill>
              </a:rPr>
              <a:t>nterface Logger{}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 (TDD Kata)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Oppgave 2 (Stack)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3 (TDDInventory)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Dependency Injection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 result);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</a:t>
            </a:r>
            <a:r>
              <a:rPr lang="nb-NO" sz="1600" dirty="0" smtClean="0"/>
              <a:t>stole på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3113" cy="307777"/>
          </a:xfrm>
        </p:spPr>
        <p:txBody>
          <a:bodyPr/>
          <a:lstStyle/>
          <a:p>
            <a:r>
              <a:rPr lang="nb-NO" dirty="0" smtClean="0"/>
              <a:t>TDD i .NET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Anbefalt tillegg til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Fluent Assertions (Install-Package FluentAssertions via NuGet)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>
                <a:hlinkClick r:id="rId3"/>
              </a:rPr>
              <a:t>https://github.com/dennisdoomen/FluentAssertions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807" y="3130139"/>
            <a:ext cx="8129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trike="sngStrike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trike="sngStrike" dirty="0" err="1">
                <a:latin typeface="Consolas" pitchFamily="49" charset="0"/>
                <a:cs typeface="Consolas" pitchFamily="49" charset="0"/>
              </a:rPr>
              <a:t>.AreaEqual</a:t>
            </a:r>
            <a:r>
              <a:rPr lang="en-US" strike="sngStrike" dirty="0">
                <a:latin typeface="Consolas" pitchFamily="49" charset="0"/>
                <a:cs typeface="Consolas" pitchFamily="49" charset="0"/>
              </a:rPr>
              <a:t>(3, result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().Be(3);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49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4365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().Be(3);              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685299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24965</TotalTime>
  <Words>927</Words>
  <Application>Microsoft Office PowerPoint</Application>
  <PresentationFormat>On-screen Show (4:3)</PresentationFormat>
  <Paragraphs>221</Paragraphs>
  <Slides>21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Georgia</vt:lpstr>
      <vt:lpstr>Wingdings</vt:lpstr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TDD i .NET forts</vt:lpstr>
      <vt:lpstr>Skrive test</vt:lpstr>
      <vt:lpstr>Oppgave 1</vt:lpstr>
      <vt:lpstr>Oppgave 2</vt:lpstr>
      <vt:lpstr>Avhengigheter</vt:lpstr>
      <vt:lpstr>Avhengigheter FORts (mulig løsning)</vt:lpstr>
      <vt:lpstr>Fake, Mock, Stub</vt:lpstr>
      <vt:lpstr>Dependency injection</vt:lpstr>
      <vt:lpstr>Oppgave 3</vt:lpstr>
      <vt:lpstr>IOC Container </vt:lpstr>
      <vt:lpstr>Bonus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956</cp:revision>
  <dcterms:created xsi:type="dcterms:W3CDTF">2011-08-04T16:58:46Z</dcterms:created>
  <dcterms:modified xsi:type="dcterms:W3CDTF">2013-11-19T14:52:20Z</dcterms:modified>
</cp:coreProperties>
</file>