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3701" r:id="rId2"/>
  </p:sldMasterIdLst>
  <p:notesMasterIdLst>
    <p:notesMasterId r:id="rId14"/>
  </p:notesMasterIdLst>
  <p:sldIdLst>
    <p:sldId id="273" r:id="rId3"/>
    <p:sldId id="264" r:id="rId4"/>
    <p:sldId id="269" r:id="rId5"/>
    <p:sldId id="274" r:id="rId6"/>
    <p:sldId id="261" r:id="rId7"/>
    <p:sldId id="263" r:id="rId8"/>
    <p:sldId id="266" r:id="rId9"/>
    <p:sldId id="267" r:id="rId10"/>
    <p:sldId id="272" r:id="rId11"/>
    <p:sldId id="271" r:id="rId12"/>
    <p:sldId id="268"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2404"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34"/>
    <a:srgbClr val="FF7603"/>
    <a:srgbClr val="464547"/>
    <a:srgbClr val="CDCECD"/>
    <a:srgbClr val="CECECE"/>
    <a:srgbClr val="FF5B5B"/>
    <a:srgbClr val="8E24C9"/>
    <a:srgbClr val="162365"/>
    <a:srgbClr val="16DBC4"/>
    <a:srgbClr val="16DB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10"/>
    <p:restoredTop sz="96327"/>
  </p:normalViewPr>
  <p:slideViewPr>
    <p:cSldViewPr snapToGrid="0" snapToObjects="1" showGuides="1">
      <p:cViewPr varScale="1">
        <p:scale>
          <a:sx n="298" d="100"/>
          <a:sy n="298" d="100"/>
        </p:scale>
        <p:origin x="4368" y="184"/>
      </p:cViewPr>
      <p:guideLst>
        <p:guide pos="2404"/>
        <p:guide orient="horz" pos="162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CFF00-D096-6448-99A9-1B5E392E5640}" type="datetimeFigureOut">
              <a:rPr lang="nb-NO" smtClean="0"/>
              <a:t>27.01.2023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6E90B-2657-364C-8B68-BE49C2816B41}" type="slidenum">
              <a:rPr lang="nb-NO" smtClean="0"/>
              <a:t>‹#›</a:t>
            </a:fld>
            <a:endParaRPr lang="nb-NO"/>
          </a:p>
        </p:txBody>
      </p:sp>
    </p:spTree>
    <p:extLst>
      <p:ext uri="{BB962C8B-B14F-4D97-AF65-F5344CB8AC3E}">
        <p14:creationId xmlns:p14="http://schemas.microsoft.com/office/powerpoint/2010/main" val="203766898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2</a:t>
            </a:fld>
            <a:endParaRPr lang="nb-NO"/>
          </a:p>
        </p:txBody>
      </p:sp>
    </p:spTree>
    <p:extLst>
      <p:ext uri="{BB962C8B-B14F-4D97-AF65-F5344CB8AC3E}">
        <p14:creationId xmlns:p14="http://schemas.microsoft.com/office/powerpoint/2010/main" val="143800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5</a:t>
            </a:fld>
            <a:endParaRPr lang="nb-NO"/>
          </a:p>
        </p:txBody>
      </p:sp>
    </p:spTree>
    <p:extLst>
      <p:ext uri="{BB962C8B-B14F-4D97-AF65-F5344CB8AC3E}">
        <p14:creationId xmlns:p14="http://schemas.microsoft.com/office/powerpoint/2010/main" val="406350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DFE0A8F8-DE54-4687-87A5-A2C4E405A829}" type="slidenum">
              <a:rPr lang="nb-NO" smtClean="0"/>
              <a:t>11</a:t>
            </a:fld>
            <a:endParaRPr lang="nb-NO"/>
          </a:p>
        </p:txBody>
      </p:sp>
    </p:spTree>
    <p:extLst>
      <p:ext uri="{BB962C8B-B14F-4D97-AF65-F5344CB8AC3E}">
        <p14:creationId xmlns:p14="http://schemas.microsoft.com/office/powerpoint/2010/main" val="323304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tittel">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65188" y="1419226"/>
            <a:ext cx="5759450" cy="2016124"/>
          </a:xfrm>
        </p:spPr>
        <p:txBody>
          <a:bodyPr anchor="b"/>
          <a:lstStyle>
            <a:lvl1pPr algn="l">
              <a:lnSpc>
                <a:spcPts val="4300"/>
              </a:lnSpc>
              <a:defRPr sz="4000" baseline="0">
                <a:solidFill>
                  <a:schemeClr val="bg1"/>
                </a:solidFill>
              </a:defRPr>
            </a:lvl1pPr>
          </a:lstStyle>
          <a:p>
            <a:r>
              <a:rPr lang="nb-NO" noProof="0" dirty="0"/>
              <a:t>&lt;Tittel på presentasjonen&gt;</a:t>
            </a:r>
          </a:p>
        </p:txBody>
      </p:sp>
      <p:sp>
        <p:nvSpPr>
          <p:cNvPr id="3" name="Subtitle 2"/>
          <p:cNvSpPr>
            <a:spLocks noGrp="1"/>
          </p:cNvSpPr>
          <p:nvPr>
            <p:ph type="subTitle" idx="1" hasCustomPrompt="1"/>
          </p:nvPr>
        </p:nvSpPr>
        <p:spPr>
          <a:xfrm>
            <a:off x="865188" y="3713162"/>
            <a:ext cx="5759450" cy="874711"/>
          </a:xfrm>
        </p:spPr>
        <p:txBody>
          <a:bodyPr anchor="t"/>
          <a:lstStyle>
            <a:lvl1pPr marL="0" indent="0" algn="l">
              <a:spcBef>
                <a:spcPts val="200"/>
              </a:spcBef>
              <a:spcAft>
                <a:spcPts val="200"/>
              </a:spcAft>
              <a:buNone/>
              <a:defRPr sz="14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dirty="0"/>
              <a:t>&lt;Navn og rolle på hun/han som presenterer&gt;</a:t>
            </a:r>
          </a:p>
        </p:txBody>
      </p:sp>
      <p:sp>
        <p:nvSpPr>
          <p:cNvPr id="9" name="Text Placeholder 8"/>
          <p:cNvSpPr>
            <a:spLocks noGrp="1"/>
          </p:cNvSpPr>
          <p:nvPr>
            <p:ph type="body" sz="quarter" idx="10" hasCustomPrompt="1"/>
          </p:nvPr>
        </p:nvSpPr>
        <p:spPr>
          <a:xfrm>
            <a:off x="431801" y="261938"/>
            <a:ext cx="1494104" cy="288925"/>
          </a:xfrm>
        </p:spPr>
        <p:txBody>
          <a:bodyPr anchor="ctr"/>
          <a:lstStyle>
            <a:lvl1pPr marL="0" indent="0">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&lt;Bekk&gt;</a:t>
            </a:r>
          </a:p>
        </p:txBody>
      </p:sp>
      <p:sp>
        <p:nvSpPr>
          <p:cNvPr id="10" name="Text Placeholder 8"/>
          <p:cNvSpPr>
            <a:spLocks noGrp="1"/>
          </p:cNvSpPr>
          <p:nvPr>
            <p:ph type="body" sz="quarter" idx="11" hasCustomPrompt="1"/>
          </p:nvPr>
        </p:nvSpPr>
        <p:spPr>
          <a:xfrm>
            <a:off x="2519363" y="261938"/>
            <a:ext cx="4105275" cy="288925"/>
          </a:xfrm>
        </p:spPr>
        <p:txBody>
          <a:bodyPr anchor="ctr"/>
          <a:lstStyle>
            <a:lvl1pPr marL="0" indent="0" algn="ctr">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&lt;Kunde og/eller anledning&gt;</a:t>
            </a:r>
          </a:p>
        </p:txBody>
      </p:sp>
      <p:sp>
        <p:nvSpPr>
          <p:cNvPr id="11" name="Text Placeholder 8"/>
          <p:cNvSpPr>
            <a:spLocks noGrp="1"/>
          </p:cNvSpPr>
          <p:nvPr>
            <p:ph type="body" sz="quarter" idx="12" hasCustomPrompt="1"/>
          </p:nvPr>
        </p:nvSpPr>
        <p:spPr>
          <a:xfrm>
            <a:off x="7223603" y="261938"/>
            <a:ext cx="1494104" cy="288925"/>
          </a:xfrm>
        </p:spPr>
        <p:txBody>
          <a:bodyPr anchor="ctr"/>
          <a:lstStyle>
            <a:lvl1pPr marL="0" indent="0" algn="r">
              <a:buNone/>
              <a:defRPr sz="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&lt;Tidspunkt&gt;</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Én kolonne m/undertitte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47700" y="1851026"/>
            <a:ext cx="597693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6" name="Text Placeholder 5"/>
          <p:cNvSpPr>
            <a:spLocks noGrp="1"/>
          </p:cNvSpPr>
          <p:nvPr>
            <p:ph type="body" sz="quarter" idx="11" hasCustomPrompt="1"/>
          </p:nvPr>
        </p:nvSpPr>
        <p:spPr>
          <a:xfrm>
            <a:off x="647700" y="1419226"/>
            <a:ext cx="597693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3601557" cy="3168650"/>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4" name="Content Placeholder 2"/>
          <p:cNvSpPr>
            <a:spLocks noGrp="1"/>
          </p:cNvSpPr>
          <p:nvPr>
            <p:ph idx="10" hasCustomPrompt="1"/>
          </p:nvPr>
        </p:nvSpPr>
        <p:spPr>
          <a:xfrm>
            <a:off x="4894743" y="1708150"/>
            <a:ext cx="3601557" cy="3168650"/>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13" name="Text Placeholder 5"/>
          <p:cNvSpPr>
            <a:spLocks noGrp="1"/>
          </p:cNvSpPr>
          <p:nvPr>
            <p:ph type="body" sz="quarter" idx="13" hasCustomPrompt="1"/>
          </p:nvPr>
        </p:nvSpPr>
        <p:spPr>
          <a:xfrm>
            <a:off x="865187"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5" name="Content Placeholder 2"/>
          <p:cNvSpPr>
            <a:spLocks noGrp="1"/>
          </p:cNvSpPr>
          <p:nvPr>
            <p:ph idx="1" hasCustomPrompt="1"/>
          </p:nvPr>
        </p:nvSpPr>
        <p:spPr>
          <a:xfrm>
            <a:off x="865188" y="2128111"/>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6" name="Content Placeholder 2"/>
          <p:cNvSpPr>
            <a:spLocks noGrp="1"/>
          </p:cNvSpPr>
          <p:nvPr>
            <p:ph idx="10" hasCustomPrompt="1"/>
          </p:nvPr>
        </p:nvSpPr>
        <p:spPr>
          <a:xfrm>
            <a:off x="4894743" y="2128112"/>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7" name="Text Placeholder 5"/>
          <p:cNvSpPr>
            <a:spLocks noGrp="1"/>
          </p:cNvSpPr>
          <p:nvPr>
            <p:ph type="body" sz="quarter" idx="14" hasCustomPrompt="1"/>
          </p:nvPr>
        </p:nvSpPr>
        <p:spPr>
          <a:xfrm>
            <a:off x="4894683"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 kolonner m/undertittel">
    <p:spTree>
      <p:nvGrpSpPr>
        <p:cNvPr id="1" name=""/>
        <p:cNvGrpSpPr/>
        <p:nvPr/>
      </p:nvGrpSpPr>
      <p:grpSpPr>
        <a:xfrm>
          <a:off x="0" y="0"/>
          <a:ext cx="0" cy="0"/>
          <a:chOff x="0" y="0"/>
          <a:chExt cx="0" cy="0"/>
        </a:xfrm>
      </p:grpSpPr>
      <p:sp>
        <p:nvSpPr>
          <p:cNvPr id="8" name="Content Placeholder 2"/>
          <p:cNvSpPr>
            <a:spLocks noGrp="1"/>
          </p:cNvSpPr>
          <p:nvPr>
            <p:ph idx="13" hasCustomPrompt="1"/>
          </p:nvPr>
        </p:nvSpPr>
        <p:spPr>
          <a:xfrm>
            <a:off x="647700" y="1851026"/>
            <a:ext cx="3696066"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9" name="Text Placeholder 5"/>
          <p:cNvSpPr>
            <a:spLocks noGrp="1"/>
          </p:cNvSpPr>
          <p:nvPr>
            <p:ph type="body" sz="quarter" idx="14" hasCustomPrompt="1"/>
          </p:nvPr>
        </p:nvSpPr>
        <p:spPr>
          <a:xfrm>
            <a:off x="647700" y="1419226"/>
            <a:ext cx="3696066"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0" name="Content Placeholder 2"/>
          <p:cNvSpPr>
            <a:spLocks noGrp="1"/>
          </p:cNvSpPr>
          <p:nvPr>
            <p:ph idx="15" hasCustomPrompt="1"/>
          </p:nvPr>
        </p:nvSpPr>
        <p:spPr>
          <a:xfrm>
            <a:off x="4800234" y="1851026"/>
            <a:ext cx="3696066"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1" name="Text Placeholder 5"/>
          <p:cNvSpPr>
            <a:spLocks noGrp="1"/>
          </p:cNvSpPr>
          <p:nvPr>
            <p:ph type="body" sz="quarter" idx="16" hasCustomPrompt="1"/>
          </p:nvPr>
        </p:nvSpPr>
        <p:spPr>
          <a:xfrm>
            <a:off x="4800234" y="1419226"/>
            <a:ext cx="3696066"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e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
        <p:nvSpPr>
          <p:cNvPr id="4" name="Content Placeholder 2"/>
          <p:cNvSpPr>
            <a:spLocks noGrp="1"/>
          </p:cNvSpPr>
          <p:nvPr>
            <p:ph idx="10" hasCustomPrompt="1"/>
          </p:nvPr>
        </p:nvSpPr>
        <p:spPr>
          <a:xfrm>
            <a:off x="3582694" y="1708150"/>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
        <p:nvSpPr>
          <p:cNvPr id="5" name="Content Placeholder 2"/>
          <p:cNvSpPr>
            <a:spLocks noGrp="1"/>
          </p:cNvSpPr>
          <p:nvPr>
            <p:ph idx="11" hasCustomPrompt="1"/>
          </p:nvPr>
        </p:nvSpPr>
        <p:spPr>
          <a:xfrm>
            <a:off x="6300200" y="1708150"/>
            <a:ext cx="2415600" cy="3168650"/>
          </a:xfrm>
        </p:spPr>
        <p:txBody>
          <a:bodyPr/>
          <a:lstStyle>
            <a:lvl1pPr marL="0" indent="0">
              <a:buNone/>
              <a:defRPr sz="1500"/>
            </a:lvl1pPr>
            <a:lvl2pPr marL="342900" indent="0">
              <a:buNone/>
              <a:defRPr sz="1500"/>
            </a:lvl2pPr>
            <a:lvl3pPr marL="685800" indent="0">
              <a:buNone/>
              <a:defRPr sz="1500"/>
            </a:lvl3pPr>
            <a:lvl4pPr>
              <a:defRPr/>
            </a:lvl4pPr>
          </a:lstStyle>
          <a:p>
            <a:pPr lvl="0"/>
            <a:r>
              <a:rPr lang="nb-NO" noProof="0" dirty="0"/>
              <a:t>&lt;Tekst&gt;</a:t>
            </a:r>
          </a:p>
          <a:p>
            <a:pPr lvl="0"/>
            <a:r>
              <a:rPr lang="nb-NO" noProof="0" dirty="0"/>
              <a:t>&lt;Tekst&gt;</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e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12" name="Text Placeholder 5"/>
          <p:cNvSpPr>
            <a:spLocks noGrp="1"/>
          </p:cNvSpPr>
          <p:nvPr>
            <p:ph type="body" sz="quarter" idx="15" hasCustomPrompt="1"/>
          </p:nvPr>
        </p:nvSpPr>
        <p:spPr>
          <a:xfrm>
            <a:off x="865188"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3" name="Content Placeholder 2"/>
          <p:cNvSpPr>
            <a:spLocks noGrp="1"/>
          </p:cNvSpPr>
          <p:nvPr>
            <p:ph idx="16" hasCustomPrompt="1"/>
          </p:nvPr>
        </p:nvSpPr>
        <p:spPr>
          <a:xfrm>
            <a:off x="865189"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6" name="Text Placeholder 5"/>
          <p:cNvSpPr>
            <a:spLocks noGrp="1"/>
          </p:cNvSpPr>
          <p:nvPr>
            <p:ph type="body" sz="quarter" idx="17" hasCustomPrompt="1"/>
          </p:nvPr>
        </p:nvSpPr>
        <p:spPr>
          <a:xfrm>
            <a:off x="3588070"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7" name="Content Placeholder 2"/>
          <p:cNvSpPr>
            <a:spLocks noGrp="1"/>
          </p:cNvSpPr>
          <p:nvPr>
            <p:ph idx="18" hasCustomPrompt="1"/>
          </p:nvPr>
        </p:nvSpPr>
        <p:spPr>
          <a:xfrm>
            <a:off x="3588071"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20" name="Text Placeholder 5"/>
          <p:cNvSpPr>
            <a:spLocks noGrp="1"/>
          </p:cNvSpPr>
          <p:nvPr>
            <p:ph type="body" sz="quarter" idx="19" hasCustomPrompt="1"/>
          </p:nvPr>
        </p:nvSpPr>
        <p:spPr>
          <a:xfrm>
            <a:off x="6304177" y="1710667"/>
            <a:ext cx="241564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21" name="Content Placeholder 2"/>
          <p:cNvSpPr>
            <a:spLocks noGrp="1"/>
          </p:cNvSpPr>
          <p:nvPr>
            <p:ph idx="20" hasCustomPrompt="1"/>
          </p:nvPr>
        </p:nvSpPr>
        <p:spPr>
          <a:xfrm>
            <a:off x="6304178" y="2130628"/>
            <a:ext cx="2415600" cy="2746172"/>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 kolonner m/undertittel">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647700"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2" name="Text Placeholder 5"/>
          <p:cNvSpPr>
            <a:spLocks noGrp="1"/>
          </p:cNvSpPr>
          <p:nvPr>
            <p:ph type="body" sz="quarter" idx="16" hasCustomPrompt="1"/>
          </p:nvPr>
        </p:nvSpPr>
        <p:spPr>
          <a:xfrm>
            <a:off x="647700"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5" name="Content Placeholder 2"/>
          <p:cNvSpPr>
            <a:spLocks noGrp="1"/>
          </p:cNvSpPr>
          <p:nvPr>
            <p:ph idx="17" hasCustomPrompt="1"/>
          </p:nvPr>
        </p:nvSpPr>
        <p:spPr>
          <a:xfrm>
            <a:off x="3363406"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16" name="Text Placeholder 5"/>
          <p:cNvSpPr>
            <a:spLocks noGrp="1"/>
          </p:cNvSpPr>
          <p:nvPr>
            <p:ph type="body" sz="quarter" idx="18" hasCustomPrompt="1"/>
          </p:nvPr>
        </p:nvSpPr>
        <p:spPr>
          <a:xfrm>
            <a:off x="3363406"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9" name="Content Placeholder 2"/>
          <p:cNvSpPr>
            <a:spLocks noGrp="1"/>
          </p:cNvSpPr>
          <p:nvPr>
            <p:ph idx="19" hasCustomPrompt="1"/>
          </p:nvPr>
        </p:nvSpPr>
        <p:spPr>
          <a:xfrm>
            <a:off x="6086288" y="1851026"/>
            <a:ext cx="2417188" cy="3025774"/>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20" name="Text Placeholder 5"/>
          <p:cNvSpPr>
            <a:spLocks noGrp="1"/>
          </p:cNvSpPr>
          <p:nvPr>
            <p:ph type="body" sz="quarter" idx="20" hasCustomPrompt="1"/>
          </p:nvPr>
        </p:nvSpPr>
        <p:spPr>
          <a:xfrm>
            <a:off x="6086288" y="1419226"/>
            <a:ext cx="2417188"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e + tekst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12" name="Content Placeholder 2"/>
          <p:cNvSpPr>
            <a:spLocks noGrp="1"/>
          </p:cNvSpPr>
          <p:nvPr>
            <p:ph idx="10" hasCustomPrompt="1"/>
          </p:nvPr>
        </p:nvSpPr>
        <p:spPr>
          <a:xfrm>
            <a:off x="4894743" y="2128112"/>
            <a:ext cx="3601557" cy="2748688"/>
          </a:xfrm>
        </p:spPr>
        <p:txBody>
          <a:bodyPr/>
          <a:lstStyle>
            <a:lvl1pPr marL="0" indent="0">
              <a:buNone/>
              <a:defRPr/>
            </a:lvl1pPr>
            <a:lvl2pPr marL="342900" indent="0">
              <a:buNone/>
              <a:defRPr/>
            </a:lvl2pPr>
            <a:lvl3pPr marL="685800" indent="0">
              <a:buNone/>
              <a:defRPr/>
            </a:lvl3pPr>
            <a:lvl4pPr>
              <a:defRPr/>
            </a:lvl4pPr>
          </a:lstStyle>
          <a:p>
            <a:pPr lvl="0"/>
            <a:r>
              <a:rPr lang="nb-NO" noProof="0" dirty="0"/>
              <a:t>&lt;Tekst&gt;</a:t>
            </a:r>
          </a:p>
          <a:p>
            <a:pPr lvl="1"/>
            <a:r>
              <a:rPr lang="nb-NO" noProof="0" dirty="0"/>
              <a:t>&lt;Tekst&gt;</a:t>
            </a:r>
          </a:p>
        </p:txBody>
      </p:sp>
      <p:sp>
        <p:nvSpPr>
          <p:cNvPr id="13" name="Text Placeholder 5"/>
          <p:cNvSpPr>
            <a:spLocks noGrp="1"/>
          </p:cNvSpPr>
          <p:nvPr>
            <p:ph type="body" sz="quarter" idx="14" hasCustomPrompt="1"/>
          </p:nvPr>
        </p:nvSpPr>
        <p:spPr>
          <a:xfrm>
            <a:off x="4894683" y="1708150"/>
            <a:ext cx="3601617"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
        <p:nvSpPr>
          <p:cNvPr id="14" name="Picture Placeholder 3"/>
          <p:cNvSpPr>
            <a:spLocks noGrp="1"/>
          </p:cNvSpPr>
          <p:nvPr>
            <p:ph type="pic" sz="quarter" idx="15" hasCustomPrompt="1"/>
          </p:nvPr>
        </p:nvSpPr>
        <p:spPr>
          <a:xfrm>
            <a:off x="865188" y="1708150"/>
            <a:ext cx="3490912" cy="287972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 bild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4" name="Picture Placeholder 3"/>
          <p:cNvSpPr>
            <a:spLocks noGrp="1"/>
          </p:cNvSpPr>
          <p:nvPr>
            <p:ph type="pic" sz="quarter" idx="10" hasCustomPrompt="1"/>
          </p:nvPr>
        </p:nvSpPr>
        <p:spPr>
          <a:xfrm>
            <a:off x="865188" y="1708150"/>
            <a:ext cx="3490912" cy="2879725"/>
          </a:xfrm>
        </p:spPr>
        <p:txBody>
          <a:bodyPr bIns="720000" anchor="ctr"/>
          <a:lstStyle>
            <a:lvl1pPr marL="0" indent="0" algn="ctr">
              <a:buNone/>
              <a:defRPr baseline="0"/>
            </a:lvl1pPr>
          </a:lstStyle>
          <a:p>
            <a:r>
              <a:rPr lang="nb-NO" noProof="0" dirty="0"/>
              <a:t>&lt;Legg inn bilde&gt;</a:t>
            </a:r>
          </a:p>
        </p:txBody>
      </p:sp>
      <p:sp>
        <p:nvSpPr>
          <p:cNvPr id="6" name="Picture Placeholder 3"/>
          <p:cNvSpPr>
            <a:spLocks noGrp="1"/>
          </p:cNvSpPr>
          <p:nvPr>
            <p:ph type="pic" sz="quarter" idx="12" hasCustomPrompt="1"/>
          </p:nvPr>
        </p:nvSpPr>
        <p:spPr>
          <a:xfrm>
            <a:off x="4899501" y="1708150"/>
            <a:ext cx="3490912" cy="287972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ni-CV, bilde + tittel + tekst">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763202" y="842963"/>
            <a:ext cx="2181820" cy="2905671"/>
          </a:xfrm>
        </p:spPr>
        <p:txBody>
          <a:bodyPr bIns="720000" anchor="ctr"/>
          <a:lstStyle>
            <a:lvl1pPr marL="0" indent="0" algn="ctr">
              <a:buNone/>
              <a:defRPr sz="1300" baseline="0"/>
            </a:lvl1pPr>
          </a:lstStyle>
          <a:p>
            <a:r>
              <a:rPr lang="nb-NO" noProof="0" dirty="0"/>
              <a:t>&lt;Legg inn bilde&gt;</a:t>
            </a:r>
          </a:p>
        </p:txBody>
      </p:sp>
      <p:sp>
        <p:nvSpPr>
          <p:cNvPr id="20" name="Text Placeholder 10"/>
          <p:cNvSpPr>
            <a:spLocks noGrp="1"/>
          </p:cNvSpPr>
          <p:nvPr>
            <p:ph type="body" sz="quarter" idx="16" hasCustomPrompt="1"/>
          </p:nvPr>
        </p:nvSpPr>
        <p:spPr>
          <a:xfrm>
            <a:off x="1905802" y="3112021"/>
            <a:ext cx="2450299" cy="1027312"/>
          </a:xfrm>
          <a:solidFill>
            <a:srgbClr val="1A1A1A"/>
          </a:solidFill>
        </p:spPr>
        <p:txBody>
          <a:bodyPr anchor="ctr"/>
          <a:lstStyle>
            <a:lvl1pPr marL="0" indent="0">
              <a:buNone/>
              <a:defRPr sz="1100" baseline="0">
                <a:solidFill>
                  <a:srgbClr val="1A1A1A"/>
                </a:solidFill>
              </a:defRPr>
            </a:lvl1pPr>
          </a:lstStyle>
          <a:p>
            <a:pPr lvl="0"/>
            <a:r>
              <a:rPr lang="nb-NO" noProof="0" dirty="0"/>
              <a:t>&lt;…&gt;</a:t>
            </a:r>
          </a:p>
        </p:txBody>
      </p:sp>
      <p:sp>
        <p:nvSpPr>
          <p:cNvPr id="16" name="Text Placeholder 10"/>
          <p:cNvSpPr>
            <a:spLocks noGrp="1"/>
          </p:cNvSpPr>
          <p:nvPr>
            <p:ph type="body" sz="quarter" idx="13" hasCustomPrompt="1"/>
          </p:nvPr>
        </p:nvSpPr>
        <p:spPr>
          <a:xfrm>
            <a:off x="2083471" y="3288113"/>
            <a:ext cx="2185419" cy="286239"/>
          </a:xfrm>
        </p:spPr>
        <p:txBody>
          <a:bodyPr anchor="t"/>
          <a:lstStyle>
            <a:lvl1pPr marL="0" indent="0">
              <a:buNone/>
              <a:defRPr sz="1300" b="0" i="0">
                <a:solidFill>
                  <a:schemeClr val="bg1"/>
                </a:solidFill>
                <a:latin typeface="DINOT" charset="0"/>
                <a:ea typeface="DINOT" charset="0"/>
                <a:cs typeface="DINOT" charset="0"/>
              </a:defRPr>
            </a:lvl1pPr>
          </a:lstStyle>
          <a:p>
            <a:pPr lvl="0"/>
            <a:r>
              <a:rPr lang="nb-NO" noProof="0" dirty="0"/>
              <a:t>&lt;Navn&gt;</a:t>
            </a:r>
          </a:p>
        </p:txBody>
      </p:sp>
      <p:sp>
        <p:nvSpPr>
          <p:cNvPr id="18" name="Text Placeholder 10"/>
          <p:cNvSpPr>
            <a:spLocks noGrp="1"/>
          </p:cNvSpPr>
          <p:nvPr>
            <p:ph type="body" sz="quarter" idx="14" hasCustomPrompt="1"/>
          </p:nvPr>
        </p:nvSpPr>
        <p:spPr>
          <a:xfrm>
            <a:off x="2083471" y="3581910"/>
            <a:ext cx="2185419" cy="265343"/>
          </a:xfrm>
        </p:spPr>
        <p:txBody>
          <a:bodyPr anchor="t"/>
          <a:lstStyle>
            <a:lvl1pPr marL="0" indent="0">
              <a:buNone/>
              <a:defRPr sz="1100" baseline="0">
                <a:solidFill>
                  <a:schemeClr val="bg1"/>
                </a:solidFill>
              </a:defRPr>
            </a:lvl1pPr>
          </a:lstStyle>
          <a:p>
            <a:pPr lvl="0"/>
            <a:r>
              <a:rPr lang="nb-NO" noProof="0" dirty="0"/>
              <a:t>&lt;Rolle og/eller tittel&gt;</a:t>
            </a:r>
          </a:p>
        </p:txBody>
      </p:sp>
      <p:sp>
        <p:nvSpPr>
          <p:cNvPr id="19" name="Text Placeholder 10"/>
          <p:cNvSpPr>
            <a:spLocks noGrp="1"/>
          </p:cNvSpPr>
          <p:nvPr>
            <p:ph type="body" sz="quarter" idx="15" hasCustomPrompt="1"/>
          </p:nvPr>
        </p:nvSpPr>
        <p:spPr>
          <a:xfrm>
            <a:off x="4787900" y="1419225"/>
            <a:ext cx="3708400" cy="3457574"/>
          </a:xfrm>
        </p:spPr>
        <p:txBody>
          <a:bodyPr anchor="t"/>
          <a:lstStyle>
            <a:lvl1pPr marL="0" indent="0">
              <a:buNone/>
              <a:defRPr sz="1200" baseline="0">
                <a:solidFill>
                  <a:srgbClr val="1A1A1A"/>
                </a:solidFill>
              </a:defRPr>
            </a:lvl1pPr>
          </a:lstStyle>
          <a:p>
            <a:pPr lvl="0"/>
            <a:r>
              <a:rPr lang="nb-NO" noProof="0" dirty="0"/>
              <a:t>&lt;Tekst&gt;</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5187" y="370700"/>
            <a:ext cx="4786313" cy="1048525"/>
          </a:xfrm>
        </p:spPr>
        <p:txBody>
          <a:bodyPr anchor="b"/>
          <a:lstStyle>
            <a:lvl1pPr>
              <a:defRPr sz="3800"/>
            </a:lvl1pPr>
          </a:lstStyle>
          <a:p>
            <a:r>
              <a:rPr lang="nb-NO" noProof="0" dirty="0"/>
              <a:t>&lt;Agenda&gt;</a:t>
            </a:r>
          </a:p>
        </p:txBody>
      </p:sp>
      <p:sp>
        <p:nvSpPr>
          <p:cNvPr id="3" name="Content Placeholder 2"/>
          <p:cNvSpPr>
            <a:spLocks noGrp="1"/>
          </p:cNvSpPr>
          <p:nvPr>
            <p:ph idx="1" hasCustomPrompt="1"/>
          </p:nvPr>
        </p:nvSpPr>
        <p:spPr>
          <a:xfrm>
            <a:off x="865188" y="1995488"/>
            <a:ext cx="5759450" cy="2881312"/>
          </a:xfrm>
        </p:spPr>
        <p:txBody>
          <a:bodyPr/>
          <a:lstStyle>
            <a:lvl1pPr>
              <a:spcBef>
                <a:spcPts val="400"/>
              </a:spcBef>
              <a:spcAft>
                <a:spcPts val="400"/>
              </a:spcAft>
              <a:buFont typeface="+mj-lt"/>
              <a:buAutoNum type="arabicPeriod"/>
              <a:defRPr/>
            </a:lvl1pPr>
            <a:lvl2pPr>
              <a:buFont typeface="+mj-lt"/>
              <a:buAutoNum type="arabicPeriod"/>
              <a:defRPr/>
            </a:lvl2pPr>
            <a:lvl3pPr>
              <a:buFont typeface="+mj-lt"/>
              <a:buAutoNum type="arabicPeriod"/>
              <a:defRPr/>
            </a:lvl3pPr>
            <a:lvl4pPr>
              <a:buFont typeface="+mj-lt"/>
              <a:buAutoNum type="arabicPeriod"/>
              <a:defRPr/>
            </a:lvl4pPr>
            <a:lvl5pPr>
              <a:buFont typeface="+mj-lt"/>
              <a:buAutoNum type="arabicPeriod"/>
              <a:defRPr/>
            </a:lvl5pPr>
          </a:lstStyle>
          <a:p>
            <a:pPr lvl="0"/>
            <a:r>
              <a:rPr lang="nb-NO" noProof="0" dirty="0"/>
              <a:t>&lt;Første punkt&gt;</a:t>
            </a:r>
          </a:p>
          <a:p>
            <a:pPr lvl="0"/>
            <a:r>
              <a:rPr lang="nb-NO" noProof="0" dirty="0"/>
              <a:t>&lt;Andre punkt&gt;</a:t>
            </a:r>
          </a:p>
          <a:p>
            <a:pPr lvl="0"/>
            <a:r>
              <a:rPr lang="nb-NO" noProof="0" dirty="0"/>
              <a:t>&lt;…&gt;</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lk (noen)">
    <p:spTree>
      <p:nvGrpSpPr>
        <p:cNvPr id="1" name=""/>
        <p:cNvGrpSpPr/>
        <p:nvPr/>
      </p:nvGrpSpPr>
      <p:grpSpPr>
        <a:xfrm>
          <a:off x="0" y="0"/>
          <a:ext cx="0" cy="0"/>
          <a:chOff x="0" y="0"/>
          <a:chExt cx="0" cy="0"/>
        </a:xfrm>
      </p:grpSpPr>
      <p:sp>
        <p:nvSpPr>
          <p:cNvPr id="7" name="Picture Placeholder 3"/>
          <p:cNvSpPr>
            <a:spLocks noGrp="1"/>
          </p:cNvSpPr>
          <p:nvPr>
            <p:ph type="pic" sz="quarter" idx="10" hasCustomPrompt="1"/>
          </p:nvPr>
        </p:nvSpPr>
        <p:spPr>
          <a:xfrm>
            <a:off x="865188" y="1570266"/>
            <a:ext cx="1654175" cy="2204064"/>
          </a:xfrm>
        </p:spPr>
        <p:txBody>
          <a:bodyPr bIns="720000" anchor="ctr"/>
          <a:lstStyle>
            <a:lvl1pPr marL="0" indent="0" algn="ctr">
              <a:buNone/>
              <a:defRPr sz="11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14" name="Text Placeholder 12"/>
          <p:cNvSpPr>
            <a:spLocks noGrp="1"/>
          </p:cNvSpPr>
          <p:nvPr>
            <p:ph type="body" sz="quarter" idx="13" hasCustomPrompt="1"/>
          </p:nvPr>
        </p:nvSpPr>
        <p:spPr>
          <a:xfrm>
            <a:off x="86518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45" name="Picture Placeholder 3"/>
          <p:cNvSpPr>
            <a:spLocks noGrp="1"/>
          </p:cNvSpPr>
          <p:nvPr>
            <p:ph type="pic" sz="quarter" idx="14" hasCustomPrompt="1"/>
          </p:nvPr>
        </p:nvSpPr>
        <p:spPr>
          <a:xfrm>
            <a:off x="2857386" y="1570266"/>
            <a:ext cx="1654175" cy="2204064"/>
          </a:xfrm>
        </p:spPr>
        <p:txBody>
          <a:bodyPr bIns="720000" anchor="ctr"/>
          <a:lstStyle>
            <a:lvl1pPr marL="0" indent="0" algn="ctr">
              <a:buNone/>
              <a:defRPr sz="1100" baseline="0"/>
            </a:lvl1pPr>
          </a:lstStyle>
          <a:p>
            <a:r>
              <a:rPr lang="nb-NO" noProof="0" dirty="0"/>
              <a:t>&lt;Legg inn bilde&gt;</a:t>
            </a:r>
          </a:p>
        </p:txBody>
      </p:sp>
      <p:sp>
        <p:nvSpPr>
          <p:cNvPr id="46" name="Picture Placeholder 3"/>
          <p:cNvSpPr>
            <a:spLocks noGrp="1"/>
          </p:cNvSpPr>
          <p:nvPr>
            <p:ph type="pic" sz="quarter" idx="15" hasCustomPrompt="1"/>
          </p:nvPr>
        </p:nvSpPr>
        <p:spPr>
          <a:xfrm>
            <a:off x="4849584" y="1570266"/>
            <a:ext cx="1654175" cy="2204064"/>
          </a:xfrm>
        </p:spPr>
        <p:txBody>
          <a:bodyPr bIns="720000" anchor="ctr"/>
          <a:lstStyle>
            <a:lvl1pPr marL="0" indent="0" algn="ctr">
              <a:buNone/>
              <a:defRPr sz="1100" baseline="0"/>
            </a:lvl1pPr>
          </a:lstStyle>
          <a:p>
            <a:r>
              <a:rPr lang="nb-NO" noProof="0" dirty="0"/>
              <a:t>&lt;Legg inn bilde&gt;</a:t>
            </a:r>
          </a:p>
        </p:txBody>
      </p:sp>
      <p:sp>
        <p:nvSpPr>
          <p:cNvPr id="47" name="Picture Placeholder 3"/>
          <p:cNvSpPr>
            <a:spLocks noGrp="1"/>
          </p:cNvSpPr>
          <p:nvPr>
            <p:ph type="pic" sz="quarter" idx="16" hasCustomPrompt="1"/>
          </p:nvPr>
        </p:nvSpPr>
        <p:spPr>
          <a:xfrm>
            <a:off x="6841782" y="1570266"/>
            <a:ext cx="1654175" cy="2204064"/>
          </a:xfrm>
        </p:spPr>
        <p:txBody>
          <a:bodyPr bIns="720000" anchor="ctr"/>
          <a:lstStyle>
            <a:lvl1pPr marL="0" indent="0" algn="ctr">
              <a:buNone/>
              <a:defRPr sz="1100" baseline="0"/>
            </a:lvl1pPr>
          </a:lstStyle>
          <a:p>
            <a:r>
              <a:rPr lang="nb-NO" noProof="0" dirty="0"/>
              <a:t>&lt;Legg inn bilde&gt;</a:t>
            </a:r>
          </a:p>
        </p:txBody>
      </p:sp>
      <p:sp>
        <p:nvSpPr>
          <p:cNvPr id="48" name="Text Placeholder 12"/>
          <p:cNvSpPr>
            <a:spLocks noGrp="1"/>
          </p:cNvSpPr>
          <p:nvPr>
            <p:ph type="body" sz="quarter" idx="17" hasCustomPrompt="1"/>
          </p:nvPr>
        </p:nvSpPr>
        <p:spPr>
          <a:xfrm>
            <a:off x="285689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49" name="Text Placeholder 12"/>
          <p:cNvSpPr>
            <a:spLocks noGrp="1"/>
          </p:cNvSpPr>
          <p:nvPr>
            <p:ph type="body" sz="quarter" idx="18" hasCustomPrompt="1"/>
          </p:nvPr>
        </p:nvSpPr>
        <p:spPr>
          <a:xfrm>
            <a:off x="285689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0" name="Text Placeholder 12"/>
          <p:cNvSpPr>
            <a:spLocks noGrp="1"/>
          </p:cNvSpPr>
          <p:nvPr>
            <p:ph type="body" sz="quarter" idx="19" hasCustomPrompt="1"/>
          </p:nvPr>
        </p:nvSpPr>
        <p:spPr>
          <a:xfrm>
            <a:off x="484860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1" name="Text Placeholder 12"/>
          <p:cNvSpPr>
            <a:spLocks noGrp="1"/>
          </p:cNvSpPr>
          <p:nvPr>
            <p:ph type="body" sz="quarter" idx="20" hasCustomPrompt="1"/>
          </p:nvPr>
        </p:nvSpPr>
        <p:spPr>
          <a:xfrm>
            <a:off x="484860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2" name="Text Placeholder 12"/>
          <p:cNvSpPr>
            <a:spLocks noGrp="1"/>
          </p:cNvSpPr>
          <p:nvPr>
            <p:ph type="body" sz="quarter" idx="21" hasCustomPrompt="1"/>
          </p:nvPr>
        </p:nvSpPr>
        <p:spPr>
          <a:xfrm>
            <a:off x="6840317" y="3801245"/>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3" name="Text Placeholder 12"/>
          <p:cNvSpPr>
            <a:spLocks noGrp="1"/>
          </p:cNvSpPr>
          <p:nvPr>
            <p:ph type="body" sz="quarter" idx="22" hasCustomPrompt="1"/>
          </p:nvPr>
        </p:nvSpPr>
        <p:spPr>
          <a:xfrm>
            <a:off x="6840317" y="4034286"/>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lk (noen, alt. oppsett)">
    <p:spTree>
      <p:nvGrpSpPr>
        <p:cNvPr id="1" name=""/>
        <p:cNvGrpSpPr/>
        <p:nvPr/>
      </p:nvGrpSpPr>
      <p:grpSpPr>
        <a:xfrm>
          <a:off x="0" y="0"/>
          <a:ext cx="0" cy="0"/>
          <a:chOff x="0" y="0"/>
          <a:chExt cx="0" cy="0"/>
        </a:xfrm>
      </p:grpSpPr>
      <p:sp>
        <p:nvSpPr>
          <p:cNvPr id="7" name="Picture Placeholder 3"/>
          <p:cNvSpPr>
            <a:spLocks noGrp="1"/>
          </p:cNvSpPr>
          <p:nvPr>
            <p:ph type="pic" sz="quarter" idx="10" hasCustomPrompt="1"/>
          </p:nvPr>
        </p:nvSpPr>
        <p:spPr>
          <a:xfrm>
            <a:off x="865188" y="1423647"/>
            <a:ext cx="1654175" cy="2204064"/>
          </a:xfrm>
        </p:spPr>
        <p:txBody>
          <a:bodyPr bIns="720000" anchor="ctr"/>
          <a:lstStyle>
            <a:lvl1pPr marL="0" indent="0" algn="ctr">
              <a:buNone/>
              <a:defRPr sz="11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7" y="3654626"/>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14" name="Text Placeholder 12"/>
          <p:cNvSpPr>
            <a:spLocks noGrp="1"/>
          </p:cNvSpPr>
          <p:nvPr>
            <p:ph type="body" sz="quarter" idx="13" hasCustomPrompt="1"/>
          </p:nvPr>
        </p:nvSpPr>
        <p:spPr>
          <a:xfrm>
            <a:off x="865187" y="3887667"/>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45" name="Picture Placeholder 3"/>
          <p:cNvSpPr>
            <a:spLocks noGrp="1"/>
          </p:cNvSpPr>
          <p:nvPr>
            <p:ph type="pic" sz="quarter" idx="14" hasCustomPrompt="1"/>
          </p:nvPr>
        </p:nvSpPr>
        <p:spPr>
          <a:xfrm>
            <a:off x="2857386" y="2139950"/>
            <a:ext cx="1654175" cy="2204064"/>
          </a:xfrm>
        </p:spPr>
        <p:txBody>
          <a:bodyPr bIns="720000" anchor="ctr"/>
          <a:lstStyle>
            <a:lvl1pPr marL="0" indent="0" algn="ctr">
              <a:buNone/>
              <a:defRPr sz="1100" baseline="0"/>
            </a:lvl1pPr>
          </a:lstStyle>
          <a:p>
            <a:r>
              <a:rPr lang="nb-NO" noProof="0" dirty="0"/>
              <a:t>&lt;Legg inn bilde&gt;</a:t>
            </a:r>
          </a:p>
        </p:txBody>
      </p:sp>
      <p:sp>
        <p:nvSpPr>
          <p:cNvPr id="46" name="Picture Placeholder 3"/>
          <p:cNvSpPr>
            <a:spLocks noGrp="1"/>
          </p:cNvSpPr>
          <p:nvPr>
            <p:ph type="pic" sz="quarter" idx="15" hasCustomPrompt="1"/>
          </p:nvPr>
        </p:nvSpPr>
        <p:spPr>
          <a:xfrm>
            <a:off x="4849584" y="1423647"/>
            <a:ext cx="1654175" cy="2204064"/>
          </a:xfrm>
        </p:spPr>
        <p:txBody>
          <a:bodyPr bIns="720000" anchor="ctr"/>
          <a:lstStyle>
            <a:lvl1pPr marL="0" indent="0" algn="ctr">
              <a:buNone/>
              <a:defRPr sz="1100" baseline="0"/>
            </a:lvl1pPr>
          </a:lstStyle>
          <a:p>
            <a:r>
              <a:rPr lang="nb-NO" noProof="0" dirty="0"/>
              <a:t>&lt;Legg inn bilde&gt;</a:t>
            </a:r>
          </a:p>
        </p:txBody>
      </p:sp>
      <p:sp>
        <p:nvSpPr>
          <p:cNvPr id="47" name="Picture Placeholder 3"/>
          <p:cNvSpPr>
            <a:spLocks noGrp="1"/>
          </p:cNvSpPr>
          <p:nvPr>
            <p:ph type="pic" sz="quarter" idx="16" hasCustomPrompt="1"/>
          </p:nvPr>
        </p:nvSpPr>
        <p:spPr>
          <a:xfrm>
            <a:off x="6841782" y="2139950"/>
            <a:ext cx="1654175" cy="2204064"/>
          </a:xfrm>
        </p:spPr>
        <p:txBody>
          <a:bodyPr bIns="720000" anchor="ctr"/>
          <a:lstStyle>
            <a:lvl1pPr marL="0" indent="0" algn="ctr">
              <a:buNone/>
              <a:defRPr sz="1100" baseline="0"/>
            </a:lvl1pPr>
          </a:lstStyle>
          <a:p>
            <a:r>
              <a:rPr lang="nb-NO" noProof="0" dirty="0"/>
              <a:t>&lt;Legg inn bilde&gt;</a:t>
            </a:r>
          </a:p>
        </p:txBody>
      </p:sp>
      <p:sp>
        <p:nvSpPr>
          <p:cNvPr id="48" name="Text Placeholder 12"/>
          <p:cNvSpPr>
            <a:spLocks noGrp="1"/>
          </p:cNvSpPr>
          <p:nvPr>
            <p:ph type="body" sz="quarter" idx="17" hasCustomPrompt="1"/>
          </p:nvPr>
        </p:nvSpPr>
        <p:spPr>
          <a:xfrm>
            <a:off x="2856897" y="4370929"/>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49" name="Text Placeholder 12"/>
          <p:cNvSpPr>
            <a:spLocks noGrp="1"/>
          </p:cNvSpPr>
          <p:nvPr>
            <p:ph type="body" sz="quarter" idx="18" hasCustomPrompt="1"/>
          </p:nvPr>
        </p:nvSpPr>
        <p:spPr>
          <a:xfrm>
            <a:off x="2856897" y="4603970"/>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0" name="Text Placeholder 12"/>
          <p:cNvSpPr>
            <a:spLocks noGrp="1"/>
          </p:cNvSpPr>
          <p:nvPr>
            <p:ph type="body" sz="quarter" idx="19" hasCustomPrompt="1"/>
          </p:nvPr>
        </p:nvSpPr>
        <p:spPr>
          <a:xfrm>
            <a:off x="4848607" y="3654626"/>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1" name="Text Placeholder 12"/>
          <p:cNvSpPr>
            <a:spLocks noGrp="1"/>
          </p:cNvSpPr>
          <p:nvPr>
            <p:ph type="body" sz="quarter" idx="20" hasCustomPrompt="1"/>
          </p:nvPr>
        </p:nvSpPr>
        <p:spPr>
          <a:xfrm>
            <a:off x="4848607" y="3887667"/>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52" name="Text Placeholder 12"/>
          <p:cNvSpPr>
            <a:spLocks noGrp="1"/>
          </p:cNvSpPr>
          <p:nvPr>
            <p:ph type="body" sz="quarter" idx="21" hasCustomPrompt="1"/>
          </p:nvPr>
        </p:nvSpPr>
        <p:spPr>
          <a:xfrm>
            <a:off x="6840317" y="4370929"/>
            <a:ext cx="1715103" cy="233041"/>
          </a:xfrm>
        </p:spPr>
        <p:txBody>
          <a:bodyPr wrap="none" lIns="0" anchor="ctr"/>
          <a:lstStyle>
            <a:lvl1pPr marL="0" indent="0">
              <a:buNone/>
              <a:defRPr sz="1200" b="0" i="0">
                <a:latin typeface="DINOT" charset="0"/>
                <a:ea typeface="DINOT" charset="0"/>
                <a:cs typeface="DINOT" charset="0"/>
              </a:defRPr>
            </a:lvl1pPr>
          </a:lstStyle>
          <a:p>
            <a:pPr lvl="0"/>
            <a:r>
              <a:rPr lang="nb-NO" noProof="0" dirty="0"/>
              <a:t>&lt;Navn&gt;</a:t>
            </a:r>
          </a:p>
        </p:txBody>
      </p:sp>
      <p:sp>
        <p:nvSpPr>
          <p:cNvPr id="53" name="Text Placeholder 12"/>
          <p:cNvSpPr>
            <a:spLocks noGrp="1"/>
          </p:cNvSpPr>
          <p:nvPr>
            <p:ph type="body" sz="quarter" idx="22" hasCustomPrompt="1"/>
          </p:nvPr>
        </p:nvSpPr>
        <p:spPr>
          <a:xfrm>
            <a:off x="6840317" y="4603970"/>
            <a:ext cx="1715103" cy="224588"/>
          </a:xfrm>
        </p:spPr>
        <p:txBody>
          <a:bodyPr wrap="square" lIns="0" tIns="18000" rIns="0" bIns="36000" anchor="t"/>
          <a:lstStyle>
            <a:lvl1pPr marL="0" indent="0">
              <a:spcBef>
                <a:spcPts val="300"/>
              </a:spcBef>
              <a:spcAft>
                <a:spcPts val="300"/>
              </a:spcAft>
              <a:buNone/>
              <a:defRPr sz="11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lk (mange)">
    <p:spTree>
      <p:nvGrpSpPr>
        <p:cNvPr id="1" name=""/>
        <p:cNvGrpSpPr/>
        <p:nvPr/>
      </p:nvGrpSpPr>
      <p:grpSpPr>
        <a:xfrm>
          <a:off x="0" y="0"/>
          <a:ext cx="0" cy="0"/>
          <a:chOff x="0" y="0"/>
          <a:chExt cx="0" cy="0"/>
        </a:xfrm>
      </p:grpSpPr>
      <p:sp>
        <p:nvSpPr>
          <p:cNvPr id="7" name="Picture Placeholder 3"/>
          <p:cNvSpPr>
            <a:spLocks noGrp="1" noChangeAspect="1"/>
          </p:cNvSpPr>
          <p:nvPr>
            <p:ph type="pic" sz="quarter" idx="10" hasCustomPrompt="1"/>
          </p:nvPr>
        </p:nvSpPr>
        <p:spPr>
          <a:xfrm>
            <a:off x="865188" y="1282066"/>
            <a:ext cx="1080737" cy="1440000"/>
          </a:xfrm>
        </p:spPr>
        <p:txBody>
          <a:bodyPr bIns="540000" anchor="ctr"/>
          <a:lstStyle>
            <a:lvl1pPr marL="0" indent="0" algn="ctr">
              <a:buNone/>
              <a:defRPr sz="900" baseline="0"/>
            </a:lvl1pPr>
          </a:lstStyle>
          <a:p>
            <a:r>
              <a:rPr lang="nb-NO" noProof="0" dirty="0"/>
              <a:t>&lt;Legg inn bilde&gt;</a:t>
            </a:r>
          </a:p>
        </p:txBody>
      </p:sp>
      <p:sp>
        <p:nvSpPr>
          <p:cNvPr id="13" name="Text Placeholder 12"/>
          <p:cNvSpPr>
            <a:spLocks noGrp="1"/>
          </p:cNvSpPr>
          <p:nvPr>
            <p:ph type="body" sz="quarter" idx="12" hasCustomPrompt="1"/>
          </p:nvPr>
        </p:nvSpPr>
        <p:spPr>
          <a:xfrm>
            <a:off x="865188"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14" name="Text Placeholder 12"/>
          <p:cNvSpPr>
            <a:spLocks noGrp="1"/>
          </p:cNvSpPr>
          <p:nvPr>
            <p:ph type="body" sz="quarter" idx="13" hasCustomPrompt="1"/>
          </p:nvPr>
        </p:nvSpPr>
        <p:spPr>
          <a:xfrm>
            <a:off x="865188"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18" name="Picture Placeholder 3"/>
          <p:cNvSpPr>
            <a:spLocks noGrp="1" noChangeAspect="1"/>
          </p:cNvSpPr>
          <p:nvPr>
            <p:ph type="pic" sz="quarter" idx="14" hasCustomPrompt="1"/>
          </p:nvPr>
        </p:nvSpPr>
        <p:spPr>
          <a:xfrm>
            <a:off x="865188" y="3230005"/>
            <a:ext cx="1080737" cy="1440000"/>
          </a:xfrm>
        </p:spPr>
        <p:txBody>
          <a:bodyPr bIns="540000" anchor="ctr"/>
          <a:lstStyle>
            <a:lvl1pPr marL="0" indent="0" algn="ctr">
              <a:buNone/>
              <a:defRPr sz="900" baseline="0"/>
            </a:lvl1pPr>
          </a:lstStyle>
          <a:p>
            <a:r>
              <a:rPr lang="nb-NO" noProof="0" dirty="0"/>
              <a:t>&lt;Legg inn bilde&gt;</a:t>
            </a:r>
          </a:p>
        </p:txBody>
      </p:sp>
      <p:sp>
        <p:nvSpPr>
          <p:cNvPr id="19" name="Text Placeholder 12"/>
          <p:cNvSpPr>
            <a:spLocks noGrp="1"/>
          </p:cNvSpPr>
          <p:nvPr>
            <p:ph type="body" sz="quarter" idx="15" hasCustomPrompt="1"/>
          </p:nvPr>
        </p:nvSpPr>
        <p:spPr>
          <a:xfrm>
            <a:off x="865188"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0" name="Text Placeholder 12"/>
          <p:cNvSpPr>
            <a:spLocks noGrp="1"/>
          </p:cNvSpPr>
          <p:nvPr>
            <p:ph type="body" sz="quarter" idx="16" hasCustomPrompt="1"/>
          </p:nvPr>
        </p:nvSpPr>
        <p:spPr>
          <a:xfrm>
            <a:off x="865188"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21" name="Picture Placeholder 3"/>
          <p:cNvSpPr>
            <a:spLocks noGrp="1" noChangeAspect="1"/>
          </p:cNvSpPr>
          <p:nvPr>
            <p:ph type="pic" sz="quarter" idx="17" hasCustomPrompt="1"/>
          </p:nvPr>
        </p:nvSpPr>
        <p:spPr>
          <a:xfrm>
            <a:off x="2502782" y="1282066"/>
            <a:ext cx="1080737" cy="1440000"/>
          </a:xfrm>
        </p:spPr>
        <p:txBody>
          <a:bodyPr bIns="540000" anchor="ctr"/>
          <a:lstStyle>
            <a:lvl1pPr marL="0" indent="0" algn="ctr">
              <a:buNone/>
              <a:defRPr sz="900" baseline="0"/>
            </a:lvl1pPr>
          </a:lstStyle>
          <a:p>
            <a:r>
              <a:rPr lang="nb-NO" noProof="0" dirty="0"/>
              <a:t>&lt;Legg inn bilde&gt;</a:t>
            </a:r>
          </a:p>
        </p:txBody>
      </p:sp>
      <p:sp>
        <p:nvSpPr>
          <p:cNvPr id="22" name="Text Placeholder 12"/>
          <p:cNvSpPr>
            <a:spLocks noGrp="1"/>
          </p:cNvSpPr>
          <p:nvPr>
            <p:ph type="body" sz="quarter" idx="18" hasCustomPrompt="1"/>
          </p:nvPr>
        </p:nvSpPr>
        <p:spPr>
          <a:xfrm>
            <a:off x="2502782"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3" name="Text Placeholder 12"/>
          <p:cNvSpPr>
            <a:spLocks noGrp="1"/>
          </p:cNvSpPr>
          <p:nvPr>
            <p:ph type="body" sz="quarter" idx="19" hasCustomPrompt="1"/>
          </p:nvPr>
        </p:nvSpPr>
        <p:spPr>
          <a:xfrm>
            <a:off x="2502782"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24" name="Picture Placeholder 3"/>
          <p:cNvSpPr>
            <a:spLocks noGrp="1" noChangeAspect="1"/>
          </p:cNvSpPr>
          <p:nvPr>
            <p:ph type="pic" sz="quarter" idx="20" hasCustomPrompt="1"/>
          </p:nvPr>
        </p:nvSpPr>
        <p:spPr>
          <a:xfrm>
            <a:off x="2502782" y="3230005"/>
            <a:ext cx="1080737" cy="1440000"/>
          </a:xfrm>
        </p:spPr>
        <p:txBody>
          <a:bodyPr bIns="540000" anchor="ctr"/>
          <a:lstStyle>
            <a:lvl1pPr marL="0" indent="0" algn="ctr">
              <a:buNone/>
              <a:defRPr sz="900" baseline="0"/>
            </a:lvl1pPr>
          </a:lstStyle>
          <a:p>
            <a:r>
              <a:rPr lang="nb-NO" noProof="0" dirty="0"/>
              <a:t>&lt;Legg inn bilde&gt;</a:t>
            </a:r>
          </a:p>
        </p:txBody>
      </p:sp>
      <p:sp>
        <p:nvSpPr>
          <p:cNvPr id="25" name="Text Placeholder 12"/>
          <p:cNvSpPr>
            <a:spLocks noGrp="1"/>
          </p:cNvSpPr>
          <p:nvPr>
            <p:ph type="body" sz="quarter" idx="21" hasCustomPrompt="1"/>
          </p:nvPr>
        </p:nvSpPr>
        <p:spPr>
          <a:xfrm>
            <a:off x="2502782"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6" name="Text Placeholder 12"/>
          <p:cNvSpPr>
            <a:spLocks noGrp="1"/>
          </p:cNvSpPr>
          <p:nvPr>
            <p:ph type="body" sz="quarter" idx="22" hasCustomPrompt="1"/>
          </p:nvPr>
        </p:nvSpPr>
        <p:spPr>
          <a:xfrm>
            <a:off x="2502782"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27" name="Picture Placeholder 3"/>
          <p:cNvSpPr>
            <a:spLocks noGrp="1" noChangeAspect="1"/>
          </p:cNvSpPr>
          <p:nvPr>
            <p:ph type="pic" sz="quarter" idx="23" hasCustomPrompt="1"/>
          </p:nvPr>
        </p:nvSpPr>
        <p:spPr>
          <a:xfrm>
            <a:off x="4140376" y="1282066"/>
            <a:ext cx="1080737" cy="1440000"/>
          </a:xfrm>
        </p:spPr>
        <p:txBody>
          <a:bodyPr bIns="540000" anchor="ctr"/>
          <a:lstStyle>
            <a:lvl1pPr marL="0" indent="0" algn="ctr">
              <a:buNone/>
              <a:defRPr sz="900" baseline="0"/>
            </a:lvl1pPr>
          </a:lstStyle>
          <a:p>
            <a:r>
              <a:rPr lang="nb-NO" noProof="0" dirty="0"/>
              <a:t>&lt;Legg inn bilde&gt;</a:t>
            </a:r>
          </a:p>
        </p:txBody>
      </p:sp>
      <p:sp>
        <p:nvSpPr>
          <p:cNvPr id="28" name="Text Placeholder 12"/>
          <p:cNvSpPr>
            <a:spLocks noGrp="1"/>
          </p:cNvSpPr>
          <p:nvPr>
            <p:ph type="body" sz="quarter" idx="24" hasCustomPrompt="1"/>
          </p:nvPr>
        </p:nvSpPr>
        <p:spPr>
          <a:xfrm>
            <a:off x="4140376"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29" name="Text Placeholder 12"/>
          <p:cNvSpPr>
            <a:spLocks noGrp="1"/>
          </p:cNvSpPr>
          <p:nvPr>
            <p:ph type="body" sz="quarter" idx="25" hasCustomPrompt="1"/>
          </p:nvPr>
        </p:nvSpPr>
        <p:spPr>
          <a:xfrm>
            <a:off x="4140376" y="2924265"/>
            <a:ext cx="1198324" cy="124800"/>
          </a:xfrm>
        </p:spPr>
        <p:txBody>
          <a:bodyPr wrap="none" lIns="0" anchor="ctr"/>
          <a:lstStyle>
            <a:lvl1pPr marL="0" marR="0" indent="0" algn="l" defTabSz="684000" rtl="0" eaLnBrk="1" fontAlgn="auto" latinLnBrk="0" hangingPunct="1">
              <a:lnSpc>
                <a:spcPct val="100000"/>
              </a:lnSpc>
              <a:spcBef>
                <a:spcPts val="400"/>
              </a:spcBef>
              <a:spcAft>
                <a:spcPts val="400"/>
              </a:spcAft>
              <a:buClrTx/>
              <a:buSzTx/>
              <a:buFont typeface="Arial" charset="0"/>
              <a:buNone/>
              <a:tabLst/>
              <a:defRPr sz="700" baseline="0"/>
            </a:lvl1pPr>
          </a:lstStyle>
          <a:p>
            <a:pPr lvl="0"/>
            <a:r>
              <a:rPr lang="nb-NO" noProof="0" dirty="0"/>
              <a:t>&lt;Rolle eller tittel&gt;</a:t>
            </a:r>
          </a:p>
        </p:txBody>
      </p:sp>
      <p:sp>
        <p:nvSpPr>
          <p:cNvPr id="30" name="Picture Placeholder 3"/>
          <p:cNvSpPr>
            <a:spLocks noGrp="1" noChangeAspect="1"/>
          </p:cNvSpPr>
          <p:nvPr>
            <p:ph type="pic" sz="quarter" idx="26" hasCustomPrompt="1"/>
          </p:nvPr>
        </p:nvSpPr>
        <p:spPr>
          <a:xfrm>
            <a:off x="4140376" y="3230005"/>
            <a:ext cx="1080737" cy="1440000"/>
          </a:xfrm>
        </p:spPr>
        <p:txBody>
          <a:bodyPr bIns="540000" anchor="ctr"/>
          <a:lstStyle>
            <a:lvl1pPr marL="0" indent="0" algn="ctr">
              <a:buNone/>
              <a:defRPr sz="900" baseline="0"/>
            </a:lvl1pPr>
          </a:lstStyle>
          <a:p>
            <a:r>
              <a:rPr lang="nb-NO" noProof="0" dirty="0"/>
              <a:t>&lt;Legg inn bilde&gt;</a:t>
            </a:r>
          </a:p>
        </p:txBody>
      </p:sp>
      <p:sp>
        <p:nvSpPr>
          <p:cNvPr id="31" name="Text Placeholder 12"/>
          <p:cNvSpPr>
            <a:spLocks noGrp="1"/>
          </p:cNvSpPr>
          <p:nvPr>
            <p:ph type="body" sz="quarter" idx="27" hasCustomPrompt="1"/>
          </p:nvPr>
        </p:nvSpPr>
        <p:spPr>
          <a:xfrm>
            <a:off x="4140376"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2" name="Text Placeholder 12"/>
          <p:cNvSpPr>
            <a:spLocks noGrp="1"/>
          </p:cNvSpPr>
          <p:nvPr>
            <p:ph type="body" sz="quarter" idx="28" hasCustomPrompt="1"/>
          </p:nvPr>
        </p:nvSpPr>
        <p:spPr>
          <a:xfrm>
            <a:off x="4140376"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3" name="Picture Placeholder 3"/>
          <p:cNvSpPr>
            <a:spLocks noGrp="1" noChangeAspect="1"/>
          </p:cNvSpPr>
          <p:nvPr>
            <p:ph type="pic" sz="quarter" idx="29" hasCustomPrompt="1"/>
          </p:nvPr>
        </p:nvSpPr>
        <p:spPr>
          <a:xfrm>
            <a:off x="5777970" y="1282066"/>
            <a:ext cx="1080737" cy="1440000"/>
          </a:xfrm>
        </p:spPr>
        <p:txBody>
          <a:bodyPr bIns="540000" anchor="ctr"/>
          <a:lstStyle>
            <a:lvl1pPr marL="0" indent="0" algn="ctr">
              <a:buNone/>
              <a:defRPr sz="900" baseline="0"/>
            </a:lvl1pPr>
          </a:lstStyle>
          <a:p>
            <a:r>
              <a:rPr lang="nb-NO" noProof="0" dirty="0"/>
              <a:t>&lt;Legg inn bilde&gt;</a:t>
            </a:r>
          </a:p>
        </p:txBody>
      </p:sp>
      <p:sp>
        <p:nvSpPr>
          <p:cNvPr id="34" name="Text Placeholder 12"/>
          <p:cNvSpPr>
            <a:spLocks noGrp="1"/>
          </p:cNvSpPr>
          <p:nvPr>
            <p:ph type="body" sz="quarter" idx="30" hasCustomPrompt="1"/>
          </p:nvPr>
        </p:nvSpPr>
        <p:spPr>
          <a:xfrm>
            <a:off x="5777970"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5" name="Text Placeholder 12"/>
          <p:cNvSpPr>
            <a:spLocks noGrp="1"/>
          </p:cNvSpPr>
          <p:nvPr>
            <p:ph type="body" sz="quarter" idx="31" hasCustomPrompt="1"/>
          </p:nvPr>
        </p:nvSpPr>
        <p:spPr>
          <a:xfrm>
            <a:off x="5777970"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36" name="Picture Placeholder 3"/>
          <p:cNvSpPr>
            <a:spLocks noGrp="1" noChangeAspect="1"/>
          </p:cNvSpPr>
          <p:nvPr>
            <p:ph type="pic" sz="quarter" idx="32" hasCustomPrompt="1"/>
          </p:nvPr>
        </p:nvSpPr>
        <p:spPr>
          <a:xfrm>
            <a:off x="5777970" y="3230005"/>
            <a:ext cx="1080737" cy="1440000"/>
          </a:xfrm>
        </p:spPr>
        <p:txBody>
          <a:bodyPr bIns="540000" anchor="ctr"/>
          <a:lstStyle>
            <a:lvl1pPr marL="0" indent="0" algn="ctr">
              <a:buNone/>
              <a:defRPr sz="900" baseline="0"/>
            </a:lvl1pPr>
          </a:lstStyle>
          <a:p>
            <a:r>
              <a:rPr lang="nb-NO" noProof="0" dirty="0"/>
              <a:t>&lt;Legg inn bilde&gt;</a:t>
            </a:r>
          </a:p>
        </p:txBody>
      </p:sp>
      <p:sp>
        <p:nvSpPr>
          <p:cNvPr id="37" name="Text Placeholder 12"/>
          <p:cNvSpPr>
            <a:spLocks noGrp="1"/>
          </p:cNvSpPr>
          <p:nvPr>
            <p:ph type="body" sz="quarter" idx="33" hasCustomPrompt="1"/>
          </p:nvPr>
        </p:nvSpPr>
        <p:spPr>
          <a:xfrm>
            <a:off x="5777970"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38" name="Text Placeholder 12"/>
          <p:cNvSpPr>
            <a:spLocks noGrp="1"/>
          </p:cNvSpPr>
          <p:nvPr>
            <p:ph type="body" sz="quarter" idx="34" hasCustomPrompt="1"/>
          </p:nvPr>
        </p:nvSpPr>
        <p:spPr>
          <a:xfrm>
            <a:off x="5777970"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9" name="Picture Placeholder 3"/>
          <p:cNvSpPr>
            <a:spLocks noGrp="1" noChangeAspect="1"/>
          </p:cNvSpPr>
          <p:nvPr>
            <p:ph type="pic" sz="quarter" idx="35" hasCustomPrompt="1"/>
          </p:nvPr>
        </p:nvSpPr>
        <p:spPr>
          <a:xfrm>
            <a:off x="7415563" y="1282066"/>
            <a:ext cx="1080737" cy="1440000"/>
          </a:xfrm>
        </p:spPr>
        <p:txBody>
          <a:bodyPr bIns="540000" anchor="ctr"/>
          <a:lstStyle>
            <a:lvl1pPr marL="0" indent="0" algn="ctr">
              <a:buNone/>
              <a:defRPr sz="900" baseline="0"/>
            </a:lvl1pPr>
          </a:lstStyle>
          <a:p>
            <a:r>
              <a:rPr lang="nb-NO" noProof="0" dirty="0"/>
              <a:t>&lt;Legg inn bilde&gt;</a:t>
            </a:r>
          </a:p>
        </p:txBody>
      </p:sp>
      <p:sp>
        <p:nvSpPr>
          <p:cNvPr id="40" name="Text Placeholder 12"/>
          <p:cNvSpPr>
            <a:spLocks noGrp="1"/>
          </p:cNvSpPr>
          <p:nvPr>
            <p:ph type="body" sz="quarter" idx="36" hasCustomPrompt="1"/>
          </p:nvPr>
        </p:nvSpPr>
        <p:spPr>
          <a:xfrm>
            <a:off x="7415563" y="2752580"/>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41" name="Text Placeholder 12"/>
          <p:cNvSpPr>
            <a:spLocks noGrp="1"/>
          </p:cNvSpPr>
          <p:nvPr>
            <p:ph type="body" sz="quarter" idx="37" hasCustomPrompt="1"/>
          </p:nvPr>
        </p:nvSpPr>
        <p:spPr>
          <a:xfrm>
            <a:off x="7415563" y="2924265"/>
            <a:ext cx="1198324" cy="124800"/>
          </a:xfrm>
        </p:spPr>
        <p:txBody>
          <a:bodyPr wrap="none" lIns="0" anchor="ctr"/>
          <a:lstStyle>
            <a:lvl1pPr marL="0" indent="0">
              <a:buNone/>
              <a:defRPr sz="700" baseline="0"/>
            </a:lvl1pPr>
          </a:lstStyle>
          <a:p>
            <a:pPr lvl="0"/>
            <a:r>
              <a:rPr lang="nb-NO" noProof="0" dirty="0"/>
              <a:t>&lt;Rolle eller tittel&gt;</a:t>
            </a:r>
          </a:p>
        </p:txBody>
      </p:sp>
      <p:sp>
        <p:nvSpPr>
          <p:cNvPr id="42" name="Picture Placeholder 3"/>
          <p:cNvSpPr>
            <a:spLocks noGrp="1" noChangeAspect="1"/>
          </p:cNvSpPr>
          <p:nvPr>
            <p:ph type="pic" sz="quarter" idx="38" hasCustomPrompt="1"/>
          </p:nvPr>
        </p:nvSpPr>
        <p:spPr>
          <a:xfrm>
            <a:off x="7415563" y="3230005"/>
            <a:ext cx="1080737" cy="1440000"/>
          </a:xfrm>
        </p:spPr>
        <p:txBody>
          <a:bodyPr bIns="540000" anchor="ctr"/>
          <a:lstStyle>
            <a:lvl1pPr marL="0" indent="0" algn="ctr">
              <a:buNone/>
              <a:defRPr sz="900" baseline="0"/>
            </a:lvl1pPr>
          </a:lstStyle>
          <a:p>
            <a:r>
              <a:rPr lang="nb-NO" noProof="0" dirty="0"/>
              <a:t>&lt;Legg inn bilde&gt;</a:t>
            </a:r>
          </a:p>
        </p:txBody>
      </p:sp>
      <p:sp>
        <p:nvSpPr>
          <p:cNvPr id="43" name="Text Placeholder 12"/>
          <p:cNvSpPr>
            <a:spLocks noGrp="1"/>
          </p:cNvSpPr>
          <p:nvPr>
            <p:ph type="body" sz="quarter" idx="39" hasCustomPrompt="1"/>
          </p:nvPr>
        </p:nvSpPr>
        <p:spPr>
          <a:xfrm>
            <a:off x="7415563" y="4700519"/>
            <a:ext cx="1198324" cy="171684"/>
          </a:xfrm>
        </p:spPr>
        <p:txBody>
          <a:bodyPr wrap="none" lIns="0" anchor="ctr"/>
          <a:lstStyle>
            <a:lvl1pPr marL="0" indent="0">
              <a:buNone/>
              <a:defRPr sz="800" b="0" i="0">
                <a:latin typeface="DINOT" charset="0"/>
                <a:ea typeface="DINOT" charset="0"/>
                <a:cs typeface="DINOT" charset="0"/>
              </a:defRPr>
            </a:lvl1pPr>
          </a:lstStyle>
          <a:p>
            <a:pPr lvl="0"/>
            <a:r>
              <a:rPr lang="nb-NO" noProof="0" dirty="0"/>
              <a:t>&lt;Fornavn&gt;</a:t>
            </a:r>
          </a:p>
        </p:txBody>
      </p:sp>
      <p:sp>
        <p:nvSpPr>
          <p:cNvPr id="44" name="Text Placeholder 12"/>
          <p:cNvSpPr>
            <a:spLocks noGrp="1"/>
          </p:cNvSpPr>
          <p:nvPr>
            <p:ph type="body" sz="quarter" idx="40" hasCustomPrompt="1"/>
          </p:nvPr>
        </p:nvSpPr>
        <p:spPr>
          <a:xfrm>
            <a:off x="7415563" y="4872204"/>
            <a:ext cx="1198324" cy="124800"/>
          </a:xfrm>
        </p:spPr>
        <p:txBody>
          <a:bodyPr wrap="none" lIns="0" anchor="ctr"/>
          <a:lstStyle>
            <a:lvl1pPr marL="0" indent="0">
              <a:buNone/>
              <a:defRPr sz="700" baseline="0"/>
            </a:lvl1pPr>
          </a:lstStyle>
          <a:p>
            <a:pPr lvl="0"/>
            <a:r>
              <a:rPr lang="nb-NO" noProof="0" dirty="0"/>
              <a:t>&lt;Rolle eller tittel&gt;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prosjektreferanse">
    <p:spTree>
      <p:nvGrpSpPr>
        <p:cNvPr id="1" name=""/>
        <p:cNvGrpSpPr/>
        <p:nvPr/>
      </p:nvGrpSpPr>
      <p:grpSpPr>
        <a:xfrm>
          <a:off x="0" y="0"/>
          <a:ext cx="0" cy="0"/>
          <a:chOff x="0" y="0"/>
          <a:chExt cx="0" cy="0"/>
        </a:xfrm>
      </p:grpSpPr>
      <p:sp>
        <p:nvSpPr>
          <p:cNvPr id="6" name="Picture Placeholder 3"/>
          <p:cNvSpPr>
            <a:spLocks noGrp="1"/>
          </p:cNvSpPr>
          <p:nvPr>
            <p:ph type="pic" sz="quarter" idx="13" hasCustomPrompt="1"/>
          </p:nvPr>
        </p:nvSpPr>
        <p:spPr>
          <a:xfrm>
            <a:off x="865188" y="842963"/>
            <a:ext cx="7415212" cy="4033837"/>
          </a:xfrm>
        </p:spPr>
        <p:txBody>
          <a:bodyPr bIns="720000" anchor="ctr"/>
          <a:lstStyle>
            <a:lvl1pPr marL="0" indent="0" algn="ctr">
              <a:buNone/>
              <a:defRPr baseline="0"/>
            </a:lvl1pPr>
          </a:lstStyle>
          <a:p>
            <a:r>
              <a:rPr lang="nb-NO" noProof="0" dirty="0"/>
              <a:t>&lt;Legg inn bilde&gt;</a:t>
            </a:r>
          </a:p>
        </p:txBody>
      </p:sp>
      <p:sp>
        <p:nvSpPr>
          <p:cNvPr id="7" name="Text Placeholder 8"/>
          <p:cNvSpPr>
            <a:spLocks noGrp="1"/>
          </p:cNvSpPr>
          <p:nvPr>
            <p:ph type="body" sz="quarter" idx="14" hasCustomPrompt="1"/>
          </p:nvPr>
        </p:nvSpPr>
        <p:spPr>
          <a:xfrm>
            <a:off x="431801" y="261938"/>
            <a:ext cx="1494104" cy="288925"/>
          </a:xfrm>
        </p:spPr>
        <p:txBody>
          <a:bodyPr anchor="ctr"/>
          <a:lstStyle>
            <a:lvl1pPr marL="0" indent="0">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&lt;Kunde&gt;</a:t>
            </a:r>
          </a:p>
        </p:txBody>
      </p:sp>
      <p:sp>
        <p:nvSpPr>
          <p:cNvPr id="8" name="Text Placeholder 8"/>
          <p:cNvSpPr>
            <a:spLocks noGrp="1"/>
          </p:cNvSpPr>
          <p:nvPr>
            <p:ph type="body" sz="quarter" idx="15" hasCustomPrompt="1"/>
          </p:nvPr>
        </p:nvSpPr>
        <p:spPr>
          <a:xfrm>
            <a:off x="2519363" y="261938"/>
            <a:ext cx="4105275" cy="288925"/>
          </a:xfrm>
        </p:spPr>
        <p:txBody>
          <a:bodyPr anchor="ctr"/>
          <a:lstStyle>
            <a:lvl1pPr marL="0" indent="0" algn="ctr">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&lt;Prosjekt og/eller løsning&gt;</a:t>
            </a:r>
          </a:p>
        </p:txBody>
      </p:sp>
      <p:sp>
        <p:nvSpPr>
          <p:cNvPr id="9" name="Text Placeholder 8"/>
          <p:cNvSpPr>
            <a:spLocks noGrp="1"/>
          </p:cNvSpPr>
          <p:nvPr>
            <p:ph type="body" sz="quarter" idx="16" hasCustomPrompt="1"/>
          </p:nvPr>
        </p:nvSpPr>
        <p:spPr>
          <a:xfrm>
            <a:off x="7223603" y="261938"/>
            <a:ext cx="1494104" cy="288925"/>
          </a:xfrm>
        </p:spPr>
        <p:txBody>
          <a:bodyPr anchor="ctr"/>
          <a:lstStyle>
            <a:lvl1pPr marL="0" indent="0" algn="r">
              <a:buNone/>
              <a:defRPr sz="100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noProof="0" dirty="0"/>
              <a:t>År</a:t>
            </a: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prosjektreferanse m/tre bilder">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865188" y="2427288"/>
            <a:ext cx="2411412" cy="2449512"/>
          </a:xfrm>
        </p:spPr>
        <p:txBody>
          <a:bodyPr bIns="720000" anchor="ctr"/>
          <a:lstStyle>
            <a:lvl1pPr marL="0" indent="0" algn="ctr">
              <a:buNone/>
              <a:defRPr baseline="0"/>
            </a:lvl1pPr>
          </a:lstStyle>
          <a:p>
            <a:r>
              <a:rPr lang="nb-NO" noProof="0" dirty="0"/>
              <a:t>&lt;Legg inn bilde&gt;</a:t>
            </a:r>
          </a:p>
        </p:txBody>
      </p:sp>
      <p:sp>
        <p:nvSpPr>
          <p:cNvPr id="5" name="Content Placeholder 2"/>
          <p:cNvSpPr>
            <a:spLocks noGrp="1"/>
          </p:cNvSpPr>
          <p:nvPr>
            <p:ph idx="11" hasCustomPrompt="1"/>
          </p:nvPr>
        </p:nvSpPr>
        <p:spPr>
          <a:xfrm>
            <a:off x="865188" y="1419225"/>
            <a:ext cx="5759450" cy="720725"/>
          </a:xfrm>
        </p:spPr>
        <p:txBody>
          <a:bodyPr/>
          <a:lstStyle>
            <a:lvl1pPr marL="0" indent="0">
              <a:spcBef>
                <a:spcPts val="300"/>
              </a:spcBef>
              <a:spcAft>
                <a:spcPts val="300"/>
              </a:spcAft>
              <a:buNone/>
              <a:defRPr sz="1300"/>
            </a:lvl1pPr>
            <a:lvl2pPr marL="342900" indent="0">
              <a:buNone/>
              <a:defRPr/>
            </a:lvl2pPr>
            <a:lvl3pPr marL="685800" indent="0">
              <a:buNone/>
              <a:defRPr/>
            </a:lvl3pPr>
            <a:lvl4pPr>
              <a:defRPr/>
            </a:lvl4pPr>
          </a:lstStyle>
          <a:p>
            <a:pPr lvl="0"/>
            <a:r>
              <a:rPr lang="nb-NO" noProof="0" dirty="0"/>
              <a:t>&lt;Tekst&gt;</a:t>
            </a:r>
          </a:p>
        </p:txBody>
      </p:sp>
      <p:sp>
        <p:nvSpPr>
          <p:cNvPr id="7" name="Picture Placeholder 3"/>
          <p:cNvSpPr>
            <a:spLocks noGrp="1"/>
          </p:cNvSpPr>
          <p:nvPr>
            <p:ph type="pic" sz="quarter" idx="12" hasCustomPrompt="1"/>
          </p:nvPr>
        </p:nvSpPr>
        <p:spPr>
          <a:xfrm>
            <a:off x="3582988" y="2427288"/>
            <a:ext cx="2411412" cy="2449512"/>
          </a:xfrm>
        </p:spPr>
        <p:txBody>
          <a:bodyPr bIns="720000" anchor="ctr"/>
          <a:lstStyle>
            <a:lvl1pPr marL="0" indent="0" algn="ctr">
              <a:buNone/>
              <a:defRPr baseline="0"/>
            </a:lvl1pPr>
          </a:lstStyle>
          <a:p>
            <a:r>
              <a:rPr lang="nb-NO" noProof="0" dirty="0"/>
              <a:t>&lt;Legg inn bilde&gt;</a:t>
            </a:r>
          </a:p>
        </p:txBody>
      </p:sp>
      <p:sp>
        <p:nvSpPr>
          <p:cNvPr id="8" name="Picture Placeholder 3"/>
          <p:cNvSpPr>
            <a:spLocks noGrp="1"/>
          </p:cNvSpPr>
          <p:nvPr>
            <p:ph type="pic" sz="quarter" idx="13" hasCustomPrompt="1"/>
          </p:nvPr>
        </p:nvSpPr>
        <p:spPr>
          <a:xfrm>
            <a:off x="6300788" y="2427288"/>
            <a:ext cx="2411412" cy="2449512"/>
          </a:xfrm>
        </p:spPr>
        <p:txBody>
          <a:bodyPr bIns="720000" anchor="ctr"/>
          <a:lstStyle>
            <a:lvl1pPr marL="0" indent="0" algn="ctr">
              <a:buNone/>
              <a:defRPr baseline="0"/>
            </a:lvl1pPr>
          </a:lstStyle>
          <a:p>
            <a:r>
              <a:rPr lang="nb-NO" noProof="0" dirty="0"/>
              <a:t>&lt;Legg inn bilde&gt;</a:t>
            </a:r>
          </a:p>
        </p:txBody>
      </p:sp>
      <p:sp>
        <p:nvSpPr>
          <p:cNvPr id="3" name="Title 2"/>
          <p:cNvSpPr>
            <a:spLocks noGrp="1"/>
          </p:cNvSpPr>
          <p:nvPr>
            <p:ph type="title" hasCustomPrompt="1"/>
          </p:nvPr>
        </p:nvSpPr>
        <p:spPr/>
        <p:txBody>
          <a:bodyPr/>
          <a:lstStyle/>
          <a:p>
            <a:r>
              <a:rPr lang="en-US" dirty="0"/>
              <a:t>&lt;</a:t>
            </a:r>
            <a:r>
              <a:rPr lang="en-US" dirty="0" err="1"/>
              <a:t>Tittel</a:t>
            </a:r>
            <a:r>
              <a:rPr lang="en-US" dirty="0"/>
              <a:t>&gt;</a:t>
            </a:r>
            <a:endParaRPr lang="nb-NO"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ort bilde m/tekst på svart bakgrunn">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p:spPr>
        <p:txBody>
          <a:bodyPr bIns="1080000" anchor="ctr"/>
          <a:lstStyle>
            <a:lvl1pPr marL="0" indent="0" algn="ctr">
              <a:buNone/>
              <a:defRPr sz="1500" baseline="0"/>
            </a:lvl1pPr>
          </a:lstStyle>
          <a:p>
            <a:r>
              <a:rPr lang="nb-NO" noProof="0" dirty="0"/>
              <a:t>&lt;Legg inn bilde&gt;</a:t>
            </a:r>
          </a:p>
        </p:txBody>
      </p:sp>
      <p:sp>
        <p:nvSpPr>
          <p:cNvPr id="20" name="Text Placeholder 10"/>
          <p:cNvSpPr>
            <a:spLocks noGrp="1"/>
          </p:cNvSpPr>
          <p:nvPr>
            <p:ph type="body" sz="quarter" idx="16" hasCustomPrompt="1"/>
          </p:nvPr>
        </p:nvSpPr>
        <p:spPr>
          <a:xfrm>
            <a:off x="5344319" y="2571750"/>
            <a:ext cx="3367882" cy="1752795"/>
          </a:xfrm>
          <a:solidFill>
            <a:schemeClr val="tx1"/>
          </a:solidFill>
        </p:spPr>
        <p:txBody>
          <a:bodyPr anchor="ctr"/>
          <a:lstStyle>
            <a:lvl1pPr marL="0" indent="0">
              <a:buNone/>
              <a:defRPr sz="1100" baseline="0">
                <a:solidFill>
                  <a:srgbClr val="1A1A1A"/>
                </a:solidFill>
              </a:defRPr>
            </a:lvl1pPr>
          </a:lstStyle>
          <a:p>
            <a:pPr lvl="0"/>
            <a:r>
              <a:rPr lang="nb-NO" noProof="0" dirty="0"/>
              <a:t>&lt;…&gt;</a:t>
            </a:r>
          </a:p>
        </p:txBody>
      </p:sp>
      <p:sp>
        <p:nvSpPr>
          <p:cNvPr id="16" name="Text Placeholder 10"/>
          <p:cNvSpPr>
            <a:spLocks noGrp="1"/>
          </p:cNvSpPr>
          <p:nvPr>
            <p:ph type="body" sz="quarter" idx="13" hasCustomPrompt="1"/>
          </p:nvPr>
        </p:nvSpPr>
        <p:spPr>
          <a:xfrm>
            <a:off x="5539031" y="2744784"/>
            <a:ext cx="2891188" cy="838812"/>
          </a:xfrm>
        </p:spPr>
        <p:txBody>
          <a:bodyPr anchor="t"/>
          <a:lstStyle>
            <a:lvl1pPr marL="0" indent="0">
              <a:buNone/>
              <a:defRPr sz="2000">
                <a:solidFill>
                  <a:schemeClr val="bg1"/>
                </a:solidFill>
                <a:latin typeface="Newzald Book" charset="0"/>
                <a:ea typeface="Newzald Book" charset="0"/>
                <a:cs typeface="Newzald Book" charset="0"/>
              </a:defRPr>
            </a:lvl1pPr>
          </a:lstStyle>
          <a:p>
            <a:pPr lvl="0"/>
            <a:r>
              <a:rPr lang="nb-NO" noProof="0" dirty="0"/>
              <a:t>&lt;Kort beskrivelse av hva bildet viser&gt;</a:t>
            </a:r>
          </a:p>
        </p:txBody>
      </p:sp>
      <p:sp>
        <p:nvSpPr>
          <p:cNvPr id="18" name="Text Placeholder 10"/>
          <p:cNvSpPr>
            <a:spLocks noGrp="1"/>
          </p:cNvSpPr>
          <p:nvPr>
            <p:ph type="body" sz="quarter" idx="14" hasCustomPrompt="1"/>
          </p:nvPr>
        </p:nvSpPr>
        <p:spPr>
          <a:xfrm>
            <a:off x="5539030" y="3716883"/>
            <a:ext cx="2868840" cy="224106"/>
          </a:xfrm>
        </p:spPr>
        <p:txBody>
          <a:bodyPr anchor="ctr"/>
          <a:lstStyle>
            <a:lvl1pPr marL="0" indent="0">
              <a:buNone/>
              <a:defRPr sz="1300" baseline="0">
                <a:solidFill>
                  <a:schemeClr val="bg1"/>
                </a:solidFill>
              </a:defRPr>
            </a:lvl1pPr>
          </a:lstStyle>
          <a:p>
            <a:pPr lvl="0"/>
            <a:r>
              <a:rPr lang="nb-NO" noProof="0" dirty="0"/>
              <a:t>&lt;</a:t>
            </a:r>
            <a:r>
              <a:rPr lang="nb-NO" noProof="0" dirty="0" err="1"/>
              <a:t>F.eks</a:t>
            </a:r>
            <a:r>
              <a:rPr lang="nb-NO" noProof="0" dirty="0"/>
              <a:t> oppdragsgiver&gt;</a:t>
            </a:r>
          </a:p>
        </p:txBody>
      </p:sp>
      <p:sp>
        <p:nvSpPr>
          <p:cNvPr id="11" name="Text Placeholder 10"/>
          <p:cNvSpPr>
            <a:spLocks noGrp="1"/>
          </p:cNvSpPr>
          <p:nvPr>
            <p:ph type="body" sz="quarter" idx="21" hasCustomPrompt="1"/>
          </p:nvPr>
        </p:nvSpPr>
        <p:spPr>
          <a:xfrm>
            <a:off x="5539030" y="3951290"/>
            <a:ext cx="2868840" cy="224106"/>
          </a:xfrm>
        </p:spPr>
        <p:txBody>
          <a:bodyPr anchor="ctr"/>
          <a:lstStyle>
            <a:lvl1pPr marL="0" indent="0">
              <a:buNone/>
              <a:defRPr sz="1300" baseline="0">
                <a:solidFill>
                  <a:schemeClr val="bg1"/>
                </a:solidFill>
              </a:defRPr>
            </a:lvl1pPr>
          </a:lstStyle>
          <a:p>
            <a:pPr lvl="0"/>
            <a:r>
              <a:rPr lang="nb-NO" noProof="0" dirty="0"/>
              <a:t>&lt;</a:t>
            </a:r>
            <a:r>
              <a:rPr lang="nb-NO" noProof="0" dirty="0" err="1"/>
              <a:t>F.eks</a:t>
            </a:r>
            <a:r>
              <a:rPr lang="nb-NO" noProof="0" dirty="0"/>
              <a:t> år&gt;</a:t>
            </a: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ort bilde m/tekst på hvit bakgrunn">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a:solidFill>
            <a:schemeClr val="bg1">
              <a:lumMod val="95000"/>
            </a:schemeClr>
          </a:solidFill>
        </p:spPr>
        <p:txBody>
          <a:bodyPr bIns="1080000" anchor="ctr"/>
          <a:lstStyle>
            <a:lvl1pPr marL="0" indent="0" algn="ctr">
              <a:buNone/>
              <a:defRPr sz="1500" baseline="0"/>
            </a:lvl1pPr>
          </a:lstStyle>
          <a:p>
            <a:r>
              <a:rPr lang="nb-NO" noProof="0" dirty="0"/>
              <a:t>&lt;Legg inn bilde&gt;</a:t>
            </a:r>
          </a:p>
        </p:txBody>
      </p:sp>
      <p:sp>
        <p:nvSpPr>
          <p:cNvPr id="20" name="Text Placeholder 10"/>
          <p:cNvSpPr>
            <a:spLocks noGrp="1"/>
          </p:cNvSpPr>
          <p:nvPr>
            <p:ph type="body" sz="quarter" idx="16" hasCustomPrompt="1"/>
          </p:nvPr>
        </p:nvSpPr>
        <p:spPr>
          <a:xfrm>
            <a:off x="5344319" y="2571750"/>
            <a:ext cx="3367882" cy="1752795"/>
          </a:xfrm>
          <a:solidFill>
            <a:schemeClr val="bg1"/>
          </a:solidFill>
        </p:spPr>
        <p:txBody>
          <a:bodyPr anchor="ctr"/>
          <a:lstStyle>
            <a:lvl1pPr marL="0" indent="0">
              <a:buNone/>
              <a:defRPr sz="1100" baseline="0">
                <a:solidFill>
                  <a:schemeClr val="bg1"/>
                </a:solidFill>
              </a:defRPr>
            </a:lvl1pPr>
          </a:lstStyle>
          <a:p>
            <a:pPr lvl="0"/>
            <a:r>
              <a:rPr lang="nb-NO" noProof="0" dirty="0"/>
              <a:t>&lt;…&gt;</a:t>
            </a:r>
          </a:p>
        </p:txBody>
      </p:sp>
      <p:sp>
        <p:nvSpPr>
          <p:cNvPr id="16" name="Text Placeholder 10"/>
          <p:cNvSpPr>
            <a:spLocks noGrp="1"/>
          </p:cNvSpPr>
          <p:nvPr>
            <p:ph type="body" sz="quarter" idx="13" hasCustomPrompt="1"/>
          </p:nvPr>
        </p:nvSpPr>
        <p:spPr>
          <a:xfrm>
            <a:off x="5539031" y="2744784"/>
            <a:ext cx="2891188" cy="838812"/>
          </a:xfrm>
        </p:spPr>
        <p:txBody>
          <a:bodyPr anchor="t"/>
          <a:lstStyle>
            <a:lvl1pPr marL="0" indent="0">
              <a:buNone/>
              <a:defRPr sz="2000">
                <a:solidFill>
                  <a:srgbClr val="1A1A1A"/>
                </a:solidFill>
                <a:latin typeface="Newzald Book" charset="0"/>
                <a:ea typeface="Newzald Book" charset="0"/>
                <a:cs typeface="Newzald Book" charset="0"/>
              </a:defRPr>
            </a:lvl1pPr>
          </a:lstStyle>
          <a:p>
            <a:pPr lvl="0"/>
            <a:r>
              <a:rPr lang="nb-NO" noProof="0" dirty="0"/>
              <a:t>&lt;Kort beskrivelse av hva bildet viser&gt;</a:t>
            </a:r>
          </a:p>
        </p:txBody>
      </p:sp>
      <p:sp>
        <p:nvSpPr>
          <p:cNvPr id="18" name="Text Placeholder 10"/>
          <p:cNvSpPr>
            <a:spLocks noGrp="1"/>
          </p:cNvSpPr>
          <p:nvPr>
            <p:ph type="body" sz="quarter" idx="14" hasCustomPrompt="1"/>
          </p:nvPr>
        </p:nvSpPr>
        <p:spPr>
          <a:xfrm>
            <a:off x="5539030" y="3716883"/>
            <a:ext cx="2868840" cy="224106"/>
          </a:xfrm>
        </p:spPr>
        <p:txBody>
          <a:bodyPr anchor="ctr"/>
          <a:lstStyle>
            <a:lvl1pPr marL="0" indent="0">
              <a:buNone/>
              <a:defRPr sz="1300" baseline="0">
                <a:solidFill>
                  <a:srgbClr val="1A1A1A"/>
                </a:solidFill>
              </a:defRPr>
            </a:lvl1pPr>
          </a:lstStyle>
          <a:p>
            <a:pPr lvl="0"/>
            <a:r>
              <a:rPr lang="nb-NO" noProof="0" dirty="0"/>
              <a:t>&lt;</a:t>
            </a:r>
            <a:r>
              <a:rPr lang="nb-NO" noProof="0" dirty="0" err="1"/>
              <a:t>F.eks</a:t>
            </a:r>
            <a:r>
              <a:rPr lang="nb-NO" noProof="0" dirty="0"/>
              <a:t> oppdragsgiver&gt;</a:t>
            </a:r>
          </a:p>
        </p:txBody>
      </p:sp>
      <p:sp>
        <p:nvSpPr>
          <p:cNvPr id="11" name="Text Placeholder 10"/>
          <p:cNvSpPr>
            <a:spLocks noGrp="1"/>
          </p:cNvSpPr>
          <p:nvPr>
            <p:ph type="body" sz="quarter" idx="21" hasCustomPrompt="1"/>
          </p:nvPr>
        </p:nvSpPr>
        <p:spPr>
          <a:xfrm>
            <a:off x="5539030" y="3951290"/>
            <a:ext cx="2868840" cy="224106"/>
          </a:xfrm>
        </p:spPr>
        <p:txBody>
          <a:bodyPr anchor="ctr"/>
          <a:lstStyle>
            <a:lvl1pPr marL="0" indent="0">
              <a:buNone/>
              <a:defRPr sz="1300" baseline="0">
                <a:solidFill>
                  <a:srgbClr val="1A1A1A"/>
                </a:solidFill>
              </a:defRPr>
            </a:lvl1pPr>
          </a:lstStyle>
          <a:p>
            <a:pPr lvl="0"/>
            <a:r>
              <a:rPr lang="nb-NO" noProof="0" dirty="0"/>
              <a:t>&lt;</a:t>
            </a:r>
            <a:r>
              <a:rPr lang="nb-NO" noProof="0" dirty="0" err="1"/>
              <a:t>F.eks</a:t>
            </a:r>
            <a:r>
              <a:rPr lang="nb-NO" noProof="0" dirty="0"/>
              <a:t> år&gt;</a:t>
            </a:r>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ort bilde">
    <p:spTree>
      <p:nvGrpSpPr>
        <p:cNvPr id="1" name=""/>
        <p:cNvGrpSpPr/>
        <p:nvPr/>
      </p:nvGrpSpPr>
      <p:grpSpPr>
        <a:xfrm>
          <a:off x="0" y="0"/>
          <a:ext cx="0" cy="0"/>
          <a:chOff x="0" y="0"/>
          <a:chExt cx="0" cy="0"/>
        </a:xfrm>
      </p:grpSpPr>
      <p:sp>
        <p:nvSpPr>
          <p:cNvPr id="14" name="Picture Placeholder 3"/>
          <p:cNvSpPr>
            <a:spLocks noGrp="1"/>
          </p:cNvSpPr>
          <p:nvPr>
            <p:ph type="pic" sz="quarter" idx="12" hasCustomPrompt="1"/>
          </p:nvPr>
        </p:nvSpPr>
        <p:spPr>
          <a:xfrm>
            <a:off x="0" y="0"/>
            <a:ext cx="9144000" cy="5143500"/>
          </a:xfrm>
        </p:spPr>
        <p:txBody>
          <a:bodyPr bIns="1080000" anchor="ctr"/>
          <a:lstStyle>
            <a:lvl1pPr marL="0" indent="0" algn="ctr">
              <a:buNone/>
              <a:defRPr sz="1500" baseline="0"/>
            </a:lvl1pPr>
          </a:lstStyle>
          <a:p>
            <a:r>
              <a:rPr lang="nb-NO" noProof="0" dirty="0"/>
              <a:t>&lt;Legg inn bilde&gt;</a:t>
            </a:r>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ontakt meg/os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65188" y="1995488"/>
            <a:ext cx="3706812" cy="1031309"/>
          </a:xfrm>
        </p:spPr>
        <p:txBody>
          <a:bodyPr anchor="b"/>
          <a:lstStyle>
            <a:lvl1pPr algn="l">
              <a:lnSpc>
                <a:spcPts val="3000"/>
              </a:lnSpc>
              <a:defRPr sz="2600" baseline="0">
                <a:solidFill>
                  <a:schemeClr val="bg1"/>
                </a:solidFill>
              </a:defRPr>
            </a:lvl1pPr>
          </a:lstStyle>
          <a:p>
            <a:r>
              <a:rPr lang="nb-NO" noProof="0" dirty="0"/>
              <a:t>&lt;Navn&gt;</a:t>
            </a:r>
          </a:p>
        </p:txBody>
      </p:sp>
      <p:sp>
        <p:nvSpPr>
          <p:cNvPr id="3" name="Subtitle 2"/>
          <p:cNvSpPr>
            <a:spLocks noGrp="1"/>
          </p:cNvSpPr>
          <p:nvPr>
            <p:ph type="subTitle" idx="1" hasCustomPrompt="1"/>
          </p:nvPr>
        </p:nvSpPr>
        <p:spPr>
          <a:xfrm>
            <a:off x="865188" y="3166486"/>
            <a:ext cx="3708000" cy="252000"/>
          </a:xfrm>
        </p:spPr>
        <p:txBody>
          <a:bodyPr wrap="none" tIns="0" bIns="0" anchor="ctr"/>
          <a:lstStyle>
            <a:lvl1pPr marL="0" indent="0" algn="l">
              <a:spcBef>
                <a:spcPts val="200"/>
              </a:spcBef>
              <a:spcAft>
                <a:spcPts val="200"/>
              </a:spcAft>
              <a:buNone/>
              <a:defRPr sz="15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b-NO" noProof="0" dirty="0"/>
              <a:t>&lt;Rolle og/eller tittel&gt;</a:t>
            </a:r>
          </a:p>
        </p:txBody>
      </p:sp>
      <p:sp>
        <p:nvSpPr>
          <p:cNvPr id="5" name="Text Placeholder 4"/>
          <p:cNvSpPr>
            <a:spLocks noGrp="1"/>
          </p:cNvSpPr>
          <p:nvPr>
            <p:ph type="body" sz="quarter" idx="10" hasCustomPrompt="1"/>
          </p:nvPr>
        </p:nvSpPr>
        <p:spPr>
          <a:xfrm>
            <a:off x="865188" y="3449944"/>
            <a:ext cx="3708000" cy="252000"/>
          </a:xfrm>
        </p:spPr>
        <p:txBody>
          <a:bodyPr wrap="none" tIns="0" bIns="0" anchor="ctr"/>
          <a:lstStyle>
            <a:lvl1pPr marL="0" indent="0" algn="l">
              <a:buNone/>
              <a:defRPr sz="1500">
                <a:solidFill>
                  <a:schemeClr val="bg1"/>
                </a:solidFill>
              </a:defRPr>
            </a:lvl1pPr>
            <a:lvl2pPr marL="342900" indent="0" algn="l">
              <a:buNone/>
              <a:defRPr>
                <a:solidFill>
                  <a:schemeClr val="bg1"/>
                </a:solidFill>
              </a:defRPr>
            </a:lvl2pPr>
            <a:lvl3pPr marL="685800" indent="0" algn="l">
              <a:buNone/>
              <a:defRPr>
                <a:solidFill>
                  <a:schemeClr val="bg1"/>
                </a:solidFill>
              </a:defRPr>
            </a:lvl3pPr>
            <a:lvl4pPr marL="1028700" indent="0" algn="l">
              <a:buNone/>
              <a:defRPr>
                <a:solidFill>
                  <a:schemeClr val="bg1"/>
                </a:solidFill>
              </a:defRPr>
            </a:lvl4pPr>
            <a:lvl5pPr marL="1371600" indent="0" algn="l">
              <a:buNone/>
              <a:defRPr>
                <a:solidFill>
                  <a:schemeClr val="bg1"/>
                </a:solidFill>
              </a:defRPr>
            </a:lvl5pPr>
          </a:lstStyle>
          <a:p>
            <a:r>
              <a:rPr lang="nb-NO" noProof="0" dirty="0"/>
              <a:t>&lt;Kontakt</a:t>
            </a:r>
            <a:r>
              <a:rPr lang="nb-NO" baseline="0" noProof="0" dirty="0"/>
              <a:t> 1, f.eks. mail&gt;</a:t>
            </a:r>
            <a:endParaRPr lang="nb-NO" noProof="0" dirty="0"/>
          </a:p>
        </p:txBody>
      </p:sp>
      <p:sp>
        <p:nvSpPr>
          <p:cNvPr id="19" name="Text Placeholder 18"/>
          <p:cNvSpPr>
            <a:spLocks noGrp="1"/>
          </p:cNvSpPr>
          <p:nvPr>
            <p:ph type="body" sz="quarter" idx="11" hasCustomPrompt="1"/>
          </p:nvPr>
        </p:nvSpPr>
        <p:spPr>
          <a:xfrm>
            <a:off x="865188" y="3733402"/>
            <a:ext cx="3708000" cy="252000"/>
          </a:xfrm>
        </p:spPr>
        <p:txBody>
          <a:bodyPr wrap="none" tIns="0" bIns="0" anchor="ctr"/>
          <a:lstStyle>
            <a:lvl1pPr marL="0" marR="0" indent="0" algn="l" defTabSz="684000" rtl="0" eaLnBrk="1" fontAlgn="auto" latinLnBrk="0" hangingPunct="1">
              <a:lnSpc>
                <a:spcPct val="100000"/>
              </a:lnSpc>
              <a:spcBef>
                <a:spcPts val="600"/>
              </a:spcBef>
              <a:spcAft>
                <a:spcPts val="600"/>
              </a:spcAft>
              <a:buClrTx/>
              <a:buSzTx/>
              <a:buFont typeface="Arial" charset="0"/>
              <a:buNone/>
              <a:tabLst/>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marL="0" marR="0" lvl="0" indent="0" algn="l" defTabSz="684000" rtl="0" eaLnBrk="1" fontAlgn="auto" latinLnBrk="0" hangingPunct="1">
              <a:lnSpc>
                <a:spcPct val="100000"/>
              </a:lnSpc>
              <a:spcBef>
                <a:spcPts val="600"/>
              </a:spcBef>
              <a:spcAft>
                <a:spcPts val="600"/>
              </a:spcAft>
              <a:buClrTx/>
              <a:buSzTx/>
              <a:buFont typeface="Arial" charset="0"/>
              <a:buNone/>
              <a:tabLst/>
              <a:defRPr/>
            </a:pPr>
            <a:r>
              <a:rPr lang="nb-NO" noProof="0" dirty="0"/>
              <a:t>&lt;Kontakt</a:t>
            </a:r>
            <a:r>
              <a:rPr lang="nb-NO" baseline="0" noProof="0" dirty="0"/>
              <a:t> 2, f.eks. telefonnummer</a:t>
            </a:r>
            <a:r>
              <a:rPr lang="nb-NO" noProof="0" dirty="0"/>
              <a:t>&gt;</a:t>
            </a:r>
          </a:p>
        </p:txBody>
      </p:sp>
      <p:sp>
        <p:nvSpPr>
          <p:cNvPr id="22" name="Text Placeholder 21"/>
          <p:cNvSpPr>
            <a:spLocks noGrp="1"/>
          </p:cNvSpPr>
          <p:nvPr>
            <p:ph type="body" sz="quarter" idx="12" hasCustomPrompt="1"/>
          </p:nvPr>
        </p:nvSpPr>
        <p:spPr>
          <a:xfrm>
            <a:off x="865188" y="4016861"/>
            <a:ext cx="3708000" cy="252000"/>
          </a:xfrm>
        </p:spPr>
        <p:txBody>
          <a:bodyPr wrap="none" tIns="0" bIns="0" anchor="ct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3, f.eks. sosiale medier&gt;</a:t>
            </a:r>
          </a:p>
        </p:txBody>
      </p:sp>
      <p:sp>
        <p:nvSpPr>
          <p:cNvPr id="24" name="Text Placeholder 23"/>
          <p:cNvSpPr>
            <a:spLocks noGrp="1"/>
          </p:cNvSpPr>
          <p:nvPr>
            <p:ph type="body" sz="quarter" idx="13" hasCustomPrompt="1"/>
          </p:nvPr>
        </p:nvSpPr>
        <p:spPr>
          <a:xfrm>
            <a:off x="4787900" y="1995488"/>
            <a:ext cx="3708400" cy="1029600"/>
          </a:xfrm>
        </p:spPr>
        <p:txBody>
          <a:bodyPr anchor="b"/>
          <a:lstStyle>
            <a:lvl1pPr marL="0" indent="0">
              <a:buNone/>
              <a:defRPr sz="2600">
                <a:solidFill>
                  <a:schemeClr val="bg1"/>
                </a:solidFill>
                <a:latin typeface="Newzald Book" charset="0"/>
                <a:ea typeface="Newzald Book" charset="0"/>
                <a:cs typeface="Newzald Book" charset="0"/>
              </a:defRPr>
            </a:lvl1pPr>
            <a:lvl2pPr marL="342900" indent="0">
              <a:buNone/>
              <a:defRPr sz="2800">
                <a:solidFill>
                  <a:schemeClr val="bg1"/>
                </a:solidFill>
                <a:latin typeface="Newzald Book" charset="0"/>
                <a:ea typeface="Newzald Book" charset="0"/>
                <a:cs typeface="Newzald Book" charset="0"/>
              </a:defRPr>
            </a:lvl2pPr>
            <a:lvl3pPr marL="685800" indent="0">
              <a:buNone/>
              <a:defRPr sz="2800">
                <a:solidFill>
                  <a:schemeClr val="bg1"/>
                </a:solidFill>
                <a:latin typeface="Newzald Book" charset="0"/>
                <a:ea typeface="Newzald Book" charset="0"/>
                <a:cs typeface="Newzald Book" charset="0"/>
              </a:defRPr>
            </a:lvl3pPr>
            <a:lvl4pPr marL="1028700" indent="0">
              <a:buNone/>
              <a:defRPr sz="2800">
                <a:solidFill>
                  <a:schemeClr val="bg1"/>
                </a:solidFill>
                <a:latin typeface="Newzald Book" charset="0"/>
                <a:ea typeface="Newzald Book" charset="0"/>
                <a:cs typeface="Newzald Book" charset="0"/>
              </a:defRPr>
            </a:lvl4pPr>
            <a:lvl5pPr marL="1371600" indent="0">
              <a:buNone/>
              <a:defRPr sz="2800">
                <a:solidFill>
                  <a:schemeClr val="bg1"/>
                </a:solidFill>
                <a:latin typeface="Newzald Book" charset="0"/>
                <a:ea typeface="Newzald Book" charset="0"/>
                <a:cs typeface="Newzald Book" charset="0"/>
              </a:defRPr>
            </a:lvl5pPr>
          </a:lstStyle>
          <a:p>
            <a:pPr lvl="0"/>
            <a:r>
              <a:rPr lang="nb-NO" noProof="0" dirty="0"/>
              <a:t>&lt;Navn&gt;</a:t>
            </a:r>
          </a:p>
        </p:txBody>
      </p:sp>
      <p:sp>
        <p:nvSpPr>
          <p:cNvPr id="26" name="Text Placeholder 25"/>
          <p:cNvSpPr>
            <a:spLocks noGrp="1"/>
          </p:cNvSpPr>
          <p:nvPr>
            <p:ph type="body" sz="quarter" idx="14" hasCustomPrompt="1"/>
          </p:nvPr>
        </p:nvSpPr>
        <p:spPr>
          <a:xfrm>
            <a:off x="4787900" y="3166486"/>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&lt;Rolle og/eller tittel&gt;</a:t>
            </a:r>
          </a:p>
        </p:txBody>
      </p:sp>
      <p:sp>
        <p:nvSpPr>
          <p:cNvPr id="28" name="Text Placeholder 27"/>
          <p:cNvSpPr>
            <a:spLocks noGrp="1"/>
          </p:cNvSpPr>
          <p:nvPr>
            <p:ph type="body" sz="quarter" idx="15" hasCustomPrompt="1"/>
          </p:nvPr>
        </p:nvSpPr>
        <p:spPr>
          <a:xfrm>
            <a:off x="4787900" y="3449944"/>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2, f.eks. mail&gt;</a:t>
            </a:r>
          </a:p>
        </p:txBody>
      </p:sp>
      <p:sp>
        <p:nvSpPr>
          <p:cNvPr id="30" name="Text Placeholder 29"/>
          <p:cNvSpPr>
            <a:spLocks noGrp="1"/>
          </p:cNvSpPr>
          <p:nvPr>
            <p:ph type="body" sz="quarter" idx="16" hasCustomPrompt="1"/>
          </p:nvPr>
        </p:nvSpPr>
        <p:spPr>
          <a:xfrm>
            <a:off x="4787900" y="3733402"/>
            <a:ext cx="3708000" cy="252000"/>
          </a:xfrm>
        </p:spPr>
        <p:txBody>
          <a:bodyPr anchor="ctr"/>
          <a:lstStyle>
            <a:lvl1pPr marL="0" indent="0">
              <a:buNone/>
              <a:defRPr sz="15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2, f.eks. telefonnummer&gt;</a:t>
            </a:r>
          </a:p>
        </p:txBody>
      </p:sp>
      <p:sp>
        <p:nvSpPr>
          <p:cNvPr id="32" name="Text Placeholder 31"/>
          <p:cNvSpPr>
            <a:spLocks noGrp="1"/>
          </p:cNvSpPr>
          <p:nvPr>
            <p:ph type="body" sz="quarter" idx="17" hasCustomPrompt="1"/>
          </p:nvPr>
        </p:nvSpPr>
        <p:spPr>
          <a:xfrm>
            <a:off x="4787900" y="4016861"/>
            <a:ext cx="3708000" cy="252000"/>
          </a:xfrm>
        </p:spPr>
        <p:txBody>
          <a:bodyPr anchor="ctr"/>
          <a:lstStyle>
            <a:lvl1pPr marL="0" indent="0">
              <a:buNone/>
              <a:defRPr sz="15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nb-NO" noProof="0" dirty="0"/>
              <a:t>&lt;Kontakt 3, f.eks. sosiale medier&gt;</a:t>
            </a:r>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tel og innhold">
    <p:bg>
      <p:bgRef idx="1001">
        <a:schemeClr val="bg1"/>
      </p:bgRef>
    </p:bg>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250537" y="675001"/>
            <a:ext cx="8632817" cy="4217964"/>
          </a:xfrm>
        </p:spPr>
        <p:txBody>
          <a:bodyPr/>
          <a:lstStyle>
            <a:lvl1pPr>
              <a:spcAft>
                <a:spcPts val="0"/>
              </a:spcAft>
              <a:defRPr/>
            </a:lvl1pPr>
            <a:lvl2pPr>
              <a:spcBef>
                <a:spcPts val="0"/>
              </a:spcBef>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dirty="0"/>
          </a:p>
        </p:txBody>
      </p:sp>
      <p:sp>
        <p:nvSpPr>
          <p:cNvPr id="4" name="Slide Number Placeholder 3">
            <a:extLst>
              <a:ext uri="{FF2B5EF4-FFF2-40B4-BE49-F238E27FC236}">
                <a16:creationId xmlns:a16="http://schemas.microsoft.com/office/drawing/2014/main" id="{8D8C802B-AE49-47BB-AF14-1B113F366F09}"/>
              </a:ext>
            </a:extLst>
          </p:cNvPr>
          <p:cNvSpPr>
            <a:spLocks noGrp="1"/>
          </p:cNvSpPr>
          <p:nvPr>
            <p:ph type="sldNum" sz="quarter" idx="14"/>
          </p:nvPr>
        </p:nvSpPr>
        <p:spPr/>
        <p:txBody>
          <a:bodyPr/>
          <a:lstStyle/>
          <a:p>
            <a:fld id="{506AC2BF-D24A-4EB7-9901-6BA93FB1C43F}" type="slidenum">
              <a:rPr lang="en-US" smtClean="0"/>
              <a:pPr/>
              <a:t>‹#›</a:t>
            </a:fld>
            <a:endParaRPr lang="en-US" dirty="0"/>
          </a:p>
        </p:txBody>
      </p:sp>
      <p:sp>
        <p:nvSpPr>
          <p:cNvPr id="2" name="Title 1">
            <a:extLst>
              <a:ext uri="{FF2B5EF4-FFF2-40B4-BE49-F238E27FC236}">
                <a16:creationId xmlns:a16="http://schemas.microsoft.com/office/drawing/2014/main" id="{010D002B-773B-415D-A15F-838EC0659ACF}"/>
              </a:ext>
            </a:extLst>
          </p:cNvPr>
          <p:cNvSpPr>
            <a:spLocks noGrp="1"/>
          </p:cNvSpPr>
          <p:nvPr>
            <p:ph type="title"/>
          </p:nvPr>
        </p:nvSpPr>
        <p:spPr>
          <a:xfrm>
            <a:off x="250536" y="189000"/>
            <a:ext cx="7939866" cy="351849"/>
          </a:xfrm>
        </p:spPr>
        <p:txBody>
          <a:bodyPr/>
          <a:lstStyle/>
          <a:p>
            <a:r>
              <a:rPr lang="en-GB"/>
              <a:t>Click to edit Master title style</a:t>
            </a:r>
            <a:endParaRPr lang="en-US" dirty="0"/>
          </a:p>
        </p:txBody>
      </p:sp>
    </p:spTree>
    <p:extLst>
      <p:ext uri="{BB962C8B-B14F-4D97-AF65-F5344CB8AC3E}">
        <p14:creationId xmlns:p14="http://schemas.microsoft.com/office/powerpoint/2010/main" val="103091160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Én kolonne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3" name="Content Placeholder 2"/>
          <p:cNvSpPr>
            <a:spLocks noGrp="1"/>
          </p:cNvSpPr>
          <p:nvPr>
            <p:ph idx="1" hasCustomPrompt="1"/>
          </p:nvPr>
        </p:nvSpPr>
        <p:spPr>
          <a:xfrm>
            <a:off x="865188" y="1708149"/>
            <a:ext cx="5759450" cy="3168651"/>
          </a:xfrm>
        </p:spPr>
        <p:txBody>
          <a:bodyPr/>
          <a:lstStyle>
            <a:lvl1pPr marL="0" indent="0">
              <a:buFont typeface="Arial" charset="0"/>
              <a:buNone/>
              <a:tabLst/>
              <a:defRPr/>
            </a:lvl1pPr>
            <a:lvl2pPr marL="342900" indent="0">
              <a:buNone/>
              <a:defRPr/>
            </a:lvl2pPr>
            <a:lvl3pPr marL="685800" indent="0">
              <a:buNone/>
              <a:defRPr/>
            </a:lvl3pPr>
            <a:lvl4pPr>
              <a:defRPr/>
            </a:lvl4pPr>
          </a:lstStyle>
          <a:p>
            <a:pPr lvl="0"/>
            <a:r>
              <a:rPr lang="nb-NO" noProof="0" dirty="0"/>
              <a:t>&lt;Tekst&gt;</a:t>
            </a:r>
          </a:p>
          <a:p>
            <a:pPr lvl="0"/>
            <a:r>
              <a:rPr lang="nb-NO" noProof="0" dirty="0"/>
              <a:t>&lt;Tekst&gt;</a:t>
            </a:r>
          </a:p>
          <a:p>
            <a:pPr lvl="0"/>
            <a:endParaRPr lang="nb-NO" noProof="0" dirty="0"/>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APPORT | Én kolonne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nb-NO" noProof="0" dirty="0"/>
              <a:t>&lt;Tittel&gt;</a:t>
            </a:r>
          </a:p>
        </p:txBody>
      </p:sp>
      <p:sp>
        <p:nvSpPr>
          <p:cNvPr id="6" name="Text Placeholder 5"/>
          <p:cNvSpPr>
            <a:spLocks noGrp="1"/>
          </p:cNvSpPr>
          <p:nvPr>
            <p:ph type="body" sz="quarter" idx="13" hasCustomPrompt="1"/>
          </p:nvPr>
        </p:nvSpPr>
        <p:spPr>
          <a:xfrm>
            <a:off x="862013" y="1420813"/>
            <a:ext cx="4787900" cy="3454400"/>
          </a:xfrm>
        </p:spPr>
        <p:txBody>
          <a:bodyPr bIns="54000"/>
          <a:lstStyle/>
          <a:p>
            <a:pPr lvl="0"/>
            <a:r>
              <a:rPr lang="nb-NO" noProof="0" dirty="0"/>
              <a:t>&lt;Tekst&gt;</a:t>
            </a:r>
          </a:p>
          <a:p>
            <a:pPr lvl="1"/>
            <a:r>
              <a:rPr lang="nb-NO" noProof="0" dirty="0"/>
              <a:t>&lt;Tekst&gt;</a:t>
            </a:r>
          </a:p>
        </p:txBody>
      </p:sp>
    </p:spTree>
    <p:extLst>
      <p:ext uri="{BB962C8B-B14F-4D97-AF65-F5344CB8AC3E}">
        <p14:creationId xmlns:p14="http://schemas.microsoft.com/office/powerpoint/2010/main" val="681993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APPORT | 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p>
            <a:r>
              <a:rPr lang="nb-NO" noProof="0" dirty="0"/>
              <a:t>&lt;Tittel&gt;</a:t>
            </a:r>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PPORT | To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3392390"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4889598" y="1424655"/>
            <a:ext cx="3392390"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PPORT | To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3285815"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5" name="Text Placeholder 5"/>
          <p:cNvSpPr>
            <a:spLocks noGrp="1"/>
          </p:cNvSpPr>
          <p:nvPr>
            <p:ph type="body" sz="quarter" idx="15" hasCustomPrompt="1"/>
          </p:nvPr>
        </p:nvSpPr>
        <p:spPr>
          <a:xfrm>
            <a:off x="862014" y="1767841"/>
            <a:ext cx="3285815" cy="3103529"/>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8" name="Text Placeholder 5"/>
          <p:cNvSpPr>
            <a:spLocks noGrp="1"/>
          </p:cNvSpPr>
          <p:nvPr>
            <p:ph type="body" sz="quarter" idx="17" hasCustomPrompt="1"/>
          </p:nvPr>
        </p:nvSpPr>
        <p:spPr>
          <a:xfrm>
            <a:off x="4787900" y="1424655"/>
            <a:ext cx="3285815"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9" name="Text Placeholder 5"/>
          <p:cNvSpPr>
            <a:spLocks noGrp="1"/>
          </p:cNvSpPr>
          <p:nvPr>
            <p:ph type="body" sz="quarter" idx="18" hasCustomPrompt="1"/>
          </p:nvPr>
        </p:nvSpPr>
        <p:spPr>
          <a:xfrm>
            <a:off x="4787900" y="1771683"/>
            <a:ext cx="3285815" cy="3103529"/>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APPORT | Tre kolonner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420813"/>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3547258" y="1424655"/>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5" name="Text Placeholder 5"/>
          <p:cNvSpPr>
            <a:spLocks noGrp="1"/>
          </p:cNvSpPr>
          <p:nvPr>
            <p:ph type="body" sz="quarter" idx="15" hasCustomPrompt="1"/>
          </p:nvPr>
        </p:nvSpPr>
        <p:spPr>
          <a:xfrm>
            <a:off x="6232501" y="1424655"/>
            <a:ext cx="2479699" cy="34544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APPORT | Tre kolonner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noProof="0" dirty="0"/>
              <a:t>&lt;Tittel&gt;</a:t>
            </a:r>
          </a:p>
        </p:txBody>
      </p:sp>
      <p:sp>
        <p:nvSpPr>
          <p:cNvPr id="6" name="Text Placeholder 5"/>
          <p:cNvSpPr>
            <a:spLocks noGrp="1"/>
          </p:cNvSpPr>
          <p:nvPr>
            <p:ph type="body" sz="quarter" idx="13" hasCustomPrompt="1"/>
          </p:nvPr>
        </p:nvSpPr>
        <p:spPr>
          <a:xfrm>
            <a:off x="862014" y="1767730"/>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4" name="Text Placeholder 5"/>
          <p:cNvSpPr>
            <a:spLocks noGrp="1"/>
          </p:cNvSpPr>
          <p:nvPr>
            <p:ph type="body" sz="quarter" idx="14" hasCustomPrompt="1"/>
          </p:nvPr>
        </p:nvSpPr>
        <p:spPr>
          <a:xfrm>
            <a:off x="3547258" y="1771572"/>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5" name="Text Placeholder 5"/>
          <p:cNvSpPr>
            <a:spLocks noGrp="1"/>
          </p:cNvSpPr>
          <p:nvPr>
            <p:ph type="body" sz="quarter" idx="15" hasCustomPrompt="1"/>
          </p:nvPr>
        </p:nvSpPr>
        <p:spPr>
          <a:xfrm>
            <a:off x="6232501" y="1771572"/>
            <a:ext cx="2479699" cy="3103642"/>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2014"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8" name="Text Placeholder 5"/>
          <p:cNvSpPr>
            <a:spLocks noGrp="1"/>
          </p:cNvSpPr>
          <p:nvPr>
            <p:ph type="body" sz="quarter" idx="17" hasCustomPrompt="1"/>
          </p:nvPr>
        </p:nvSpPr>
        <p:spPr>
          <a:xfrm>
            <a:off x="3549373"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9" name="Text Placeholder 5"/>
          <p:cNvSpPr>
            <a:spLocks noGrp="1"/>
          </p:cNvSpPr>
          <p:nvPr>
            <p:ph type="body" sz="quarter" idx="18" hasCustomPrompt="1"/>
          </p:nvPr>
        </p:nvSpPr>
        <p:spPr>
          <a:xfrm>
            <a:off x="6236732" y="1420813"/>
            <a:ext cx="2479699"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APPORT | Bilde + tekst m/tit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lvl1pPr>
              <a:defRPr sz="2100"/>
            </a:lvl1pPr>
          </a:lstStyle>
          <a:p>
            <a:r>
              <a:rPr lang="nb-NO" noProof="0" dirty="0"/>
              <a:t>&lt;Tittel&gt;</a:t>
            </a:r>
          </a:p>
        </p:txBody>
      </p:sp>
      <p:sp>
        <p:nvSpPr>
          <p:cNvPr id="6" name="Text Placeholder 5"/>
          <p:cNvSpPr>
            <a:spLocks noGrp="1"/>
          </p:cNvSpPr>
          <p:nvPr>
            <p:ph type="body" sz="quarter" idx="13" hasCustomPrompt="1"/>
          </p:nvPr>
        </p:nvSpPr>
        <p:spPr>
          <a:xfrm>
            <a:off x="862013" y="1420813"/>
            <a:ext cx="2862474" cy="3455986"/>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10" name="Picture Placeholder 3"/>
          <p:cNvSpPr>
            <a:spLocks noGrp="1"/>
          </p:cNvSpPr>
          <p:nvPr>
            <p:ph type="pic" sz="quarter" idx="11" hasCustomPrompt="1"/>
          </p:nvPr>
        </p:nvSpPr>
        <p:spPr>
          <a:xfrm>
            <a:off x="4140199" y="1420813"/>
            <a:ext cx="45720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APPORT | Bilde + tekst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p>
            <a:r>
              <a:rPr lang="nb-NO" noProof="0" dirty="0"/>
              <a:t>&lt;Tittel&gt;</a:t>
            </a:r>
          </a:p>
        </p:txBody>
      </p:sp>
      <p:sp>
        <p:nvSpPr>
          <p:cNvPr id="6" name="Text Placeholder 5"/>
          <p:cNvSpPr>
            <a:spLocks noGrp="1"/>
          </p:cNvSpPr>
          <p:nvPr>
            <p:ph type="body" sz="quarter" idx="13" hasCustomPrompt="1"/>
          </p:nvPr>
        </p:nvSpPr>
        <p:spPr>
          <a:xfrm>
            <a:off x="860426" y="1764799"/>
            <a:ext cx="2862474" cy="31120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0426" y="1420813"/>
            <a:ext cx="2862474"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10" name="Picture Placeholder 3"/>
          <p:cNvSpPr>
            <a:spLocks noGrp="1"/>
          </p:cNvSpPr>
          <p:nvPr>
            <p:ph type="pic" sz="quarter" idx="11" hasCustomPrompt="1"/>
          </p:nvPr>
        </p:nvSpPr>
        <p:spPr>
          <a:xfrm>
            <a:off x="4138613" y="1420813"/>
            <a:ext cx="45720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APPORT | Bilde + tekst m/tittel al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lvl1pPr>
              <a:defRPr sz="2100"/>
            </a:lvl1pPr>
          </a:lstStyle>
          <a:p>
            <a:r>
              <a:rPr lang="nb-NO" noProof="0" dirty="0"/>
              <a:t>&lt;Tittel&gt;</a:t>
            </a:r>
          </a:p>
        </p:txBody>
      </p:sp>
      <p:sp>
        <p:nvSpPr>
          <p:cNvPr id="6" name="Text Placeholder 5"/>
          <p:cNvSpPr>
            <a:spLocks noGrp="1"/>
          </p:cNvSpPr>
          <p:nvPr>
            <p:ph type="body" sz="quarter" idx="13" hasCustomPrompt="1"/>
          </p:nvPr>
        </p:nvSpPr>
        <p:spPr>
          <a:xfrm>
            <a:off x="862013" y="1420813"/>
            <a:ext cx="4543200" cy="3455986"/>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10" name="Picture Placeholder 3"/>
          <p:cNvSpPr>
            <a:spLocks noGrp="1"/>
          </p:cNvSpPr>
          <p:nvPr>
            <p:ph type="pic" sz="quarter" idx="11" hasCustomPrompt="1"/>
          </p:nvPr>
        </p:nvSpPr>
        <p:spPr>
          <a:xfrm>
            <a:off x="5649913" y="1420813"/>
            <a:ext cx="3062287"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APPORT | Bilde + tekst m/tittel + undertittel, al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542" y="383908"/>
            <a:ext cx="7057696" cy="747741"/>
          </a:xfrm>
        </p:spPr>
        <p:txBody>
          <a:bodyPr/>
          <a:lstStyle/>
          <a:p>
            <a:r>
              <a:rPr lang="nb-NO" noProof="0" dirty="0"/>
              <a:t>&lt;Tittel&gt;</a:t>
            </a:r>
          </a:p>
        </p:txBody>
      </p:sp>
      <p:sp>
        <p:nvSpPr>
          <p:cNvPr id="6" name="Text Placeholder 5"/>
          <p:cNvSpPr>
            <a:spLocks noGrp="1"/>
          </p:cNvSpPr>
          <p:nvPr>
            <p:ph type="body" sz="quarter" idx="13" hasCustomPrompt="1"/>
          </p:nvPr>
        </p:nvSpPr>
        <p:spPr>
          <a:xfrm>
            <a:off x="860426" y="1764799"/>
            <a:ext cx="4543200" cy="3112000"/>
          </a:xfrm>
        </p:spPr>
        <p:txBody>
          <a:bodyPr bIns="54000"/>
          <a:lstStyle>
            <a:lvl1pPr marL="0" indent="0">
              <a:buNone/>
              <a:defRPr/>
            </a:lvl1pPr>
            <a:lvl2pPr marL="177800" indent="0">
              <a:buNone/>
              <a:defRPr/>
            </a:lvl2pPr>
          </a:lstStyle>
          <a:p>
            <a:pPr lvl="0"/>
            <a:r>
              <a:rPr lang="nb-NO" noProof="0" dirty="0"/>
              <a:t>&lt;Tekst&gt;</a:t>
            </a:r>
          </a:p>
          <a:p>
            <a:pPr lvl="1"/>
            <a:r>
              <a:rPr lang="nb-NO" noProof="0" dirty="0"/>
              <a:t>&lt;Tekst&gt;</a:t>
            </a:r>
          </a:p>
        </p:txBody>
      </p:sp>
      <p:sp>
        <p:nvSpPr>
          <p:cNvPr id="7" name="Text Placeholder 5"/>
          <p:cNvSpPr>
            <a:spLocks noGrp="1"/>
          </p:cNvSpPr>
          <p:nvPr>
            <p:ph type="body" sz="quarter" idx="16" hasCustomPrompt="1"/>
          </p:nvPr>
        </p:nvSpPr>
        <p:spPr>
          <a:xfrm>
            <a:off x="860426" y="1420813"/>
            <a:ext cx="4543200" cy="316893"/>
          </a:xfrm>
        </p:spPr>
        <p:txBody>
          <a:bodyPr bIns="54000" anchor="b"/>
          <a:lstStyle>
            <a:lvl1pPr marL="0" indent="0">
              <a:buNone/>
              <a:defRPr sz="1300" b="0" i="0">
                <a:latin typeface="DINOT" charset="0"/>
                <a:ea typeface="DINOT" charset="0"/>
                <a:cs typeface="DINOT" charset="0"/>
              </a:defRPr>
            </a:lvl1pPr>
            <a:lvl2pPr marL="177800" indent="0">
              <a:buNone/>
              <a:defRPr/>
            </a:lvl2pPr>
          </a:lstStyle>
          <a:p>
            <a:pPr lvl="0"/>
            <a:r>
              <a:rPr lang="nb-NO" noProof="0" dirty="0"/>
              <a:t>&lt;Undertittel&gt;</a:t>
            </a:r>
          </a:p>
        </p:txBody>
      </p:sp>
      <p:sp>
        <p:nvSpPr>
          <p:cNvPr id="10" name="Picture Placeholder 3"/>
          <p:cNvSpPr>
            <a:spLocks noGrp="1"/>
          </p:cNvSpPr>
          <p:nvPr>
            <p:ph type="pic" sz="quarter" idx="11" hasCustomPrompt="1"/>
          </p:nvPr>
        </p:nvSpPr>
        <p:spPr>
          <a:xfrm>
            <a:off x="5649913" y="1420813"/>
            <a:ext cx="3060701" cy="3455985"/>
          </a:xfrm>
        </p:spPr>
        <p:txBody>
          <a:bodyPr bIns="720000" anchor="ctr"/>
          <a:lstStyle>
            <a:lvl1pPr marL="0" indent="0" algn="ctr">
              <a:buNone/>
              <a:defRPr baseline="0"/>
            </a:lvl1pPr>
          </a:lstStyle>
          <a:p>
            <a:r>
              <a:rPr lang="nb-NO" noProof="0" dirty="0"/>
              <a:t>&lt;Legg inn bilde&gt;</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un tittel, 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sv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hvit">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vart">
    <p:bg>
      <p:bgPr>
        <a:solidFill>
          <a:srgbClr val="1A1A1A"/>
        </a:solidFill>
        <a:effectLst/>
      </p:bgPr>
    </p:bg>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killefoil">
    <p:bg>
      <p:bgPr>
        <a:solidFill>
          <a:schemeClr val="tx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0" hasCustomPrompt="1"/>
          </p:nvPr>
        </p:nvSpPr>
        <p:spPr>
          <a:xfrm>
            <a:off x="865186" y="787548"/>
            <a:ext cx="5773306" cy="1496865"/>
          </a:xfrm>
        </p:spPr>
        <p:txBody>
          <a:bodyPr/>
          <a:lstStyle>
            <a:lvl1pPr marL="0" indent="0">
              <a:lnSpc>
                <a:spcPct val="100000"/>
              </a:lnSpc>
              <a:buNone/>
              <a:defRPr sz="3800">
                <a:solidFill>
                  <a:schemeClr val="bg1"/>
                </a:solidFill>
                <a:latin typeface="Newzald Book" charset="0"/>
                <a:ea typeface="Newzald Book" charset="0"/>
                <a:cs typeface="Newzald Book" charset="0"/>
              </a:defRPr>
            </a:lvl1pPr>
            <a:lvl2pPr marL="342900" indent="0">
              <a:buNone/>
              <a:defRPr sz="3400">
                <a:solidFill>
                  <a:schemeClr val="bg1"/>
                </a:solidFill>
                <a:latin typeface="Newzald Book" charset="0"/>
                <a:ea typeface="Newzald Book" charset="0"/>
                <a:cs typeface="Newzald Book" charset="0"/>
              </a:defRPr>
            </a:lvl2pPr>
            <a:lvl3pPr marL="685800" indent="0">
              <a:buNone/>
              <a:defRPr sz="3400">
                <a:solidFill>
                  <a:schemeClr val="bg1"/>
                </a:solidFill>
                <a:latin typeface="Newzald Book" charset="0"/>
                <a:ea typeface="Newzald Book" charset="0"/>
                <a:cs typeface="Newzald Book" charset="0"/>
              </a:defRPr>
            </a:lvl3pPr>
            <a:lvl4pPr marL="1028700" indent="0">
              <a:buNone/>
              <a:defRPr sz="3400">
                <a:solidFill>
                  <a:schemeClr val="bg1"/>
                </a:solidFill>
                <a:latin typeface="Newzald Book" charset="0"/>
                <a:ea typeface="Newzald Book" charset="0"/>
                <a:cs typeface="Newzald Book" charset="0"/>
              </a:defRPr>
            </a:lvl4pPr>
            <a:lvl5pPr marL="1371600" indent="0">
              <a:buNone/>
              <a:defRPr sz="3400">
                <a:solidFill>
                  <a:schemeClr val="bg1"/>
                </a:solidFill>
                <a:latin typeface="Newzald Book" charset="0"/>
                <a:ea typeface="Newzald Book" charset="0"/>
                <a:cs typeface="Newzald Book" charset="0"/>
              </a:defRPr>
            </a:lvl5pPr>
          </a:lstStyle>
          <a:p>
            <a:pPr lvl="0"/>
            <a:r>
              <a:rPr lang="nb-NO" noProof="0" dirty="0"/>
              <a:t>&lt;Kapittel/prosjekt/kunde</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n kolonne m/tittel + under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54000" tIns="54000" rIns="54000">
            <a:noAutofit/>
          </a:bodyPr>
          <a:lstStyle/>
          <a:p>
            <a:r>
              <a:rPr lang="nb-NO" noProof="0" dirty="0"/>
              <a:t>&lt;Tittel&gt;</a:t>
            </a:r>
          </a:p>
        </p:txBody>
      </p:sp>
      <p:sp>
        <p:nvSpPr>
          <p:cNvPr id="4" name="Content Placeholder 2"/>
          <p:cNvSpPr>
            <a:spLocks noGrp="1"/>
          </p:cNvSpPr>
          <p:nvPr>
            <p:ph idx="1" hasCustomPrompt="1"/>
          </p:nvPr>
        </p:nvSpPr>
        <p:spPr>
          <a:xfrm>
            <a:off x="865188" y="2135144"/>
            <a:ext cx="5759450" cy="2741656"/>
          </a:xfrm>
        </p:spPr>
        <p:txBody>
          <a:bodyPr/>
          <a:lstStyle>
            <a:lvl1pPr marL="0" indent="0">
              <a:buNone/>
              <a:defRPr>
                <a:solidFill>
                  <a:srgbClr val="1A1A1A"/>
                </a:solidFill>
              </a:defRPr>
            </a:lvl1pPr>
            <a:lvl2pPr marL="342900" indent="0">
              <a:buNone/>
              <a:defRPr>
                <a:solidFill>
                  <a:srgbClr val="1A1A1A"/>
                </a:solidFill>
              </a:defRPr>
            </a:lvl2pPr>
            <a:lvl3pPr marL="685800" indent="0">
              <a:buNone/>
              <a:defRPr/>
            </a:lvl3pPr>
            <a:lvl4pPr>
              <a:defRPr/>
            </a:lvl4pPr>
          </a:lstStyle>
          <a:p>
            <a:pPr lvl="0"/>
            <a:r>
              <a:rPr lang="nb-NO" noProof="0" dirty="0"/>
              <a:t>&lt;Tekst&gt;</a:t>
            </a:r>
          </a:p>
          <a:p>
            <a:pPr lvl="1"/>
            <a:r>
              <a:rPr lang="nb-NO" noProof="0" dirty="0"/>
              <a:t>&lt;Tekst&gt;</a:t>
            </a:r>
          </a:p>
        </p:txBody>
      </p:sp>
      <p:sp>
        <p:nvSpPr>
          <p:cNvPr id="5" name="Text Placeholder 5"/>
          <p:cNvSpPr>
            <a:spLocks noGrp="1"/>
          </p:cNvSpPr>
          <p:nvPr>
            <p:ph type="body" sz="quarter" idx="11" hasCustomPrompt="1"/>
          </p:nvPr>
        </p:nvSpPr>
        <p:spPr>
          <a:xfrm>
            <a:off x="865188" y="1712053"/>
            <a:ext cx="5759450" cy="404053"/>
          </a:xfrm>
        </p:spPr>
        <p:txBody>
          <a:bodyPr wrap="square" anchor="b"/>
          <a:lstStyle>
            <a:lvl1pPr marL="0" indent="0">
              <a:buNone/>
              <a:defRPr sz="1800" b="0" i="0">
                <a:solidFill>
                  <a:srgbClr val="1A1A1A"/>
                </a:solidFill>
                <a:latin typeface="DINOT" charset="0"/>
                <a:ea typeface="DINOT" charset="0"/>
                <a:cs typeface="DINOT" charset="0"/>
              </a:defRPr>
            </a:lvl1pPr>
          </a:lstStyle>
          <a:p>
            <a:pPr lvl="0"/>
            <a:r>
              <a:rPr lang="nb-NO" noProof="0" dirty="0"/>
              <a:t>&lt;Undertittel&gt;</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2.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542" y="375309"/>
            <a:ext cx="4357358" cy="893510"/>
          </a:xfrm>
          <a:prstGeom prst="rect">
            <a:avLst/>
          </a:prstGeom>
        </p:spPr>
        <p:txBody>
          <a:bodyPr vert="horz" lIns="54000" tIns="54000" rIns="54000" bIns="54000" rtlCol="0" anchor="t">
            <a:noAutofit/>
          </a:bodyPr>
          <a:lstStyle/>
          <a:p>
            <a:r>
              <a:rPr lang="nb-NO" noProof="0" dirty="0"/>
              <a:t>&lt;Tittel&gt;</a:t>
            </a:r>
          </a:p>
        </p:txBody>
      </p:sp>
      <p:sp>
        <p:nvSpPr>
          <p:cNvPr id="3" name="Text Placeholder 2"/>
          <p:cNvSpPr>
            <a:spLocks noGrp="1"/>
          </p:cNvSpPr>
          <p:nvPr>
            <p:ph type="body" idx="1"/>
          </p:nvPr>
        </p:nvSpPr>
        <p:spPr>
          <a:xfrm>
            <a:off x="865188" y="1708150"/>
            <a:ext cx="5759450" cy="3168650"/>
          </a:xfrm>
          <a:prstGeom prst="rect">
            <a:avLst/>
          </a:prstGeom>
        </p:spPr>
        <p:txBody>
          <a:bodyPr vert="horz" lIns="54000" tIns="54000" rIns="54000" bIns="54000" rtlCol="0">
            <a:noAutofit/>
          </a:bodyPr>
          <a:lstStyle/>
          <a:p>
            <a:pPr lvl="0"/>
            <a:r>
              <a:rPr lang="nb-NO" noProof="0" dirty="0"/>
              <a:t>&lt;Tekst&gt;</a:t>
            </a:r>
          </a:p>
          <a:p>
            <a:pPr lvl="1"/>
            <a:r>
              <a:rPr lang="nb-NO" noProof="0" dirty="0"/>
              <a:t>&lt;Tekst&gt;</a:t>
            </a:r>
          </a:p>
          <a:p>
            <a:pPr lvl="2"/>
            <a:r>
              <a:rPr lang="nb-NO" noProof="0" dirty="0"/>
              <a:t>&lt;Tekst&gt;</a:t>
            </a:r>
          </a:p>
        </p:txBody>
      </p:sp>
    </p:spTree>
    <p:extLst>
      <p:ext uri="{BB962C8B-B14F-4D97-AF65-F5344CB8AC3E}">
        <p14:creationId xmlns:p14="http://schemas.microsoft.com/office/powerpoint/2010/main" val="1623650125"/>
      </p:ext>
    </p:extLst>
  </p:cSld>
  <p:clrMap bg1="lt1" tx1="dk1" bg2="lt2" tx2="dk2" accent1="accent1" accent2="accent2" accent3="accent3" accent4="accent4" accent5="accent5" accent6="accent6" hlink="hlink" folHlink="folHlink"/>
  <p:sldLayoutIdLst>
    <p:sldLayoutId id="2147483661" r:id="rId1"/>
    <p:sldLayoutId id="2147483727" r:id="rId2"/>
    <p:sldLayoutId id="2147483729" r:id="rId3"/>
    <p:sldLayoutId id="2147483763" r:id="rId4"/>
    <p:sldLayoutId id="2147483764" r:id="rId5"/>
    <p:sldLayoutId id="2147483725" r:id="rId6"/>
    <p:sldLayoutId id="2147483724" r:id="rId7"/>
    <p:sldLayoutId id="2147483728" r:id="rId8"/>
    <p:sldLayoutId id="2147483768"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44" r:id="rId19"/>
    <p:sldLayoutId id="2147483762" r:id="rId20"/>
    <p:sldLayoutId id="2147483745" r:id="rId21"/>
    <p:sldLayoutId id="2147483746" r:id="rId22"/>
    <p:sldLayoutId id="2147483740" r:id="rId23"/>
    <p:sldLayoutId id="2147483739" r:id="rId24"/>
    <p:sldLayoutId id="2147483741" r:id="rId25"/>
    <p:sldLayoutId id="2147483742" r:id="rId26"/>
    <p:sldLayoutId id="2147483743" r:id="rId27"/>
    <p:sldLayoutId id="2147483822" r:id="rId28"/>
    <p:sldLayoutId id="2147483825" r:id="rId29"/>
  </p:sldLayoutIdLst>
  <p:transition spd="med">
    <p:fade/>
  </p:transition>
  <p:txStyles>
    <p:titleStyle>
      <a:lvl1pPr algn="l" defTabSz="685800" rtl="0" eaLnBrk="1" latinLnBrk="0" hangingPunct="1">
        <a:lnSpc>
          <a:spcPts val="3200"/>
        </a:lnSpc>
        <a:spcBef>
          <a:spcPct val="0"/>
        </a:spcBef>
        <a:buNone/>
        <a:defRPr sz="3000" kern="1200">
          <a:solidFill>
            <a:schemeClr val="tx1"/>
          </a:solidFill>
          <a:latin typeface="Newzald Book" charset="0"/>
          <a:ea typeface="Newzald Book" charset="0"/>
          <a:cs typeface="Newzald Book" charset="0"/>
        </a:defRPr>
      </a:lvl1pPr>
    </p:titleStyle>
    <p:bodyStyle>
      <a:lvl1pPr marL="225425" indent="-225425"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1pPr>
      <a:lvl2pPr marL="577850" indent="-234950"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2pPr>
      <a:lvl3pPr marL="895350" indent="-209550" algn="l" defTabSz="684000" rtl="0" eaLnBrk="1" latinLnBrk="0" hangingPunct="1">
        <a:lnSpc>
          <a:spcPct val="100000"/>
        </a:lnSpc>
        <a:spcBef>
          <a:spcPts val="600"/>
        </a:spcBef>
        <a:spcAft>
          <a:spcPts val="600"/>
        </a:spcAft>
        <a:buFont typeface="Arial" charset="0"/>
        <a:buChar char="•"/>
        <a:tabLst/>
        <a:defRPr sz="1500" b="0" i="0" kern="1200">
          <a:solidFill>
            <a:schemeClr val="tx1"/>
          </a:solidFill>
          <a:latin typeface="DIN OT Light" charset="0"/>
          <a:ea typeface="DIN OT Light" charset="0"/>
          <a:cs typeface="DIN OT Light" charset="0"/>
        </a:defRPr>
      </a:lvl3pPr>
      <a:lvl4pPr marL="1371600" indent="-342900" algn="l" defTabSz="684000" rtl="0" eaLnBrk="1" latinLnBrk="0" hangingPunct="1">
        <a:lnSpc>
          <a:spcPct val="100000"/>
        </a:lnSpc>
        <a:spcBef>
          <a:spcPts val="500"/>
        </a:spcBef>
        <a:spcAft>
          <a:spcPts val="500"/>
        </a:spcAft>
        <a:buFont typeface="Arial" charset="0"/>
        <a:buChar char="•"/>
        <a:defRPr sz="1500" b="0" i="0" kern="1200">
          <a:solidFill>
            <a:schemeClr val="tx1"/>
          </a:solidFill>
          <a:latin typeface="DIN OT Light" charset="0"/>
          <a:ea typeface="DIN OT Light" charset="0"/>
          <a:cs typeface="DIN OT Light" charset="0"/>
        </a:defRPr>
      </a:lvl4pPr>
      <a:lvl5pPr marL="1714500" indent="-342900" algn="l" defTabSz="684000" rtl="0" eaLnBrk="1" latinLnBrk="0" hangingPunct="1">
        <a:lnSpc>
          <a:spcPct val="100000"/>
        </a:lnSpc>
        <a:spcBef>
          <a:spcPts val="500"/>
        </a:spcBef>
        <a:spcAft>
          <a:spcPts val="500"/>
        </a:spcAft>
        <a:buFont typeface="Arial" charset="0"/>
        <a:buChar char="•"/>
        <a:defRPr sz="1500" b="0" i="0" kern="1200">
          <a:solidFill>
            <a:schemeClr val="tx1"/>
          </a:solidFill>
          <a:latin typeface="DIN OT Light" charset="0"/>
          <a:ea typeface="DIN OT Light" charset="0"/>
          <a:cs typeface="DIN OT Ligh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2">
          <p15:clr>
            <a:srgbClr val="A4A3A4"/>
          </p15:clr>
        </p15:guide>
        <p15:guide id="4" pos="5488">
          <p15:clr>
            <a:srgbClr val="A4A3A4"/>
          </p15:clr>
        </p15:guide>
        <p15:guide id="6" pos="5216">
          <p15:clr>
            <a:srgbClr val="A4A3A4"/>
          </p15:clr>
        </p15:guide>
        <p15:guide id="7" pos="408">
          <p15:clr>
            <a:srgbClr val="A4A3A4"/>
          </p15:clr>
        </p15:guide>
        <p15:guide id="8" pos="5352">
          <p15:clr>
            <a:srgbClr val="A4A3A4"/>
          </p15:clr>
        </p15:guide>
        <p15:guide id="9" orient="horz" pos="3072">
          <p15:clr>
            <a:srgbClr val="A4A3A4"/>
          </p15:clr>
        </p15:guide>
        <p15:guide id="12" orient="horz" pos="1257" userDrawn="1">
          <p15:clr>
            <a:srgbClr val="A4A3A4"/>
          </p15:clr>
        </p15:guide>
        <p15:guide id="14" orient="horz" pos="894" userDrawn="1">
          <p15:clr>
            <a:srgbClr val="A4A3A4"/>
          </p15:clr>
        </p15:guide>
        <p15:guide id="15" orient="horz" pos="1801">
          <p15:clr>
            <a:srgbClr val="A4A3A4"/>
          </p15:clr>
        </p15:guide>
        <p15:guide id="16" orient="horz" pos="1983">
          <p15:clr>
            <a:srgbClr val="A4A3A4"/>
          </p15:clr>
        </p15:guide>
        <p15:guide id="17" pos="4173">
          <p15:clr>
            <a:srgbClr val="A4A3A4"/>
          </p15:clr>
        </p15:guide>
        <p15:guide id="18" pos="1587">
          <p15:clr>
            <a:srgbClr val="A4A3A4"/>
          </p15:clr>
        </p15:guide>
        <p15:guide id="19" pos="2744">
          <p15:clr>
            <a:srgbClr val="A4A3A4"/>
          </p15:clr>
        </p15:guide>
        <p15:guide id="21" pos="545">
          <p15:clr>
            <a:srgbClr val="A4A3A4"/>
          </p15:clr>
        </p15:guide>
        <p15:guide id="22" orient="horz" pos="2164">
          <p15:clr>
            <a:srgbClr val="A4A3A4"/>
          </p15:clr>
        </p15:guide>
        <p15:guide id="23" orient="horz" pos="713" userDrawn="1">
          <p15:clr>
            <a:srgbClr val="A4A3A4"/>
          </p15:clr>
        </p15:guide>
        <p15:guide id="25" orient="horz" pos="165">
          <p15:clr>
            <a:srgbClr val="A4A3A4"/>
          </p15:clr>
        </p15:guide>
        <p15:guide id="26" orient="horz" pos="2339">
          <p15:clr>
            <a:srgbClr val="A4A3A4"/>
          </p15:clr>
        </p15:guide>
        <p15:guide id="27" orient="horz" pos="2522">
          <p15:clr>
            <a:srgbClr val="A4A3A4"/>
          </p15:clr>
        </p15:guide>
        <p15:guide id="28" orient="horz" pos="2890">
          <p15:clr>
            <a:srgbClr val="A4A3A4"/>
          </p15:clr>
        </p15:guide>
        <p15:guide id="29" orient="horz" pos="2709">
          <p15:clr>
            <a:srgbClr val="A4A3A4"/>
          </p15:clr>
        </p15:guide>
        <p15:guide id="30" orient="horz" pos="350" userDrawn="1">
          <p15:clr>
            <a:srgbClr val="A4A3A4"/>
          </p15:clr>
        </p15:guide>
        <p15:guide id="31" orient="horz" pos="531" userDrawn="1">
          <p15:clr>
            <a:srgbClr val="A4A3A4"/>
          </p15:clr>
        </p15:guide>
        <p15:guide id="32" orient="horz" pos="1076" userDrawn="1">
          <p15:clr>
            <a:srgbClr val="A4A3A4"/>
          </p15:clr>
        </p15:guide>
        <p15:guide id="33" orient="horz" pos="1439" userDrawn="1">
          <p15:clr>
            <a:srgbClr val="A4A3A4"/>
          </p15:clr>
        </p15:guide>
        <p15:guide id="34" pos="3016"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30542" y="383908"/>
            <a:ext cx="7057696" cy="747741"/>
          </a:xfrm>
          <a:prstGeom prst="rect">
            <a:avLst/>
          </a:prstGeom>
        </p:spPr>
        <p:txBody>
          <a:bodyPr vert="horz" lIns="54000" tIns="54000" rIns="54000" bIns="54000" rtlCol="0" anchor="t">
            <a:noAutofit/>
          </a:bodyPr>
          <a:lstStyle/>
          <a:p>
            <a:r>
              <a:rPr lang="nb-NO" noProof="0" dirty="0"/>
              <a:t>&lt;Tittel&gt;</a:t>
            </a:r>
          </a:p>
        </p:txBody>
      </p:sp>
      <p:sp>
        <p:nvSpPr>
          <p:cNvPr id="10" name="Text Placeholder 9"/>
          <p:cNvSpPr>
            <a:spLocks noGrp="1"/>
          </p:cNvSpPr>
          <p:nvPr>
            <p:ph type="body" idx="1"/>
          </p:nvPr>
        </p:nvSpPr>
        <p:spPr>
          <a:xfrm>
            <a:off x="862012" y="1420813"/>
            <a:ext cx="4787901" cy="3454400"/>
          </a:xfrm>
          <a:prstGeom prst="rect">
            <a:avLst/>
          </a:prstGeom>
        </p:spPr>
        <p:txBody>
          <a:bodyPr vert="horz" lIns="54000" tIns="54000" rIns="54000" bIns="0" rtlCol="0">
            <a:noAutofit/>
          </a:bodyPr>
          <a:lstStyle/>
          <a:p>
            <a:pPr lvl="0"/>
            <a:r>
              <a:rPr lang="nb-NO" noProof="0" dirty="0"/>
              <a:t>&lt;Tekst&gt;</a:t>
            </a:r>
          </a:p>
          <a:p>
            <a:pPr lvl="1"/>
            <a:r>
              <a:rPr lang="nb-NO" noProof="0" dirty="0"/>
              <a:t>&lt;Tekst&gt;</a:t>
            </a:r>
          </a:p>
        </p:txBody>
      </p:sp>
    </p:spTree>
    <p:extLst>
      <p:ext uri="{BB962C8B-B14F-4D97-AF65-F5344CB8AC3E}">
        <p14:creationId xmlns:p14="http://schemas.microsoft.com/office/powerpoint/2010/main" val="994140953"/>
      </p:ext>
    </p:extLst>
  </p:cSld>
  <p:clrMap bg1="lt1" tx1="dk1" bg2="lt2" tx2="dk2" accent1="accent1" accent2="accent2" accent3="accent3" accent4="accent4" accent5="accent5" accent6="accent6" hlink="hlink" folHlink="folHlink"/>
  <p:sldLayoutIdLst>
    <p:sldLayoutId id="2147483713" r:id="rId1"/>
    <p:sldLayoutId id="2147483766" r:id="rId2"/>
    <p:sldLayoutId id="2147483714" r:id="rId3"/>
    <p:sldLayoutId id="2147483716" r:id="rId4"/>
    <p:sldLayoutId id="2147483715" r:id="rId5"/>
    <p:sldLayoutId id="2147483717" r:id="rId6"/>
    <p:sldLayoutId id="2147483718" r:id="rId7"/>
    <p:sldLayoutId id="2147483765" r:id="rId8"/>
    <p:sldLayoutId id="2147483767" r:id="rId9"/>
    <p:sldLayoutId id="2147483823" r:id="rId10"/>
  </p:sldLayoutIdLst>
  <p:transition spd="med">
    <p:fade/>
  </p:transition>
  <p:txStyles>
    <p:titleStyle>
      <a:lvl1pPr algn="l" defTabSz="914400" rtl="0" eaLnBrk="1" latinLnBrk="0" hangingPunct="1">
        <a:lnSpc>
          <a:spcPts val="2200"/>
        </a:lnSpc>
        <a:spcBef>
          <a:spcPct val="0"/>
        </a:spcBef>
        <a:buNone/>
        <a:defRPr sz="2100" kern="1200">
          <a:solidFill>
            <a:srgbClr val="1A1A1A"/>
          </a:solidFill>
          <a:latin typeface="Newzald Book" charset="0"/>
          <a:ea typeface="Newzald Book" charset="0"/>
          <a:cs typeface="Newzald Book" charset="0"/>
        </a:defRPr>
      </a:lvl1pPr>
    </p:titleStyle>
    <p:bodyStyle>
      <a:lvl1pPr marL="0" indent="0" algn="l" defTabSz="914400" rtl="0" eaLnBrk="1" latinLnBrk="0" hangingPunct="1">
        <a:lnSpc>
          <a:spcPct val="100000"/>
        </a:lnSpc>
        <a:spcBef>
          <a:spcPts val="400"/>
        </a:spcBef>
        <a:spcAft>
          <a:spcPts val="400"/>
        </a:spcAft>
        <a:buFont typeface="Arial"/>
        <a:buNone/>
        <a:tabLst/>
        <a:defRPr sz="1000" b="0" i="0" kern="1200">
          <a:solidFill>
            <a:srgbClr val="1A1A1A"/>
          </a:solidFill>
          <a:latin typeface="DIN OT Light" charset="0"/>
          <a:ea typeface="DIN OT Light" charset="0"/>
          <a:cs typeface="DIN OT Light" charset="0"/>
        </a:defRPr>
      </a:lvl1pPr>
      <a:lvl2pPr marL="177800" indent="0" algn="l" defTabSz="914400" rtl="0" eaLnBrk="1" latinLnBrk="0" hangingPunct="1">
        <a:lnSpc>
          <a:spcPct val="100000"/>
        </a:lnSpc>
        <a:spcBef>
          <a:spcPts val="400"/>
        </a:spcBef>
        <a:spcAft>
          <a:spcPts val="400"/>
        </a:spcAft>
        <a:buFont typeface="Arial"/>
        <a:buNone/>
        <a:tabLst/>
        <a:defRPr sz="1000" b="0" i="0" kern="1200">
          <a:solidFill>
            <a:srgbClr val="1A1A1A"/>
          </a:solidFill>
          <a:latin typeface="DIN OT Light" charset="0"/>
          <a:ea typeface="DIN OT Light" charset="0"/>
          <a:cs typeface="DIN OT Light" charset="0"/>
        </a:defRPr>
      </a:lvl2pPr>
      <a:lvl3pPr marL="11430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3pPr>
      <a:lvl4pPr marL="16002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4pPr>
      <a:lvl5pPr marL="2057400" indent="-228600" algn="l" defTabSz="914400" rtl="0" eaLnBrk="1" latinLnBrk="0" hangingPunct="1">
        <a:lnSpc>
          <a:spcPct val="90000"/>
        </a:lnSpc>
        <a:spcBef>
          <a:spcPts val="500"/>
        </a:spcBef>
        <a:buFont typeface="Arial"/>
        <a:buChar char="•"/>
        <a:defRPr sz="1000" b="0" i="0" kern="1200">
          <a:solidFill>
            <a:srgbClr val="1A1A1A"/>
          </a:solidFill>
          <a:latin typeface="DIN OT Light" charset="0"/>
          <a:ea typeface="DIN OT Light" charset="0"/>
          <a:cs typeface="DIN OT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2" userDrawn="1">
          <p15:clr>
            <a:srgbClr val="A4A3A4"/>
          </p15:clr>
        </p15:guide>
        <p15:guide id="4" orient="horz" pos="169" userDrawn="1">
          <p15:clr>
            <a:srgbClr val="A4A3A4"/>
          </p15:clr>
        </p15:guide>
        <p15:guide id="5" orient="horz" pos="352" userDrawn="1">
          <p15:clr>
            <a:srgbClr val="A4A3A4"/>
          </p15:clr>
        </p15:guide>
        <p15:guide id="6" orient="horz" pos="532" userDrawn="1">
          <p15:clr>
            <a:srgbClr val="A4A3A4"/>
          </p15:clr>
        </p15:guide>
        <p15:guide id="7" orient="horz" pos="708" userDrawn="1">
          <p15:clr>
            <a:srgbClr val="A4A3A4"/>
          </p15:clr>
        </p15:guide>
        <p15:guide id="8" orient="horz" pos="895" userDrawn="1">
          <p15:clr>
            <a:srgbClr val="A4A3A4"/>
          </p15:clr>
        </p15:guide>
        <p15:guide id="9" orient="horz" pos="1075" userDrawn="1">
          <p15:clr>
            <a:srgbClr val="A4A3A4"/>
          </p15:clr>
        </p15:guide>
        <p15:guide id="10" orient="horz" pos="1255" userDrawn="1">
          <p15:clr>
            <a:srgbClr val="A4A3A4"/>
          </p15:clr>
        </p15:guide>
        <p15:guide id="11" orient="horz" pos="1440" userDrawn="1">
          <p15:clr>
            <a:srgbClr val="A4A3A4"/>
          </p15:clr>
        </p15:guide>
        <p15:guide id="12" orient="horz" pos="1803" userDrawn="1">
          <p15:clr>
            <a:srgbClr val="A4A3A4"/>
          </p15:clr>
        </p15:guide>
        <p15:guide id="13" orient="horz" pos="1983" userDrawn="1">
          <p15:clr>
            <a:srgbClr val="A4A3A4"/>
          </p15:clr>
        </p15:guide>
        <p15:guide id="14" orient="horz" pos="2163" userDrawn="1">
          <p15:clr>
            <a:srgbClr val="A4A3A4"/>
          </p15:clr>
        </p15:guide>
        <p15:guide id="15" orient="horz" pos="2337" userDrawn="1">
          <p15:clr>
            <a:srgbClr val="A4A3A4"/>
          </p15:clr>
        </p15:guide>
        <p15:guide id="16" orient="horz" pos="2522" userDrawn="1">
          <p15:clr>
            <a:srgbClr val="A4A3A4"/>
          </p15:clr>
        </p15:guide>
        <p15:guide id="17" orient="horz" pos="2706" userDrawn="1">
          <p15:clr>
            <a:srgbClr val="A4A3A4"/>
          </p15:clr>
        </p15:guide>
        <p15:guide id="18" orient="horz" pos="2895" userDrawn="1">
          <p15:clr>
            <a:srgbClr val="A4A3A4"/>
          </p15:clr>
        </p15:guide>
        <p15:guide id="19" orient="horz" pos="3071" userDrawn="1">
          <p15:clr>
            <a:srgbClr val="A4A3A4"/>
          </p15:clr>
        </p15:guide>
        <p15:guide id="20" pos="407" userDrawn="1">
          <p15:clr>
            <a:srgbClr val="A4A3A4"/>
          </p15:clr>
        </p15:guide>
        <p15:guide id="21" pos="543" userDrawn="1">
          <p15:clr>
            <a:srgbClr val="A4A3A4"/>
          </p15:clr>
        </p15:guide>
        <p15:guide id="22" pos="1587" userDrawn="1">
          <p15:clr>
            <a:srgbClr val="A4A3A4"/>
          </p15:clr>
        </p15:guide>
        <p15:guide id="26" pos="2744" userDrawn="1">
          <p15:clr>
            <a:srgbClr val="A4A3A4"/>
          </p15:clr>
        </p15:guide>
        <p15:guide id="27" pos="3016" userDrawn="1">
          <p15:clr>
            <a:srgbClr val="A4A3A4"/>
          </p15:clr>
        </p15:guide>
        <p15:guide id="29" pos="4171" userDrawn="1">
          <p15:clr>
            <a:srgbClr val="A4A3A4"/>
          </p15:clr>
        </p15:guide>
        <p15:guide id="30" pos="5217" userDrawn="1">
          <p15:clr>
            <a:srgbClr val="A4A3A4"/>
          </p15:clr>
        </p15:guide>
        <p15:guide id="31" pos="5488" userDrawn="1">
          <p15:clr>
            <a:srgbClr val="A4A3A4"/>
          </p15:clr>
        </p15:guide>
        <p15:guide id="32" pos="5351"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storage.cloud.google.com/saga-ddv-stm_docs/index.html"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9D29-617D-E120-E4D1-5B397C70A61F}"/>
              </a:ext>
            </a:extLst>
          </p:cNvPr>
          <p:cNvSpPr>
            <a:spLocks noGrp="1"/>
          </p:cNvSpPr>
          <p:nvPr>
            <p:ph type="ctrTitle"/>
          </p:nvPr>
        </p:nvSpPr>
        <p:spPr/>
        <p:txBody>
          <a:bodyPr/>
          <a:lstStyle/>
          <a:p>
            <a:r>
              <a:rPr lang="nb-NO" dirty="0" err="1"/>
              <a:t>dbt</a:t>
            </a:r>
            <a:r>
              <a:rPr lang="nb-NO" noProof="0" dirty="0"/>
              <a:t> – Data </a:t>
            </a:r>
            <a:r>
              <a:rPr lang="nb-NO" noProof="0" dirty="0" err="1"/>
              <a:t>build</a:t>
            </a:r>
            <a:r>
              <a:rPr lang="nb-NO" noProof="0" dirty="0"/>
              <a:t> </a:t>
            </a:r>
            <a:r>
              <a:rPr lang="nb-NO" noProof="0" dirty="0" err="1"/>
              <a:t>tool</a:t>
            </a:r>
            <a:endParaRPr lang="nb-NO" dirty="0"/>
          </a:p>
        </p:txBody>
      </p:sp>
      <p:sp>
        <p:nvSpPr>
          <p:cNvPr id="3" name="Subtitle 2">
            <a:extLst>
              <a:ext uri="{FF2B5EF4-FFF2-40B4-BE49-F238E27FC236}">
                <a16:creationId xmlns:a16="http://schemas.microsoft.com/office/drawing/2014/main" id="{59E3A6A4-D38E-8055-C63E-27CF63DCCDA0}"/>
              </a:ext>
            </a:extLst>
          </p:cNvPr>
          <p:cNvSpPr>
            <a:spLocks noGrp="1"/>
          </p:cNvSpPr>
          <p:nvPr>
            <p:ph type="subTitle" idx="1"/>
          </p:nvPr>
        </p:nvSpPr>
        <p:spPr/>
        <p:txBody>
          <a:bodyPr/>
          <a:lstStyle/>
          <a:p>
            <a:r>
              <a:rPr lang="nb-NO" dirty="0"/>
              <a:t>Halvor Lund</a:t>
            </a:r>
          </a:p>
        </p:txBody>
      </p:sp>
      <p:sp>
        <p:nvSpPr>
          <p:cNvPr id="4" name="Text Placeholder 3">
            <a:extLst>
              <a:ext uri="{FF2B5EF4-FFF2-40B4-BE49-F238E27FC236}">
                <a16:creationId xmlns:a16="http://schemas.microsoft.com/office/drawing/2014/main" id="{3FEFBCEB-66E0-B956-041E-563604C86E03}"/>
              </a:ext>
            </a:extLst>
          </p:cNvPr>
          <p:cNvSpPr>
            <a:spLocks noGrp="1"/>
          </p:cNvSpPr>
          <p:nvPr>
            <p:ph type="body" sz="quarter" idx="10"/>
          </p:nvPr>
        </p:nvSpPr>
        <p:spPr/>
        <p:txBody>
          <a:bodyPr/>
          <a:lstStyle/>
          <a:p>
            <a:r>
              <a:rPr lang="nb-NO" dirty="0"/>
              <a:t>Bekk</a:t>
            </a:r>
          </a:p>
        </p:txBody>
      </p:sp>
      <p:sp>
        <p:nvSpPr>
          <p:cNvPr id="5" name="Text Placeholder 4">
            <a:extLst>
              <a:ext uri="{FF2B5EF4-FFF2-40B4-BE49-F238E27FC236}">
                <a16:creationId xmlns:a16="http://schemas.microsoft.com/office/drawing/2014/main" id="{32B6E931-3BBD-61D6-D6A9-691B58F353AF}"/>
              </a:ext>
            </a:extLst>
          </p:cNvPr>
          <p:cNvSpPr>
            <a:spLocks noGrp="1"/>
          </p:cNvSpPr>
          <p:nvPr>
            <p:ph type="body" sz="quarter" idx="11"/>
          </p:nvPr>
        </p:nvSpPr>
        <p:spPr/>
        <p:txBody>
          <a:bodyPr/>
          <a:lstStyle/>
          <a:p>
            <a:r>
              <a:rPr lang="nb-NO" dirty="0"/>
              <a:t>Oppdrift-workshop</a:t>
            </a:r>
          </a:p>
        </p:txBody>
      </p:sp>
      <p:sp>
        <p:nvSpPr>
          <p:cNvPr id="6" name="Text Placeholder 5">
            <a:extLst>
              <a:ext uri="{FF2B5EF4-FFF2-40B4-BE49-F238E27FC236}">
                <a16:creationId xmlns:a16="http://schemas.microsoft.com/office/drawing/2014/main" id="{CD8ED2C6-7CB1-148C-2A0E-047FB4860164}"/>
              </a:ext>
            </a:extLst>
          </p:cNvPr>
          <p:cNvSpPr>
            <a:spLocks noGrp="1"/>
          </p:cNvSpPr>
          <p:nvPr>
            <p:ph type="body" sz="quarter" idx="12"/>
          </p:nvPr>
        </p:nvSpPr>
        <p:spPr/>
        <p:txBody>
          <a:bodyPr/>
          <a:lstStyle/>
          <a:p>
            <a:r>
              <a:rPr lang="nb-NO" dirty="0"/>
              <a:t>2023-01-31</a:t>
            </a:r>
          </a:p>
        </p:txBody>
      </p:sp>
    </p:spTree>
    <p:extLst>
      <p:ext uri="{BB962C8B-B14F-4D97-AF65-F5344CB8AC3E}">
        <p14:creationId xmlns:p14="http://schemas.microsoft.com/office/powerpoint/2010/main" val="2365371116"/>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92D88D-84D3-5046-58E3-5AB9C5F964FD}"/>
              </a:ext>
            </a:extLst>
          </p:cNvPr>
          <p:cNvSpPr>
            <a:spLocks noGrp="1"/>
          </p:cNvSpPr>
          <p:nvPr>
            <p:ph idx="1"/>
          </p:nvPr>
        </p:nvSpPr>
        <p:spPr/>
        <p:txBody>
          <a:bodyPr/>
          <a:lstStyle/>
          <a:p>
            <a:r>
              <a:rPr lang="nb-NO" b="1" dirty="0"/>
              <a:t>Source </a:t>
            </a:r>
            <a:r>
              <a:rPr lang="nb-NO" b="1" dirty="0" err="1"/>
              <a:t>freshness</a:t>
            </a:r>
            <a:r>
              <a:rPr lang="nb-NO" b="1" dirty="0"/>
              <a:t>:</a:t>
            </a:r>
            <a:r>
              <a:rPr lang="nb-NO" dirty="0"/>
              <a:t> </a:t>
            </a:r>
            <a:r>
              <a:rPr lang="nb-NO" dirty="0" err="1"/>
              <a:t>dbt</a:t>
            </a:r>
            <a:r>
              <a:rPr lang="nb-NO" dirty="0"/>
              <a:t> kan sjekke om kildedataene er så oppdatert som man forventer</a:t>
            </a:r>
          </a:p>
          <a:p>
            <a:endParaRPr lang="nb-NO" dirty="0"/>
          </a:p>
          <a:p>
            <a:r>
              <a:rPr lang="nb-NO" b="1" dirty="0" err="1"/>
              <a:t>Seeds</a:t>
            </a:r>
            <a:r>
              <a:rPr lang="nb-NO" b="1" dirty="0"/>
              <a:t>: </a:t>
            </a:r>
            <a:r>
              <a:rPr lang="nb-NO" dirty="0" err="1"/>
              <a:t>dbt</a:t>
            </a:r>
            <a:r>
              <a:rPr lang="nb-NO" dirty="0"/>
              <a:t> kan fylle tabeller med data fra CSV-filer, typisk små, statiske data</a:t>
            </a:r>
          </a:p>
          <a:p>
            <a:endParaRPr lang="nb-NO" dirty="0"/>
          </a:p>
          <a:p>
            <a:r>
              <a:rPr lang="nb-NO" b="1" dirty="0"/>
              <a:t>Snapshots: </a:t>
            </a:r>
            <a:r>
              <a:rPr lang="nb-NO" dirty="0" err="1"/>
              <a:t>dbt</a:t>
            </a:r>
            <a:r>
              <a:rPr lang="nb-NO" dirty="0"/>
              <a:t> kan håndtere snapshots av tabeller som endrer seg over tid</a:t>
            </a:r>
          </a:p>
          <a:p>
            <a:endParaRPr lang="nb-NO" dirty="0"/>
          </a:p>
          <a:p>
            <a:r>
              <a:rPr lang="nb-NO" b="1" dirty="0"/>
              <a:t>Inkrementelle tabeller: </a:t>
            </a:r>
            <a:r>
              <a:rPr lang="nb-NO" dirty="0" err="1"/>
              <a:t>dbt</a:t>
            </a:r>
            <a:r>
              <a:rPr lang="nb-NO" dirty="0"/>
              <a:t> kan sette inn i tabell bare det som er endret, i stedet for å ta alt hver gang</a:t>
            </a:r>
          </a:p>
          <a:p>
            <a:endParaRPr lang="nb-NO" b="1" dirty="0"/>
          </a:p>
          <a:p>
            <a:r>
              <a:rPr lang="nb-NO" b="1" dirty="0"/>
              <a:t>Begrense hvilke modeller som kjøres: </a:t>
            </a:r>
            <a:r>
              <a:rPr lang="nb-NO" dirty="0" err="1"/>
              <a:t>dbt</a:t>
            </a:r>
            <a:r>
              <a:rPr lang="nb-NO" dirty="0"/>
              <a:t> kan kjøre kun de modellene du ber om, eller bare de som er endret siden sist</a:t>
            </a:r>
            <a:endParaRPr lang="nb-NO" b="1" dirty="0"/>
          </a:p>
        </p:txBody>
      </p:sp>
      <p:sp>
        <p:nvSpPr>
          <p:cNvPr id="3" name="Title 2">
            <a:extLst>
              <a:ext uri="{FF2B5EF4-FFF2-40B4-BE49-F238E27FC236}">
                <a16:creationId xmlns:a16="http://schemas.microsoft.com/office/drawing/2014/main" id="{084C01BB-F55D-138E-EDD4-192681E202C2}"/>
              </a:ext>
            </a:extLst>
          </p:cNvPr>
          <p:cNvSpPr>
            <a:spLocks noGrp="1"/>
          </p:cNvSpPr>
          <p:nvPr>
            <p:ph type="title"/>
          </p:nvPr>
        </p:nvSpPr>
        <p:spPr/>
        <p:txBody>
          <a:bodyPr/>
          <a:lstStyle/>
          <a:p>
            <a:r>
              <a:rPr lang="nb-NO" dirty="0"/>
              <a:t>Andre kule </a:t>
            </a:r>
            <a:r>
              <a:rPr lang="nb-NO" dirty="0" err="1"/>
              <a:t>features</a:t>
            </a:r>
            <a:endParaRPr lang="nb-NO" dirty="0"/>
          </a:p>
        </p:txBody>
      </p:sp>
    </p:spTree>
    <p:extLst>
      <p:ext uri="{BB962C8B-B14F-4D97-AF65-F5344CB8AC3E}">
        <p14:creationId xmlns:p14="http://schemas.microsoft.com/office/powerpoint/2010/main" val="200367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endParaRPr lang="nb-NO" noProof="0" dirty="0"/>
          </a:p>
          <a:p>
            <a:r>
              <a:rPr lang="nb-NO" noProof="0" dirty="0" err="1"/>
              <a:t>Definér</a:t>
            </a:r>
            <a:r>
              <a:rPr lang="nb-NO" dirty="0"/>
              <a:t> kilder (</a:t>
            </a:r>
            <a:r>
              <a:rPr lang="nb-NO" dirty="0" err="1"/>
              <a:t>sources</a:t>
            </a:r>
            <a:r>
              <a:rPr lang="nb-NO" dirty="0"/>
              <a:t>) i YAML</a:t>
            </a:r>
            <a:endParaRPr lang="nb-NO" noProof="0" dirty="0"/>
          </a:p>
          <a:p>
            <a:r>
              <a:rPr lang="nb-NO" noProof="0" dirty="0"/>
              <a:t>Skriv modeller/transformasjoner i SQL-</a:t>
            </a:r>
            <a:r>
              <a:rPr lang="nb-NO" noProof="0" dirty="0" err="1"/>
              <a:t>template</a:t>
            </a:r>
            <a:endParaRPr lang="nb-NO" noProof="0" dirty="0"/>
          </a:p>
          <a:p>
            <a:r>
              <a:rPr lang="nb-NO" dirty="0"/>
              <a:t>Skriv tester i SQL-</a:t>
            </a:r>
            <a:r>
              <a:rPr lang="nb-NO" dirty="0" err="1"/>
              <a:t>template</a:t>
            </a:r>
            <a:endParaRPr lang="nb-NO" dirty="0"/>
          </a:p>
          <a:p>
            <a:r>
              <a:rPr lang="nb-NO" noProof="0" dirty="0"/>
              <a:t>(</a:t>
            </a:r>
            <a:r>
              <a:rPr lang="nb-NO" noProof="0" dirty="0" err="1"/>
              <a:t>Kompilér</a:t>
            </a:r>
            <a:r>
              <a:rPr lang="nb-NO" noProof="0" dirty="0"/>
              <a:t> modeller				(</a:t>
            </a:r>
            <a:r>
              <a:rPr lang="nb-NO" noProof="0" dirty="0" err="1"/>
              <a:t>dbt</a:t>
            </a:r>
            <a:r>
              <a:rPr lang="nb-NO" noProof="0" dirty="0"/>
              <a:t> </a:t>
            </a:r>
            <a:r>
              <a:rPr lang="nb-NO" noProof="0" dirty="0" err="1"/>
              <a:t>compile</a:t>
            </a:r>
            <a:r>
              <a:rPr lang="nb-NO" noProof="0" dirty="0"/>
              <a:t>))</a:t>
            </a:r>
          </a:p>
          <a:p>
            <a:r>
              <a:rPr lang="nb-NO" dirty="0"/>
              <a:t>(Kjør enhetstester 				(</a:t>
            </a:r>
            <a:r>
              <a:rPr lang="nb-NO" dirty="0" err="1"/>
              <a:t>dbt</a:t>
            </a:r>
            <a:r>
              <a:rPr lang="nb-NO" dirty="0"/>
              <a:t> test))</a:t>
            </a:r>
          </a:p>
          <a:p>
            <a:r>
              <a:rPr lang="nb-NO" noProof="0" dirty="0" err="1"/>
              <a:t>Deploy</a:t>
            </a:r>
            <a:r>
              <a:rPr lang="nb-NO" noProof="0" dirty="0"/>
              <a:t> modeller				(</a:t>
            </a:r>
            <a:r>
              <a:rPr lang="nb-NO" noProof="0" dirty="0" err="1"/>
              <a:t>dbt</a:t>
            </a:r>
            <a:r>
              <a:rPr lang="nb-NO" noProof="0" dirty="0"/>
              <a:t> run)</a:t>
            </a:r>
          </a:p>
          <a:p>
            <a:r>
              <a:rPr lang="nb-NO" noProof="0" dirty="0"/>
              <a:t>Kjør tester 					(</a:t>
            </a:r>
            <a:r>
              <a:rPr lang="nb-NO" noProof="0" dirty="0" err="1"/>
              <a:t>dbt</a:t>
            </a:r>
            <a:r>
              <a:rPr lang="nb-NO" noProof="0" dirty="0"/>
              <a:t> test)</a:t>
            </a:r>
          </a:p>
          <a:p>
            <a:r>
              <a:rPr lang="nb-NO" dirty="0"/>
              <a:t>Lag og kikk på dokumentasjon		(</a:t>
            </a:r>
            <a:r>
              <a:rPr lang="nb-NO" dirty="0" err="1"/>
              <a:t>dbt</a:t>
            </a:r>
            <a:r>
              <a:rPr lang="nb-NO" dirty="0"/>
              <a:t> </a:t>
            </a:r>
            <a:r>
              <a:rPr lang="nb-NO" dirty="0" err="1"/>
              <a:t>docs</a:t>
            </a:r>
            <a:r>
              <a:rPr lang="nb-NO" dirty="0"/>
              <a:t> </a:t>
            </a:r>
            <a:r>
              <a:rPr lang="nb-NO" dirty="0" err="1"/>
              <a:t>generate</a:t>
            </a:r>
            <a:r>
              <a:rPr lang="nb-NO" dirty="0"/>
              <a:t> &amp;&amp; </a:t>
            </a:r>
            <a:r>
              <a:rPr lang="nb-NO" dirty="0" err="1"/>
              <a:t>dbt</a:t>
            </a:r>
            <a:r>
              <a:rPr lang="nb-NO" dirty="0"/>
              <a:t> </a:t>
            </a:r>
            <a:r>
              <a:rPr lang="nb-NO" dirty="0" err="1"/>
              <a:t>docs</a:t>
            </a:r>
            <a:r>
              <a:rPr lang="nb-NO" dirty="0"/>
              <a:t> serve)</a:t>
            </a:r>
          </a:p>
          <a:p>
            <a:endParaRPr lang="nb-NO" noProof="0" dirty="0"/>
          </a:p>
          <a:p>
            <a:endParaRPr lang="nb-NO" dirty="0"/>
          </a:p>
          <a:p>
            <a:endParaRPr lang="nb-NO" noProof="0" dirty="0"/>
          </a:p>
          <a:p>
            <a:endParaRPr lang="nb-NO" noProof="0" dirty="0"/>
          </a:p>
          <a:p>
            <a:endParaRPr lang="nb-NO" noProof="0" dirty="0"/>
          </a:p>
          <a:p>
            <a:endParaRPr lang="nb-NO" noProof="0" dirty="0"/>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noProof="0" dirty="0"/>
              <a:t>Lokal arbeidsflyt</a:t>
            </a:r>
          </a:p>
        </p:txBody>
      </p:sp>
    </p:spTree>
    <p:extLst>
      <p:ext uri="{BB962C8B-B14F-4D97-AF65-F5344CB8AC3E}">
        <p14:creationId xmlns:p14="http://schemas.microsoft.com/office/powerpoint/2010/main" val="275667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r>
              <a:rPr lang="nb-NO" noProof="0" dirty="0"/>
              <a:t>Vi vil ha god kontroll på hvordan data vi viser fram, har oppstått</a:t>
            </a:r>
          </a:p>
          <a:p>
            <a:endParaRPr lang="nb-NO" dirty="0"/>
          </a:p>
          <a:p>
            <a:endParaRPr lang="nb-NO" dirty="0"/>
          </a:p>
          <a:p>
            <a:r>
              <a:rPr lang="nb-NO" dirty="0"/>
              <a:t>Vi vil ha like god kontroll på SQL som på annen kode</a:t>
            </a:r>
          </a:p>
          <a:p>
            <a:endParaRPr lang="nb-NO" noProof="0" dirty="0"/>
          </a:p>
          <a:p>
            <a:endParaRPr lang="nb-NO" dirty="0"/>
          </a:p>
          <a:p>
            <a:r>
              <a:rPr lang="nb-NO" noProof="0" dirty="0"/>
              <a:t>Vi vil ha mulighet til å teste logikk i SQL like lett som i annen kode</a:t>
            </a:r>
          </a:p>
          <a:p>
            <a:endParaRPr lang="nb-NO" dirty="0"/>
          </a:p>
          <a:p>
            <a:endParaRPr lang="nb-NO" noProof="0" dirty="0"/>
          </a:p>
          <a:p>
            <a:r>
              <a:rPr lang="nb-NO" dirty="0"/>
              <a:t>Vi vil være trygg på at endringer vi gjør ikke ødelegger noe</a:t>
            </a:r>
            <a:endParaRPr lang="nb-NO" noProof="0" dirty="0"/>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dirty="0"/>
              <a:t>Hvorfor </a:t>
            </a:r>
            <a:r>
              <a:rPr lang="nb-NO" dirty="0" err="1"/>
              <a:t>dbt</a:t>
            </a:r>
            <a:r>
              <a:rPr lang="nb-NO" noProof="0" dirty="0"/>
              <a:t>?</a:t>
            </a:r>
          </a:p>
        </p:txBody>
      </p:sp>
    </p:spTree>
    <p:extLst>
      <p:ext uri="{BB962C8B-B14F-4D97-AF65-F5344CB8AC3E}">
        <p14:creationId xmlns:p14="http://schemas.microsoft.com/office/powerpoint/2010/main" val="22198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FADE42-83D1-BBC8-09C8-D1B0B6B71805}"/>
              </a:ext>
            </a:extLst>
          </p:cNvPr>
          <p:cNvSpPr>
            <a:spLocks noGrp="1"/>
          </p:cNvSpPr>
          <p:nvPr>
            <p:ph idx="1"/>
          </p:nvPr>
        </p:nvSpPr>
        <p:spPr/>
        <p:txBody>
          <a:bodyPr/>
          <a:lstStyle/>
          <a:p>
            <a:r>
              <a:rPr lang="nb-NO" dirty="0"/>
              <a:t>Dyr SQL-spørring som må kjøres når data oppdateres:</a:t>
            </a:r>
          </a:p>
          <a:p>
            <a:endParaRPr lang="nb-NO" dirty="0"/>
          </a:p>
          <a:p>
            <a:endParaRPr lang="nb-NO" dirty="0"/>
          </a:p>
          <a:p>
            <a:endParaRPr lang="nb-NO" dirty="0"/>
          </a:p>
          <a:p>
            <a:pPr marL="0" indent="0">
              <a:buNone/>
            </a:pPr>
            <a:endParaRPr lang="nb-NO" dirty="0"/>
          </a:p>
          <a:p>
            <a:r>
              <a:rPr lang="nb-NO" dirty="0"/>
              <a:t>Vanskelig å holde oversikt over avhengigheter mellom ulike tabeller og </a:t>
            </a:r>
            <a:r>
              <a:rPr lang="nb-NO" dirty="0" err="1"/>
              <a:t>views</a:t>
            </a:r>
            <a:endParaRPr lang="nb-NO" dirty="0"/>
          </a:p>
          <a:p>
            <a:endParaRPr lang="nb-NO" dirty="0"/>
          </a:p>
          <a:p>
            <a:endParaRPr lang="nb-NO" dirty="0"/>
          </a:p>
          <a:p>
            <a:pPr marL="0" indent="0">
              <a:buNone/>
            </a:pPr>
            <a:endParaRPr lang="nb-NO" dirty="0"/>
          </a:p>
          <a:p>
            <a:r>
              <a:rPr lang="nb-NO" dirty="0"/>
              <a:t>Usikkerhet om hvilke verdier ulike kolonner kan ha</a:t>
            </a:r>
          </a:p>
          <a:p>
            <a:endParaRPr lang="nb-NO" dirty="0"/>
          </a:p>
          <a:p>
            <a:endParaRPr lang="nb-NO" dirty="0"/>
          </a:p>
        </p:txBody>
      </p:sp>
      <p:sp>
        <p:nvSpPr>
          <p:cNvPr id="3" name="Title 2">
            <a:extLst>
              <a:ext uri="{FF2B5EF4-FFF2-40B4-BE49-F238E27FC236}">
                <a16:creationId xmlns:a16="http://schemas.microsoft.com/office/drawing/2014/main" id="{D89937CA-1395-4AE1-AFA0-7BC599C3F081}"/>
              </a:ext>
            </a:extLst>
          </p:cNvPr>
          <p:cNvSpPr>
            <a:spLocks noGrp="1"/>
          </p:cNvSpPr>
          <p:nvPr>
            <p:ph type="title"/>
          </p:nvPr>
        </p:nvSpPr>
        <p:spPr/>
        <p:txBody>
          <a:bodyPr/>
          <a:lstStyle/>
          <a:p>
            <a:r>
              <a:rPr lang="nb-NO" dirty="0"/>
              <a:t>Noen problemer som </a:t>
            </a:r>
            <a:r>
              <a:rPr lang="nb-NO" dirty="0" err="1"/>
              <a:t>dbt</a:t>
            </a:r>
            <a:r>
              <a:rPr lang="nb-NO" dirty="0"/>
              <a:t> kan løse</a:t>
            </a:r>
          </a:p>
        </p:txBody>
      </p:sp>
      <p:pic>
        <p:nvPicPr>
          <p:cNvPr id="5" name="Picture 4">
            <a:extLst>
              <a:ext uri="{FF2B5EF4-FFF2-40B4-BE49-F238E27FC236}">
                <a16:creationId xmlns:a16="http://schemas.microsoft.com/office/drawing/2014/main" id="{448FBD26-A2E8-2C64-28BA-FA316F8184AD}"/>
              </a:ext>
            </a:extLst>
          </p:cNvPr>
          <p:cNvPicPr>
            <a:picLocks noChangeAspect="1"/>
          </p:cNvPicPr>
          <p:nvPr/>
        </p:nvPicPr>
        <p:blipFill>
          <a:blip r:embed="rId2"/>
          <a:stretch>
            <a:fillRect/>
          </a:stretch>
        </p:blipFill>
        <p:spPr>
          <a:xfrm>
            <a:off x="575556" y="951571"/>
            <a:ext cx="4320480" cy="916136"/>
          </a:xfrm>
          <a:prstGeom prst="rect">
            <a:avLst/>
          </a:prstGeom>
        </p:spPr>
      </p:pic>
      <p:pic>
        <p:nvPicPr>
          <p:cNvPr id="7" name="Picture 6">
            <a:extLst>
              <a:ext uri="{FF2B5EF4-FFF2-40B4-BE49-F238E27FC236}">
                <a16:creationId xmlns:a16="http://schemas.microsoft.com/office/drawing/2014/main" id="{90CE8337-5C76-29E5-0934-7D81DC7DEF94}"/>
              </a:ext>
            </a:extLst>
          </p:cNvPr>
          <p:cNvPicPr>
            <a:picLocks noChangeAspect="1"/>
          </p:cNvPicPr>
          <p:nvPr/>
        </p:nvPicPr>
        <p:blipFill>
          <a:blip r:embed="rId3"/>
          <a:stretch>
            <a:fillRect/>
          </a:stretch>
        </p:blipFill>
        <p:spPr>
          <a:xfrm>
            <a:off x="575556" y="3909098"/>
            <a:ext cx="4590510" cy="772775"/>
          </a:xfrm>
          <a:prstGeom prst="rect">
            <a:avLst/>
          </a:prstGeom>
        </p:spPr>
      </p:pic>
      <p:pic>
        <p:nvPicPr>
          <p:cNvPr id="8" name="Picture 7">
            <a:extLst>
              <a:ext uri="{FF2B5EF4-FFF2-40B4-BE49-F238E27FC236}">
                <a16:creationId xmlns:a16="http://schemas.microsoft.com/office/drawing/2014/main" id="{C98813FA-F38B-C901-631E-E9B459C8EF3A}"/>
              </a:ext>
            </a:extLst>
          </p:cNvPr>
          <p:cNvPicPr>
            <a:picLocks noChangeAspect="1"/>
          </p:cNvPicPr>
          <p:nvPr/>
        </p:nvPicPr>
        <p:blipFill>
          <a:blip r:embed="rId4"/>
          <a:stretch>
            <a:fillRect/>
          </a:stretch>
        </p:blipFill>
        <p:spPr>
          <a:xfrm>
            <a:off x="5916683" y="2589210"/>
            <a:ext cx="2746714" cy="1385510"/>
          </a:xfrm>
          <a:prstGeom prst="rect">
            <a:avLst/>
          </a:prstGeom>
        </p:spPr>
      </p:pic>
    </p:spTree>
    <p:extLst>
      <p:ext uri="{BB962C8B-B14F-4D97-AF65-F5344CB8AC3E}">
        <p14:creationId xmlns:p14="http://schemas.microsoft.com/office/powerpoint/2010/main" val="137283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762A-E0F9-1F12-B673-357C59954A68}"/>
              </a:ext>
            </a:extLst>
          </p:cNvPr>
          <p:cNvSpPr>
            <a:spLocks noGrp="1"/>
          </p:cNvSpPr>
          <p:nvPr>
            <p:ph type="title"/>
          </p:nvPr>
        </p:nvSpPr>
        <p:spPr/>
        <p:txBody>
          <a:bodyPr/>
          <a:lstStyle/>
          <a:p>
            <a:r>
              <a:rPr lang="nb-NO" dirty="0"/>
              <a:t>Hva er </a:t>
            </a:r>
            <a:r>
              <a:rPr lang="nb-NO" dirty="0" err="1"/>
              <a:t>dbt</a:t>
            </a:r>
            <a:r>
              <a:rPr lang="nb-NO" dirty="0"/>
              <a:t>?</a:t>
            </a:r>
          </a:p>
        </p:txBody>
      </p:sp>
      <p:sp>
        <p:nvSpPr>
          <p:cNvPr id="3" name="Content Placeholder 2">
            <a:extLst>
              <a:ext uri="{FF2B5EF4-FFF2-40B4-BE49-F238E27FC236}">
                <a16:creationId xmlns:a16="http://schemas.microsoft.com/office/drawing/2014/main" id="{2AE58084-A29E-61FB-22F4-D63E1FEF6D29}"/>
              </a:ext>
            </a:extLst>
          </p:cNvPr>
          <p:cNvSpPr>
            <a:spLocks noGrp="1"/>
          </p:cNvSpPr>
          <p:nvPr>
            <p:ph idx="1"/>
          </p:nvPr>
        </p:nvSpPr>
        <p:spPr/>
        <p:txBody>
          <a:bodyPr/>
          <a:lstStyle/>
          <a:p>
            <a:endParaRPr lang="nb-NO"/>
          </a:p>
        </p:txBody>
      </p:sp>
      <p:pic>
        <p:nvPicPr>
          <p:cNvPr id="4" name="Picture 2" descr="Flow chart from left to right: data sources (Facebook, Adwords, MongoDB) flow into data loaders (Stitch, Fivetran), data loaders load data into data warehouses. dbt sits on top of the data warehouse of your choice and is used to transform raw data, transformed data can then be queried by BI tools (Looker, Mode) or other data analysis tools.">
            <a:extLst>
              <a:ext uri="{FF2B5EF4-FFF2-40B4-BE49-F238E27FC236}">
                <a16:creationId xmlns:a16="http://schemas.microsoft.com/office/drawing/2014/main" id="{11A537AE-8392-3516-00B2-37C128117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4" y="1491630"/>
            <a:ext cx="7830870" cy="286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8974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6828FB-2977-DDA8-6F02-753042C06859}"/>
              </a:ext>
            </a:extLst>
          </p:cNvPr>
          <p:cNvSpPr>
            <a:spLocks noGrp="1"/>
          </p:cNvSpPr>
          <p:nvPr>
            <p:ph idx="1"/>
          </p:nvPr>
        </p:nvSpPr>
        <p:spPr/>
        <p:txBody>
          <a:bodyPr/>
          <a:lstStyle/>
          <a:p>
            <a:endParaRPr lang="nb-NO" noProof="0" dirty="0"/>
          </a:p>
          <a:p>
            <a:endParaRPr lang="nb-NO" noProof="0" dirty="0"/>
          </a:p>
          <a:p>
            <a:r>
              <a:rPr lang="nb-NO" noProof="0" dirty="0"/>
              <a:t>Transformerer data som allerede finnes i datavarehus (f.eks. </a:t>
            </a:r>
            <a:r>
              <a:rPr lang="nb-NO" noProof="0" dirty="0" err="1"/>
              <a:t>BigQuery</a:t>
            </a:r>
            <a:r>
              <a:rPr lang="nb-NO" noProof="0" dirty="0"/>
              <a:t>)</a:t>
            </a:r>
          </a:p>
          <a:p>
            <a:r>
              <a:rPr lang="nb-NO" noProof="0" dirty="0"/>
              <a:t>Materialiserer transformasjonene på ulike måter:</a:t>
            </a:r>
          </a:p>
          <a:p>
            <a:pPr lvl="1"/>
            <a:r>
              <a:rPr lang="nb-NO" noProof="0" dirty="0"/>
              <a:t>Tabeller (lagret strukturert data som resultat av spørring)</a:t>
            </a:r>
          </a:p>
          <a:p>
            <a:pPr lvl="1"/>
            <a:r>
              <a:rPr lang="nb-NO" noProof="0" dirty="0" err="1"/>
              <a:t>Views</a:t>
            </a:r>
            <a:r>
              <a:rPr lang="nb-NO" noProof="0" dirty="0"/>
              <a:t> (lagret spørring)</a:t>
            </a:r>
          </a:p>
          <a:p>
            <a:pPr lvl="1"/>
            <a:r>
              <a:rPr lang="nb-NO" noProof="0" dirty="0"/>
              <a:t>Inkrementelle tabeller</a:t>
            </a:r>
          </a:p>
          <a:p>
            <a:r>
              <a:rPr lang="nb-NO" noProof="0" dirty="0"/>
              <a:t>Gir bedre (grafisk) dokumentasjon over alle transformasjoner</a:t>
            </a:r>
          </a:p>
          <a:p>
            <a:endParaRPr lang="nb-NO" noProof="0" dirty="0"/>
          </a:p>
          <a:p>
            <a:r>
              <a:rPr lang="nb-NO" noProof="0" dirty="0"/>
              <a:t>Tester at dataene oppfyller krav (unike verdier, gyldige verdier, ikke null, +++)</a:t>
            </a:r>
          </a:p>
          <a:p>
            <a:r>
              <a:rPr lang="nb-NO" noProof="0" dirty="0"/>
              <a:t>Med </a:t>
            </a:r>
            <a:r>
              <a:rPr lang="nb-NO" noProof="0" dirty="0" err="1"/>
              <a:t>plugin</a:t>
            </a:r>
            <a:r>
              <a:rPr lang="nb-NO" noProof="0" dirty="0"/>
              <a:t> </a:t>
            </a:r>
            <a:r>
              <a:rPr lang="nb-NO" noProof="0" dirty="0" err="1"/>
              <a:t>dbt</a:t>
            </a:r>
            <a:r>
              <a:rPr lang="nb-NO" noProof="0" dirty="0"/>
              <a:t>-unit-testing: </a:t>
            </a:r>
            <a:r>
              <a:rPr lang="nb-NO" noProof="0" dirty="0" err="1"/>
              <a:t>Enhetsteste</a:t>
            </a:r>
            <a:r>
              <a:rPr lang="nb-NO" noProof="0" dirty="0"/>
              <a:t> logikken i hver transformasjon</a:t>
            </a:r>
          </a:p>
          <a:p>
            <a:endParaRPr lang="nb-NO" dirty="0"/>
          </a:p>
          <a:p>
            <a:r>
              <a:rPr lang="nb-NO" noProof="0" dirty="0" err="1"/>
              <a:t>dbt</a:t>
            </a:r>
            <a:r>
              <a:rPr lang="nb-NO" noProof="0" dirty="0"/>
              <a:t> er et kommandolinjeverktøy (finnes som </a:t>
            </a:r>
            <a:r>
              <a:rPr lang="nb-NO" noProof="0" dirty="0" err="1"/>
              <a:t>dbt</a:t>
            </a:r>
            <a:r>
              <a:rPr lang="nb-NO" noProof="0" dirty="0"/>
              <a:t> </a:t>
            </a:r>
            <a:r>
              <a:rPr lang="nb-NO" noProof="0" dirty="0" err="1"/>
              <a:t>cloud</a:t>
            </a:r>
            <a:r>
              <a:rPr lang="nb-NO" noProof="0" dirty="0"/>
              <a:t> også...)</a:t>
            </a:r>
          </a:p>
        </p:txBody>
      </p:sp>
      <p:sp>
        <p:nvSpPr>
          <p:cNvPr id="4" name="Tittel 3">
            <a:extLst>
              <a:ext uri="{FF2B5EF4-FFF2-40B4-BE49-F238E27FC236}">
                <a16:creationId xmlns:a16="http://schemas.microsoft.com/office/drawing/2014/main" id="{5A05B42C-736E-4CE2-90EB-260F319EECE4}"/>
              </a:ext>
            </a:extLst>
          </p:cNvPr>
          <p:cNvSpPr>
            <a:spLocks noGrp="1"/>
          </p:cNvSpPr>
          <p:nvPr>
            <p:ph type="title"/>
          </p:nvPr>
        </p:nvSpPr>
        <p:spPr/>
        <p:txBody>
          <a:bodyPr/>
          <a:lstStyle/>
          <a:p>
            <a:r>
              <a:rPr lang="nb-NO" noProof="0" dirty="0"/>
              <a:t>Hva gjør </a:t>
            </a:r>
            <a:r>
              <a:rPr lang="nb-NO" dirty="0" err="1"/>
              <a:t>dbt</a:t>
            </a:r>
            <a:r>
              <a:rPr lang="nb-NO" noProof="0" dirty="0"/>
              <a:t>?</a:t>
            </a:r>
          </a:p>
        </p:txBody>
      </p:sp>
    </p:spTree>
    <p:extLst>
      <p:ext uri="{BB962C8B-B14F-4D97-AF65-F5344CB8AC3E}">
        <p14:creationId xmlns:p14="http://schemas.microsoft.com/office/powerpoint/2010/main" val="237779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056840-8AE6-E5D2-117F-6CB0FB03D086}"/>
              </a:ext>
            </a:extLst>
          </p:cNvPr>
          <p:cNvSpPr>
            <a:spLocks noGrp="1"/>
          </p:cNvSpPr>
          <p:nvPr>
            <p:ph type="title"/>
          </p:nvPr>
        </p:nvSpPr>
        <p:spPr/>
        <p:txBody>
          <a:bodyPr/>
          <a:lstStyle/>
          <a:p>
            <a:r>
              <a:rPr lang="nb-NO" dirty="0"/>
              <a:t>Eksempel</a:t>
            </a:r>
          </a:p>
        </p:txBody>
      </p:sp>
      <p:sp>
        <p:nvSpPr>
          <p:cNvPr id="4" name="Rectangle 3">
            <a:extLst>
              <a:ext uri="{FF2B5EF4-FFF2-40B4-BE49-F238E27FC236}">
                <a16:creationId xmlns:a16="http://schemas.microsoft.com/office/drawing/2014/main" id="{07A748B1-4416-06FF-40AD-6601A02C9B79}"/>
              </a:ext>
            </a:extLst>
          </p:cNvPr>
          <p:cNvSpPr/>
          <p:nvPr/>
        </p:nvSpPr>
        <p:spPr>
          <a:xfrm>
            <a:off x="1975242" y="947836"/>
            <a:ext cx="1592685" cy="270030"/>
          </a:xfrm>
          <a:prstGeom prst="rect">
            <a:avLst/>
          </a:prstGeom>
          <a:solidFill>
            <a:srgbClr val="92D05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013" dirty="0"/>
              <a:t>bru (</a:t>
            </a:r>
            <a:r>
              <a:rPr lang="nb-NO" sz="1013" dirty="0" err="1"/>
              <a:t>source</a:t>
            </a:r>
            <a:r>
              <a:rPr lang="nb-NO" sz="1013" dirty="0"/>
              <a:t>)</a:t>
            </a:r>
          </a:p>
        </p:txBody>
      </p:sp>
      <p:sp>
        <p:nvSpPr>
          <p:cNvPr id="6" name="Rectangle 5">
            <a:extLst>
              <a:ext uri="{FF2B5EF4-FFF2-40B4-BE49-F238E27FC236}">
                <a16:creationId xmlns:a16="http://schemas.microsoft.com/office/drawing/2014/main" id="{021D8B39-78C3-36FB-CDDE-B51ED59A75DF}"/>
              </a:ext>
            </a:extLst>
          </p:cNvPr>
          <p:cNvSpPr/>
          <p:nvPr/>
        </p:nvSpPr>
        <p:spPr>
          <a:xfrm>
            <a:off x="3005826" y="1952060"/>
            <a:ext cx="2052228"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b-NO" sz="1013" dirty="0" err="1"/>
              <a:t>hendelser_bru</a:t>
            </a:r>
            <a:r>
              <a:rPr lang="nb-NO" sz="1013" dirty="0"/>
              <a:t> (</a:t>
            </a:r>
            <a:r>
              <a:rPr lang="nb-NO" sz="1013" dirty="0" err="1"/>
              <a:t>model</a:t>
            </a:r>
            <a:r>
              <a:rPr lang="nb-NO" sz="1013" dirty="0"/>
              <a:t>)</a:t>
            </a:r>
          </a:p>
        </p:txBody>
      </p:sp>
      <p:sp>
        <p:nvSpPr>
          <p:cNvPr id="7" name="Rectangle 6">
            <a:extLst>
              <a:ext uri="{FF2B5EF4-FFF2-40B4-BE49-F238E27FC236}">
                <a16:creationId xmlns:a16="http://schemas.microsoft.com/office/drawing/2014/main" id="{3133284D-C8A2-F161-F3C9-3EAF0AAAA674}"/>
              </a:ext>
            </a:extLst>
          </p:cNvPr>
          <p:cNvSpPr/>
          <p:nvPr/>
        </p:nvSpPr>
        <p:spPr>
          <a:xfrm>
            <a:off x="4265420" y="954060"/>
            <a:ext cx="2186751" cy="270030"/>
          </a:xfrm>
          <a:prstGeom prst="rect">
            <a:avLst/>
          </a:prstGeom>
          <a:solidFill>
            <a:srgbClr val="92D05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013" dirty="0"/>
              <a:t>hendelser (</a:t>
            </a:r>
            <a:r>
              <a:rPr lang="nb-NO" sz="1013" dirty="0" err="1"/>
              <a:t>source</a:t>
            </a:r>
            <a:r>
              <a:rPr lang="nb-NO" sz="1013" dirty="0"/>
              <a:t>)</a:t>
            </a:r>
          </a:p>
        </p:txBody>
      </p:sp>
      <p:cxnSp>
        <p:nvCxnSpPr>
          <p:cNvPr id="10" name="Straight Arrow Connector 9">
            <a:extLst>
              <a:ext uri="{FF2B5EF4-FFF2-40B4-BE49-F238E27FC236}">
                <a16:creationId xmlns:a16="http://schemas.microsoft.com/office/drawing/2014/main" id="{1F118F0A-DCE1-A818-B6E0-095D1C9105DE}"/>
              </a:ext>
            </a:extLst>
          </p:cNvPr>
          <p:cNvCxnSpPr>
            <a:cxnSpLocks/>
            <a:stCxn id="4" idx="2"/>
            <a:endCxn id="6" idx="0"/>
          </p:cNvCxnSpPr>
          <p:nvPr/>
        </p:nvCxnSpPr>
        <p:spPr>
          <a:xfrm>
            <a:off x="2771585" y="1217866"/>
            <a:ext cx="1260355" cy="7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227F2A-0121-3E21-1AC9-C1B0B2C97177}"/>
              </a:ext>
            </a:extLst>
          </p:cNvPr>
          <p:cNvCxnSpPr>
            <a:cxnSpLocks/>
            <a:stCxn id="7" idx="2"/>
            <a:endCxn id="6" idx="0"/>
          </p:cNvCxnSpPr>
          <p:nvPr/>
        </p:nvCxnSpPr>
        <p:spPr>
          <a:xfrm flipH="1">
            <a:off x="4031940" y="1224090"/>
            <a:ext cx="1326856" cy="72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4EEF06-9EB4-F4A6-677A-BDEC4C181B2B}"/>
              </a:ext>
            </a:extLst>
          </p:cNvPr>
          <p:cNvCxnSpPr>
            <a:cxnSpLocks/>
            <a:stCxn id="6" idx="2"/>
            <a:endCxn id="19" idx="0"/>
          </p:cNvCxnSpPr>
          <p:nvPr/>
        </p:nvCxnSpPr>
        <p:spPr>
          <a:xfrm>
            <a:off x="4031940" y="2384108"/>
            <a:ext cx="1113753" cy="65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77699D2-6E78-0F4C-9D20-CB64273131A2}"/>
              </a:ext>
            </a:extLst>
          </p:cNvPr>
          <p:cNvSpPr/>
          <p:nvPr/>
        </p:nvSpPr>
        <p:spPr>
          <a:xfrm>
            <a:off x="4038570" y="3043111"/>
            <a:ext cx="221424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13" dirty="0" err="1"/>
              <a:t>Looker</a:t>
            </a:r>
            <a:r>
              <a:rPr lang="nb-NO" sz="1013" dirty="0"/>
              <a:t> Studio (</a:t>
            </a:r>
            <a:r>
              <a:rPr lang="nb-NO" sz="1013" dirty="0" err="1"/>
              <a:t>exposure</a:t>
            </a:r>
            <a:r>
              <a:rPr lang="nb-NO" sz="1013" dirty="0"/>
              <a:t>)</a:t>
            </a:r>
          </a:p>
        </p:txBody>
      </p:sp>
      <p:sp>
        <p:nvSpPr>
          <p:cNvPr id="22" name="Rectangle 21">
            <a:extLst>
              <a:ext uri="{FF2B5EF4-FFF2-40B4-BE49-F238E27FC236}">
                <a16:creationId xmlns:a16="http://schemas.microsoft.com/office/drawing/2014/main" id="{8E8DBAC1-34D3-2475-7DAB-8C6D93537B94}"/>
              </a:ext>
            </a:extLst>
          </p:cNvPr>
          <p:cNvSpPr/>
          <p:nvPr/>
        </p:nvSpPr>
        <p:spPr>
          <a:xfrm>
            <a:off x="1925706" y="3043111"/>
            <a:ext cx="156617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013" dirty="0" err="1"/>
              <a:t>bru_hendelse_unik</a:t>
            </a:r>
            <a:r>
              <a:rPr lang="nb-NO" sz="1013" dirty="0"/>
              <a:t> (test)</a:t>
            </a:r>
          </a:p>
        </p:txBody>
      </p:sp>
      <p:cxnSp>
        <p:nvCxnSpPr>
          <p:cNvPr id="25" name="Straight Arrow Connector 24">
            <a:extLst>
              <a:ext uri="{FF2B5EF4-FFF2-40B4-BE49-F238E27FC236}">
                <a16:creationId xmlns:a16="http://schemas.microsoft.com/office/drawing/2014/main" id="{14B616D1-8408-B428-C7C2-92AE409E7665}"/>
              </a:ext>
            </a:extLst>
          </p:cNvPr>
          <p:cNvCxnSpPr>
            <a:cxnSpLocks/>
            <a:stCxn id="6" idx="2"/>
            <a:endCxn id="22" idx="0"/>
          </p:cNvCxnSpPr>
          <p:nvPr/>
        </p:nvCxnSpPr>
        <p:spPr>
          <a:xfrm flipH="1">
            <a:off x="2708793" y="2384108"/>
            <a:ext cx="1323147" cy="65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41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4FDDF-F0B4-39C9-F7E9-54B02C8A83B0}"/>
              </a:ext>
            </a:extLst>
          </p:cNvPr>
          <p:cNvSpPr>
            <a:spLocks noGrp="1"/>
          </p:cNvSpPr>
          <p:nvPr>
            <p:ph type="title"/>
          </p:nvPr>
        </p:nvSpPr>
        <p:spPr/>
        <p:txBody>
          <a:bodyPr/>
          <a:lstStyle/>
          <a:p>
            <a:r>
              <a:rPr lang="nb-NO" dirty="0"/>
              <a:t>Eksempel</a:t>
            </a:r>
          </a:p>
        </p:txBody>
      </p:sp>
      <p:pic>
        <p:nvPicPr>
          <p:cNvPr id="6" name="Picture 5">
            <a:extLst>
              <a:ext uri="{FF2B5EF4-FFF2-40B4-BE49-F238E27FC236}">
                <a16:creationId xmlns:a16="http://schemas.microsoft.com/office/drawing/2014/main" id="{FEF2602A-7433-7F11-D838-563643F97942}"/>
              </a:ext>
            </a:extLst>
          </p:cNvPr>
          <p:cNvPicPr>
            <a:picLocks noChangeAspect="1"/>
          </p:cNvPicPr>
          <p:nvPr/>
        </p:nvPicPr>
        <p:blipFill>
          <a:blip r:embed="rId2"/>
          <a:stretch>
            <a:fillRect/>
          </a:stretch>
        </p:blipFill>
        <p:spPr>
          <a:xfrm>
            <a:off x="2239541" y="1391379"/>
            <a:ext cx="4190510" cy="532793"/>
          </a:xfrm>
          <a:prstGeom prst="rect">
            <a:avLst/>
          </a:prstGeom>
        </p:spPr>
      </p:pic>
      <p:pic>
        <p:nvPicPr>
          <p:cNvPr id="7" name="Picture 6">
            <a:extLst>
              <a:ext uri="{FF2B5EF4-FFF2-40B4-BE49-F238E27FC236}">
                <a16:creationId xmlns:a16="http://schemas.microsoft.com/office/drawing/2014/main" id="{D589E85C-636D-210F-D386-DEB3CBB6A49D}"/>
              </a:ext>
            </a:extLst>
          </p:cNvPr>
          <p:cNvPicPr>
            <a:picLocks noChangeAspect="1"/>
          </p:cNvPicPr>
          <p:nvPr/>
        </p:nvPicPr>
        <p:blipFill>
          <a:blip r:embed="rId3"/>
          <a:stretch>
            <a:fillRect/>
          </a:stretch>
        </p:blipFill>
        <p:spPr>
          <a:xfrm>
            <a:off x="2212707" y="2225416"/>
            <a:ext cx="4244179" cy="532793"/>
          </a:xfrm>
          <a:prstGeom prst="rect">
            <a:avLst/>
          </a:prstGeom>
        </p:spPr>
      </p:pic>
      <p:pic>
        <p:nvPicPr>
          <p:cNvPr id="8" name="Picture 7">
            <a:extLst>
              <a:ext uri="{FF2B5EF4-FFF2-40B4-BE49-F238E27FC236}">
                <a16:creationId xmlns:a16="http://schemas.microsoft.com/office/drawing/2014/main" id="{DE3EB0D8-42E9-96D7-8498-0A6532A6302B}"/>
              </a:ext>
            </a:extLst>
          </p:cNvPr>
          <p:cNvPicPr>
            <a:picLocks noChangeAspect="1"/>
          </p:cNvPicPr>
          <p:nvPr/>
        </p:nvPicPr>
        <p:blipFill>
          <a:blip r:embed="rId4"/>
          <a:stretch>
            <a:fillRect/>
          </a:stretch>
        </p:blipFill>
        <p:spPr>
          <a:xfrm>
            <a:off x="2256947" y="3114925"/>
            <a:ext cx="4158863" cy="873758"/>
          </a:xfrm>
          <a:prstGeom prst="rect">
            <a:avLst/>
          </a:prstGeom>
        </p:spPr>
      </p:pic>
      <p:cxnSp>
        <p:nvCxnSpPr>
          <p:cNvPr id="10" name="Straight Arrow Connector 9">
            <a:extLst>
              <a:ext uri="{FF2B5EF4-FFF2-40B4-BE49-F238E27FC236}">
                <a16:creationId xmlns:a16="http://schemas.microsoft.com/office/drawing/2014/main" id="{27672068-3E63-6B90-DB7D-A349055A9241}"/>
              </a:ext>
            </a:extLst>
          </p:cNvPr>
          <p:cNvCxnSpPr>
            <a:cxnSpLocks/>
            <a:stCxn id="6" idx="2"/>
            <a:endCxn id="7" idx="0"/>
          </p:cNvCxnSpPr>
          <p:nvPr/>
        </p:nvCxnSpPr>
        <p:spPr>
          <a:xfrm>
            <a:off x="4334796" y="1924172"/>
            <a:ext cx="0" cy="30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45FEA78-BE7A-848C-426D-0105D8BA2005}"/>
              </a:ext>
            </a:extLst>
          </p:cNvPr>
          <p:cNvCxnSpPr>
            <a:cxnSpLocks/>
            <a:stCxn id="7" idx="2"/>
            <a:endCxn id="8" idx="0"/>
          </p:cNvCxnSpPr>
          <p:nvPr/>
        </p:nvCxnSpPr>
        <p:spPr>
          <a:xfrm>
            <a:off x="4334796" y="2758209"/>
            <a:ext cx="1583" cy="35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8B2A42-3942-6A02-25DF-5F5B33356505}"/>
              </a:ext>
            </a:extLst>
          </p:cNvPr>
          <p:cNvSpPr txBox="1"/>
          <p:nvPr/>
        </p:nvSpPr>
        <p:spPr>
          <a:xfrm>
            <a:off x="3327968" y="1908559"/>
            <a:ext cx="1026107" cy="248209"/>
          </a:xfrm>
          <a:prstGeom prst="rect">
            <a:avLst/>
          </a:prstGeom>
          <a:noFill/>
        </p:spPr>
        <p:txBody>
          <a:bodyPr wrap="square" rtlCol="0">
            <a:spAutoFit/>
          </a:bodyPr>
          <a:lstStyle/>
          <a:p>
            <a:r>
              <a:rPr lang="nb-NO" sz="1013" dirty="0" err="1"/>
              <a:t>dbt</a:t>
            </a:r>
            <a:r>
              <a:rPr lang="nb-NO" sz="1013" dirty="0"/>
              <a:t> </a:t>
            </a:r>
            <a:r>
              <a:rPr lang="nb-NO" sz="1013" dirty="0" err="1"/>
              <a:t>compile</a:t>
            </a:r>
            <a:endParaRPr lang="nb-NO" sz="1013" dirty="0"/>
          </a:p>
        </p:txBody>
      </p:sp>
      <p:sp>
        <p:nvSpPr>
          <p:cNvPr id="22" name="TextBox 21">
            <a:extLst>
              <a:ext uri="{FF2B5EF4-FFF2-40B4-BE49-F238E27FC236}">
                <a16:creationId xmlns:a16="http://schemas.microsoft.com/office/drawing/2014/main" id="{F9518A9D-4722-E878-A96A-70F2F2390968}"/>
              </a:ext>
            </a:extLst>
          </p:cNvPr>
          <p:cNvSpPr txBox="1"/>
          <p:nvPr/>
        </p:nvSpPr>
        <p:spPr>
          <a:xfrm>
            <a:off x="3327969" y="2739786"/>
            <a:ext cx="1026107" cy="248209"/>
          </a:xfrm>
          <a:prstGeom prst="rect">
            <a:avLst/>
          </a:prstGeom>
          <a:noFill/>
        </p:spPr>
        <p:txBody>
          <a:bodyPr wrap="square" rtlCol="0">
            <a:spAutoFit/>
          </a:bodyPr>
          <a:lstStyle/>
          <a:p>
            <a:r>
              <a:rPr lang="nb-NO" sz="1013" dirty="0" err="1"/>
              <a:t>dbt</a:t>
            </a:r>
            <a:r>
              <a:rPr lang="nb-NO" sz="1013" dirty="0"/>
              <a:t> run</a:t>
            </a:r>
          </a:p>
        </p:txBody>
      </p:sp>
      <p:pic>
        <p:nvPicPr>
          <p:cNvPr id="24" name="Picture 23">
            <a:extLst>
              <a:ext uri="{FF2B5EF4-FFF2-40B4-BE49-F238E27FC236}">
                <a16:creationId xmlns:a16="http://schemas.microsoft.com/office/drawing/2014/main" id="{45C768A0-E831-CCBC-DC09-2B09B0EC725C}"/>
              </a:ext>
            </a:extLst>
          </p:cNvPr>
          <p:cNvPicPr>
            <a:picLocks noChangeAspect="1"/>
          </p:cNvPicPr>
          <p:nvPr/>
        </p:nvPicPr>
        <p:blipFill>
          <a:blip r:embed="rId5"/>
          <a:stretch>
            <a:fillRect/>
          </a:stretch>
        </p:blipFill>
        <p:spPr>
          <a:xfrm>
            <a:off x="2843808" y="4191930"/>
            <a:ext cx="3097835" cy="749369"/>
          </a:xfrm>
          <a:prstGeom prst="rect">
            <a:avLst/>
          </a:prstGeom>
        </p:spPr>
      </p:pic>
      <p:sp>
        <p:nvSpPr>
          <p:cNvPr id="25" name="TextBox 24">
            <a:extLst>
              <a:ext uri="{FF2B5EF4-FFF2-40B4-BE49-F238E27FC236}">
                <a16:creationId xmlns:a16="http://schemas.microsoft.com/office/drawing/2014/main" id="{0838569F-B60E-6A51-8894-2FD0AD654694}"/>
              </a:ext>
            </a:extLst>
          </p:cNvPr>
          <p:cNvSpPr txBox="1"/>
          <p:nvPr/>
        </p:nvSpPr>
        <p:spPr>
          <a:xfrm>
            <a:off x="629562" y="4220366"/>
            <a:ext cx="2138022" cy="559961"/>
          </a:xfrm>
          <a:prstGeom prst="rect">
            <a:avLst/>
          </a:prstGeom>
          <a:noFill/>
        </p:spPr>
        <p:txBody>
          <a:bodyPr wrap="square" rtlCol="0">
            <a:spAutoFit/>
          </a:bodyPr>
          <a:lstStyle/>
          <a:p>
            <a:r>
              <a:rPr lang="nb-NO" sz="1013" dirty="0" err="1"/>
              <a:t>dbt</a:t>
            </a:r>
            <a:r>
              <a:rPr lang="nb-NO" sz="1013" dirty="0"/>
              <a:t> test</a:t>
            </a:r>
          </a:p>
          <a:p>
            <a:r>
              <a:rPr lang="nb-NO" sz="1013" dirty="0"/>
              <a:t>Test feiler dersom spørringen returnerer rader</a:t>
            </a:r>
          </a:p>
        </p:txBody>
      </p:sp>
      <p:pic>
        <p:nvPicPr>
          <p:cNvPr id="27" name="Picture 26">
            <a:extLst>
              <a:ext uri="{FF2B5EF4-FFF2-40B4-BE49-F238E27FC236}">
                <a16:creationId xmlns:a16="http://schemas.microsoft.com/office/drawing/2014/main" id="{24F2C427-BC73-C428-C7F4-D47217A621C0}"/>
              </a:ext>
            </a:extLst>
          </p:cNvPr>
          <p:cNvPicPr>
            <a:picLocks noChangeAspect="1"/>
          </p:cNvPicPr>
          <p:nvPr/>
        </p:nvPicPr>
        <p:blipFill>
          <a:blip r:embed="rId6"/>
          <a:stretch>
            <a:fillRect/>
          </a:stretch>
        </p:blipFill>
        <p:spPr>
          <a:xfrm>
            <a:off x="2519772" y="177805"/>
            <a:ext cx="3348372" cy="837093"/>
          </a:xfrm>
          <a:prstGeom prst="rect">
            <a:avLst/>
          </a:prstGeom>
        </p:spPr>
      </p:pic>
      <p:sp>
        <p:nvSpPr>
          <p:cNvPr id="32" name="TextBox 31">
            <a:extLst>
              <a:ext uri="{FF2B5EF4-FFF2-40B4-BE49-F238E27FC236}">
                <a16:creationId xmlns:a16="http://schemas.microsoft.com/office/drawing/2014/main" id="{2BC1692D-B358-EA1C-A8A2-85585B6976A7}"/>
              </a:ext>
            </a:extLst>
          </p:cNvPr>
          <p:cNvSpPr txBox="1"/>
          <p:nvPr/>
        </p:nvSpPr>
        <p:spPr>
          <a:xfrm>
            <a:off x="855761" y="689115"/>
            <a:ext cx="1350150" cy="248209"/>
          </a:xfrm>
          <a:prstGeom prst="rect">
            <a:avLst/>
          </a:prstGeom>
          <a:noFill/>
        </p:spPr>
        <p:txBody>
          <a:bodyPr wrap="square" rtlCol="0">
            <a:spAutoFit/>
          </a:bodyPr>
          <a:lstStyle/>
          <a:p>
            <a:r>
              <a:rPr lang="nb-NO" sz="1013" dirty="0"/>
              <a:t>Definere </a:t>
            </a:r>
            <a:r>
              <a:rPr lang="nb-NO" sz="1013" dirty="0" err="1"/>
              <a:t>source</a:t>
            </a:r>
            <a:r>
              <a:rPr lang="nb-NO" sz="1013" dirty="0"/>
              <a:t>:</a:t>
            </a:r>
          </a:p>
        </p:txBody>
      </p:sp>
      <p:sp>
        <p:nvSpPr>
          <p:cNvPr id="33" name="TextBox 32">
            <a:extLst>
              <a:ext uri="{FF2B5EF4-FFF2-40B4-BE49-F238E27FC236}">
                <a16:creationId xmlns:a16="http://schemas.microsoft.com/office/drawing/2014/main" id="{C9746302-4249-68C3-762F-FDBD3BD819CD}"/>
              </a:ext>
            </a:extLst>
          </p:cNvPr>
          <p:cNvSpPr txBox="1"/>
          <p:nvPr/>
        </p:nvSpPr>
        <p:spPr>
          <a:xfrm>
            <a:off x="862556" y="1457265"/>
            <a:ext cx="1350150" cy="248209"/>
          </a:xfrm>
          <a:prstGeom prst="rect">
            <a:avLst/>
          </a:prstGeom>
          <a:noFill/>
        </p:spPr>
        <p:txBody>
          <a:bodyPr wrap="square" rtlCol="0">
            <a:spAutoFit/>
          </a:bodyPr>
          <a:lstStyle/>
          <a:p>
            <a:r>
              <a:rPr lang="nb-NO" sz="1013" dirty="0"/>
              <a:t>Definere modell:</a:t>
            </a:r>
          </a:p>
        </p:txBody>
      </p:sp>
      <p:sp>
        <p:nvSpPr>
          <p:cNvPr id="34" name="TextBox 33">
            <a:extLst>
              <a:ext uri="{FF2B5EF4-FFF2-40B4-BE49-F238E27FC236}">
                <a16:creationId xmlns:a16="http://schemas.microsoft.com/office/drawing/2014/main" id="{618144CD-15FE-C081-C1A2-2286BF6C4039}"/>
              </a:ext>
            </a:extLst>
          </p:cNvPr>
          <p:cNvSpPr txBox="1"/>
          <p:nvPr/>
        </p:nvSpPr>
        <p:spPr>
          <a:xfrm>
            <a:off x="727282" y="2353313"/>
            <a:ext cx="1522343" cy="248209"/>
          </a:xfrm>
          <a:prstGeom prst="rect">
            <a:avLst/>
          </a:prstGeom>
          <a:noFill/>
        </p:spPr>
        <p:txBody>
          <a:bodyPr wrap="square" rtlCol="0">
            <a:spAutoFit/>
          </a:bodyPr>
          <a:lstStyle/>
          <a:p>
            <a:r>
              <a:rPr lang="nb-NO" sz="1013" dirty="0"/>
              <a:t>Kompilert modell:</a:t>
            </a:r>
          </a:p>
        </p:txBody>
      </p:sp>
      <p:sp>
        <p:nvSpPr>
          <p:cNvPr id="35" name="TextBox 34">
            <a:extLst>
              <a:ext uri="{FF2B5EF4-FFF2-40B4-BE49-F238E27FC236}">
                <a16:creationId xmlns:a16="http://schemas.microsoft.com/office/drawing/2014/main" id="{D2D0F04F-CB5B-2CCF-92C0-AFFDD9B93802}"/>
              </a:ext>
            </a:extLst>
          </p:cNvPr>
          <p:cNvSpPr txBox="1"/>
          <p:nvPr/>
        </p:nvSpPr>
        <p:spPr>
          <a:xfrm>
            <a:off x="871126" y="3304353"/>
            <a:ext cx="1188132" cy="404085"/>
          </a:xfrm>
          <a:prstGeom prst="rect">
            <a:avLst/>
          </a:prstGeom>
          <a:noFill/>
        </p:spPr>
        <p:txBody>
          <a:bodyPr wrap="square" rtlCol="0">
            <a:spAutoFit/>
          </a:bodyPr>
          <a:lstStyle/>
          <a:p>
            <a:r>
              <a:rPr lang="nb-NO" sz="1013" dirty="0"/>
              <a:t>Spørring som kjøres i BQ:</a:t>
            </a:r>
          </a:p>
        </p:txBody>
      </p:sp>
    </p:spTree>
    <p:extLst>
      <p:ext uri="{BB962C8B-B14F-4D97-AF65-F5344CB8AC3E}">
        <p14:creationId xmlns:p14="http://schemas.microsoft.com/office/powerpoint/2010/main" val="37463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EEE42B-38BB-65A2-A973-CC2142003E15}"/>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8A3B7A8A-91C1-6772-5B2F-4F9425D05298}"/>
              </a:ext>
            </a:extLst>
          </p:cNvPr>
          <p:cNvSpPr>
            <a:spLocks noGrp="1"/>
          </p:cNvSpPr>
          <p:nvPr>
            <p:ph type="title"/>
          </p:nvPr>
        </p:nvSpPr>
        <p:spPr/>
        <p:txBody>
          <a:bodyPr/>
          <a:lstStyle/>
          <a:p>
            <a:r>
              <a:rPr lang="nb-NO" dirty="0"/>
              <a:t>Eksempel på </a:t>
            </a:r>
            <a:r>
              <a:rPr lang="nb-NO" dirty="0" err="1"/>
              <a:t>docs</a:t>
            </a:r>
            <a:endParaRPr lang="nb-NO" dirty="0"/>
          </a:p>
        </p:txBody>
      </p:sp>
      <p:sp>
        <p:nvSpPr>
          <p:cNvPr id="5" name="TextBox 4">
            <a:extLst>
              <a:ext uri="{FF2B5EF4-FFF2-40B4-BE49-F238E27FC236}">
                <a16:creationId xmlns:a16="http://schemas.microsoft.com/office/drawing/2014/main" id="{AA2F21BE-B3DC-D252-73D7-9C2DEFC83E12}"/>
              </a:ext>
            </a:extLst>
          </p:cNvPr>
          <p:cNvSpPr txBox="1"/>
          <p:nvPr/>
        </p:nvSpPr>
        <p:spPr>
          <a:xfrm>
            <a:off x="2286355" y="2330442"/>
            <a:ext cx="4572710" cy="404085"/>
          </a:xfrm>
          <a:prstGeom prst="rect">
            <a:avLst/>
          </a:prstGeom>
          <a:noFill/>
        </p:spPr>
        <p:txBody>
          <a:bodyPr wrap="square">
            <a:spAutoFit/>
          </a:bodyPr>
          <a:lstStyle/>
          <a:p>
            <a:r>
              <a:rPr lang="nb-NO" sz="1013" dirty="0">
                <a:hlinkClick r:id="rId2"/>
              </a:rPr>
              <a:t>https://storage.cloud.google.com/saga-ddv-stm_docs/index.html</a:t>
            </a:r>
            <a:endParaRPr lang="nb-NO" sz="1013" dirty="0"/>
          </a:p>
          <a:p>
            <a:endParaRPr lang="nb-NO" sz="1013" dirty="0"/>
          </a:p>
        </p:txBody>
      </p:sp>
    </p:spTree>
    <p:extLst>
      <p:ext uri="{BB962C8B-B14F-4D97-AF65-F5344CB8AC3E}">
        <p14:creationId xmlns:p14="http://schemas.microsoft.com/office/powerpoint/2010/main" val="393026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94F400-7BB1-13E1-BD80-5861B3932E44}"/>
              </a:ext>
            </a:extLst>
          </p:cNvPr>
          <p:cNvSpPr>
            <a:spLocks noGrp="1"/>
          </p:cNvSpPr>
          <p:nvPr>
            <p:ph idx="1"/>
          </p:nvPr>
        </p:nvSpPr>
        <p:spPr>
          <a:xfrm>
            <a:off x="255591" y="668905"/>
            <a:ext cx="8632817" cy="4217964"/>
          </a:xfrm>
        </p:spPr>
        <p:txBody>
          <a:bodyPr/>
          <a:lstStyle/>
          <a:p>
            <a:pPr marL="0" indent="0">
              <a:buNone/>
            </a:pPr>
            <a:endParaRPr lang="nb-NO" dirty="0"/>
          </a:p>
          <a:p>
            <a:r>
              <a:rPr lang="nb-NO" dirty="0"/>
              <a:t>Lokalt:</a:t>
            </a:r>
          </a:p>
          <a:p>
            <a:pPr lvl="1"/>
            <a:r>
              <a:rPr lang="nb-NO" dirty="0"/>
              <a:t>Enkelt å sette opp</a:t>
            </a:r>
          </a:p>
          <a:p>
            <a:pPr lvl="1"/>
            <a:r>
              <a:rPr lang="nb-NO" dirty="0"/>
              <a:t>Må kjøres manuelt</a:t>
            </a:r>
          </a:p>
          <a:p>
            <a:pPr lvl="1"/>
            <a:r>
              <a:rPr lang="nb-NO" dirty="0"/>
              <a:t>Vanskelig å vite hvem og hva og når </a:t>
            </a:r>
            <a:r>
              <a:rPr lang="nb-NO" dirty="0" err="1"/>
              <a:t>dbt</a:t>
            </a:r>
            <a:r>
              <a:rPr lang="nb-NO" dirty="0"/>
              <a:t> er kjørt</a:t>
            </a:r>
          </a:p>
          <a:p>
            <a:pPr lvl="1"/>
            <a:endParaRPr lang="nb-NO" dirty="0"/>
          </a:p>
          <a:p>
            <a:r>
              <a:rPr lang="nb-NO" dirty="0" err="1"/>
              <a:t>Github</a:t>
            </a:r>
            <a:r>
              <a:rPr lang="nb-NO" dirty="0"/>
              <a:t> </a:t>
            </a:r>
            <a:r>
              <a:rPr lang="nb-NO" dirty="0" err="1"/>
              <a:t>actions</a:t>
            </a:r>
            <a:r>
              <a:rPr lang="nb-NO" dirty="0"/>
              <a:t>:</a:t>
            </a:r>
          </a:p>
          <a:p>
            <a:pPr lvl="1"/>
            <a:r>
              <a:rPr lang="nb-NO" dirty="0"/>
              <a:t>Kan kjøre på </a:t>
            </a:r>
            <a:r>
              <a:rPr lang="nb-NO" dirty="0" err="1"/>
              <a:t>schedule</a:t>
            </a:r>
            <a:endParaRPr lang="nb-NO" dirty="0"/>
          </a:p>
          <a:p>
            <a:pPr lvl="1"/>
            <a:endParaRPr lang="nb-NO" dirty="0"/>
          </a:p>
          <a:p>
            <a:r>
              <a:rPr lang="nb-NO" dirty="0" err="1"/>
              <a:t>Airflow</a:t>
            </a:r>
            <a:r>
              <a:rPr lang="nb-NO" dirty="0"/>
              <a:t>/</a:t>
            </a:r>
            <a:r>
              <a:rPr lang="nb-NO" dirty="0" err="1"/>
              <a:t>Prefect</a:t>
            </a:r>
            <a:r>
              <a:rPr lang="nb-NO" dirty="0"/>
              <a:t>:</a:t>
            </a:r>
          </a:p>
          <a:p>
            <a:pPr lvl="1"/>
            <a:r>
              <a:rPr lang="nb-NO" dirty="0"/>
              <a:t>Mer grafisk visning av hva som er kjørt</a:t>
            </a:r>
          </a:p>
          <a:p>
            <a:pPr lvl="1"/>
            <a:r>
              <a:rPr lang="nb-NO" dirty="0" err="1"/>
              <a:t>Schedules</a:t>
            </a:r>
            <a:endParaRPr lang="nb-NO" dirty="0"/>
          </a:p>
          <a:p>
            <a:pPr lvl="1"/>
            <a:r>
              <a:rPr lang="nb-NO" dirty="0"/>
              <a:t>På GCP: </a:t>
            </a:r>
            <a:r>
              <a:rPr lang="nb-NO" dirty="0" err="1"/>
              <a:t>Cloud</a:t>
            </a:r>
            <a:r>
              <a:rPr lang="nb-NO" dirty="0"/>
              <a:t> Composer = </a:t>
            </a:r>
            <a:r>
              <a:rPr lang="nb-NO" dirty="0" err="1"/>
              <a:t>managed</a:t>
            </a:r>
            <a:r>
              <a:rPr lang="nb-NO" dirty="0"/>
              <a:t> </a:t>
            </a:r>
            <a:r>
              <a:rPr lang="nb-NO" dirty="0" err="1"/>
              <a:t>Airflow</a:t>
            </a:r>
            <a:endParaRPr lang="nb-NO" dirty="0"/>
          </a:p>
          <a:p>
            <a:pPr lvl="1"/>
            <a:endParaRPr lang="nb-NO" dirty="0"/>
          </a:p>
          <a:p>
            <a:endParaRPr lang="nb-NO" dirty="0"/>
          </a:p>
          <a:p>
            <a:endParaRPr lang="nb-NO" dirty="0"/>
          </a:p>
        </p:txBody>
      </p:sp>
      <p:sp>
        <p:nvSpPr>
          <p:cNvPr id="3" name="Title 2">
            <a:extLst>
              <a:ext uri="{FF2B5EF4-FFF2-40B4-BE49-F238E27FC236}">
                <a16:creationId xmlns:a16="http://schemas.microsoft.com/office/drawing/2014/main" id="{25BF47DA-8BED-603E-07A0-43A4A229F8A3}"/>
              </a:ext>
            </a:extLst>
          </p:cNvPr>
          <p:cNvSpPr>
            <a:spLocks noGrp="1"/>
          </p:cNvSpPr>
          <p:nvPr>
            <p:ph type="title"/>
          </p:nvPr>
        </p:nvSpPr>
        <p:spPr/>
        <p:txBody>
          <a:bodyPr/>
          <a:lstStyle/>
          <a:p>
            <a:r>
              <a:rPr lang="nb-NO" dirty="0"/>
              <a:t>Hvordan kjøre </a:t>
            </a:r>
            <a:r>
              <a:rPr lang="nb-NO" dirty="0" err="1"/>
              <a:t>dbt</a:t>
            </a:r>
            <a:endParaRPr lang="nb-NO" dirty="0"/>
          </a:p>
        </p:txBody>
      </p:sp>
    </p:spTree>
    <p:extLst>
      <p:ext uri="{BB962C8B-B14F-4D97-AF65-F5344CB8AC3E}">
        <p14:creationId xmlns:p14="http://schemas.microsoft.com/office/powerpoint/2010/main" val="668183766"/>
      </p:ext>
    </p:extLst>
  </p:cSld>
  <p:clrMapOvr>
    <a:masterClrMapping/>
  </p:clrMapOvr>
</p:sld>
</file>

<file path=ppt/theme/theme1.xml><?xml version="1.0" encoding="utf-8"?>
<a:theme xmlns:a="http://schemas.openxmlformats.org/drawingml/2006/main" name="NORMAL">
  <a:themeElements>
    <a:clrScheme name="new-black">
      <a:dk1>
        <a:srgbClr val="0E0E0E"/>
      </a:dk1>
      <a:lt1>
        <a:srgbClr val="FFFFFF"/>
      </a:lt1>
      <a:dk2>
        <a:srgbClr val="162365"/>
      </a:dk2>
      <a:lt2>
        <a:srgbClr val="CECECD"/>
      </a:lt2>
      <a:accent1>
        <a:srgbClr val="FF5B5B"/>
      </a:accent1>
      <a:accent2>
        <a:srgbClr val="7E9CB9"/>
      </a:accent2>
      <a:accent3>
        <a:srgbClr val="9A14D0"/>
      </a:accent3>
      <a:accent4>
        <a:srgbClr val="FF8034"/>
      </a:accent4>
      <a:accent5>
        <a:srgbClr val="43CAFF"/>
      </a:accent5>
      <a:accent6>
        <a:srgbClr val="19DAC3"/>
      </a:accent6>
      <a:hlink>
        <a:srgbClr val="43CBFF"/>
      </a:hlink>
      <a:folHlink>
        <a:srgbClr val="43CB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300" dirty="0" smtClean="0">
            <a:solidFill>
              <a:schemeClr val="tx1"/>
            </a:solidFill>
            <a:latin typeface="DIN OT Light" charset="0"/>
            <a:ea typeface="DIN OT Light" charset="0"/>
            <a:cs typeface="DIN OT Ligh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lumMod val="90000"/>
              <a:lumOff val="1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spAutoFit/>
      </a:bodyPr>
      <a:lstStyle>
        <a:defPPr>
          <a:spcBef>
            <a:spcPts val="600"/>
          </a:spcBef>
          <a:spcAft>
            <a:spcPts val="600"/>
          </a:spcAft>
          <a:defRPr sz="1500" dirty="0" err="1" smtClean="0">
            <a:solidFill>
              <a:srgbClr val="1A1A1A"/>
            </a:solidFill>
            <a:latin typeface="DIN OT Light" charset="0"/>
            <a:ea typeface="DIN OT Light" charset="0"/>
            <a:cs typeface="DIN OT Light" charset="0"/>
          </a:defRPr>
        </a:defPPr>
      </a:lstStyle>
    </a:txDef>
  </a:objectDefaults>
  <a:extraClrSchemeLst/>
  <a:extLst>
    <a:ext uri="{05A4C25C-085E-4340-85A3-A5531E510DB2}">
      <thm15:themeFamily xmlns:thm15="http://schemas.microsoft.com/office/thememl/2012/main" name="bekk-mal-powerpoint 3" id="{9F463FC9-8621-DA4B-91D7-1FEA557DF0B8}" vid="{CB75B936-C30C-6740-B46F-C627A64839F6}"/>
    </a:ext>
  </a:extLst>
</a:theme>
</file>

<file path=ppt/theme/theme2.xml><?xml version="1.0" encoding="utf-8"?>
<a:theme xmlns:a="http://schemas.openxmlformats.org/drawingml/2006/main" name="LITEN/MYE TEKST (A.K.A. RAPPOR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kk-mal-powerpoint 3" id="{9F463FC9-8621-DA4B-91D7-1FEA557DF0B8}" vid="{90B5498E-392A-6B4D-B29D-69E8319669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Template>
  <TotalTime>559</TotalTime>
  <Words>492</Words>
  <Application>Microsoft Macintosh PowerPoint</Application>
  <PresentationFormat>On-screen Show (16:9)</PresentationFormat>
  <Paragraphs>103</Paragraphs>
  <Slides>11</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DIN OT Light</vt:lpstr>
      <vt:lpstr>DINOT</vt:lpstr>
      <vt:lpstr>Newzald Book</vt:lpstr>
      <vt:lpstr>NORMAL</vt:lpstr>
      <vt:lpstr>LITEN/MYE TEKST (A.K.A. RAPPORT)</vt:lpstr>
      <vt:lpstr>dbt – Data build tool</vt:lpstr>
      <vt:lpstr>Hvorfor dbt?</vt:lpstr>
      <vt:lpstr>Noen problemer som dbt kan løse</vt:lpstr>
      <vt:lpstr>Hva er dbt?</vt:lpstr>
      <vt:lpstr>Hva gjør dbt?</vt:lpstr>
      <vt:lpstr>Eksempel</vt:lpstr>
      <vt:lpstr>Eksempel</vt:lpstr>
      <vt:lpstr>Eksempel på docs</vt:lpstr>
      <vt:lpstr>Hvordan kjøre dbt</vt:lpstr>
      <vt:lpstr>Andre kule features</vt:lpstr>
      <vt:lpstr>Lokal arbeidsflyt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 Data build tool</dc:title>
  <dc:subject/>
  <dc:creator>Halvor Lund</dc:creator>
  <cp:keywords/>
  <dc:description/>
  <cp:lastModifiedBy>Halvor Lund</cp:lastModifiedBy>
  <cp:revision>9</cp:revision>
  <dcterms:created xsi:type="dcterms:W3CDTF">2023-01-09T14:12:43Z</dcterms:created>
  <dcterms:modified xsi:type="dcterms:W3CDTF">2023-01-27T13:39:57Z</dcterms:modified>
  <cp:category/>
</cp:coreProperties>
</file>