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4" r:id="rId2"/>
    <p:sldId id="285" r:id="rId3"/>
    <p:sldId id="28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FFF0"/>
    <a:srgbClr val="000000"/>
    <a:srgbClr val="FFFFF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4" autoAdjust="0"/>
    <p:restoredTop sz="96504" autoAdjust="0"/>
  </p:normalViewPr>
  <p:slideViewPr>
    <p:cSldViewPr snapToGrid="0" snapToObjects="1" showGuides="1">
      <p:cViewPr>
        <p:scale>
          <a:sx n="180" d="100"/>
          <a:sy n="180" d="100"/>
        </p:scale>
        <p:origin x="-128" y="-280"/>
      </p:cViewPr>
      <p:guideLst>
        <p:guide orient="horz" pos="3151"/>
        <p:guide orient="horz" pos="1602"/>
        <p:guide orient="horz" pos="645"/>
        <p:guide pos="2879"/>
        <p:guide pos="301"/>
        <p:guide pos="5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-42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72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19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788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2027"/>
      </p:ext>
    </p:extLst>
  </p:cSld>
  <p:clrMapOvr>
    <a:masterClrMapping/>
  </p:clrMapOvr>
  <p:transition xmlns:p14="http://schemas.microsoft.com/office/powerpoint/2010/main">
    <p:fade thruBlk="1"/>
  </p:transition>
</p:sld>
</file>

<file path=ppt/theme/theme1.xml><?xml version="1.0" encoding="utf-8"?>
<a:theme xmlns:a="http://schemas.openxmlformats.org/drawingml/2006/main" name="bekk-mal-2012-16-9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bekk-mal-2012-16-9.potx</Template>
  <TotalTime>53836</TotalTime>
  <Words>0</Words>
  <Application>Microsoft Macintosh PowerPoint</Application>
  <PresentationFormat>On-screen Show (16:9)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bekk-mal-2012-16-9</vt:lpstr>
      <vt:lpstr>PowerPoint Presentation</vt:lpstr>
      <vt:lpstr>PowerPoint Presentation</vt:lpstr>
      <vt:lpstr>PowerPoint Presentation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Kristoffer Dyrkorn</cp:lastModifiedBy>
  <cp:revision>1231</cp:revision>
  <dcterms:created xsi:type="dcterms:W3CDTF">2011-08-04T16:58:46Z</dcterms:created>
  <dcterms:modified xsi:type="dcterms:W3CDTF">2014-08-22T06:31:14Z</dcterms:modified>
</cp:coreProperties>
</file>