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  <p:sldMasterId id="2147483861" r:id="rId2"/>
  </p:sldMasterIdLst>
  <p:notesMasterIdLst>
    <p:notesMasterId r:id="rId9"/>
  </p:notesMasterIdLst>
  <p:sldIdLst>
    <p:sldId id="327" r:id="rId3"/>
    <p:sldId id="525" r:id="rId4"/>
    <p:sldId id="535" r:id="rId5"/>
    <p:sldId id="536" r:id="rId6"/>
    <p:sldId id="335" r:id="rId7"/>
    <p:sldId id="537" r:id="rId8"/>
  </p:sldIdLst>
  <p:sldSz cx="12192000" cy="6858000"/>
  <p:notesSz cx="6858000" cy="9144000"/>
  <p:defaultTextStyle>
    <a:defPPr>
      <a:defRPr lang="en-US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05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FFFFFF"/>
    <a:srgbClr val="B8D83E"/>
    <a:srgbClr val="B4D147"/>
    <a:srgbClr val="526A00"/>
    <a:srgbClr val="5D7700"/>
    <a:srgbClr val="365303"/>
    <a:srgbClr val="FF4324"/>
    <a:srgbClr val="7500EB"/>
    <a:srgbClr val="8E24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7"/>
    <p:restoredTop sz="96327"/>
  </p:normalViewPr>
  <p:slideViewPr>
    <p:cSldViewPr snapToGrid="0" snapToObjects="1" showGuides="1">
      <p:cViewPr>
        <p:scale>
          <a:sx n="128" d="100"/>
          <a:sy n="128" d="100"/>
        </p:scale>
        <p:origin x="936" y="176"/>
      </p:cViewPr>
      <p:guideLst>
        <p:guide pos="3205"/>
        <p:guide orient="horz" pos="2160"/>
      </p:guideLst>
    </p:cSldViewPr>
  </p:slideViewPr>
  <p:outlineViewPr>
    <p:cViewPr>
      <p:scale>
        <a:sx n="33" d="100"/>
        <a:sy n="33" d="100"/>
      </p:scale>
      <p:origin x="0" y="-1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GT America Rg" pitchFamily="2" charset="77"/>
              </a:defRPr>
            </a:lvl1pPr>
          </a:lstStyle>
          <a:p>
            <a:endParaRPr lang="nb-NO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GT America Rg" pitchFamily="2" charset="77"/>
              </a:defRPr>
            </a:lvl1pPr>
          </a:lstStyle>
          <a:p>
            <a:fld id="{F5CCFF00-D096-6448-99A9-1B5E392E5640}" type="datetimeFigureOut">
              <a:rPr lang="nb-NO" smtClean="0"/>
              <a:pPr/>
              <a:t>05.03.2024</a:t>
            </a:fld>
            <a:endParaRPr lang="nb-NO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GT America Rg" pitchFamily="2" charset="77"/>
              </a:defRPr>
            </a:lvl1pPr>
          </a:lstStyle>
          <a:p>
            <a:endParaRPr lang="nb-N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GT America Rg" pitchFamily="2" charset="77"/>
              </a:defRPr>
            </a:lvl1pPr>
          </a:lstStyle>
          <a:p>
            <a:fld id="{1246E90B-2657-364C-8B68-BE49C2816B41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37668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b="0" i="0" kern="1200">
        <a:solidFill>
          <a:schemeClr val="tx1"/>
        </a:solidFill>
        <a:latin typeface="GT America Rg" pitchFamily="2" charset="77"/>
        <a:ea typeface="+mn-ea"/>
        <a:cs typeface="+mn-cs"/>
      </a:defRPr>
    </a:lvl1pPr>
    <a:lvl2pPr marL="457178" algn="l" defTabSz="914354" rtl="0" eaLnBrk="1" latinLnBrk="0" hangingPunct="1">
      <a:defRPr sz="1200" b="0" i="0" kern="1200">
        <a:solidFill>
          <a:schemeClr val="tx1"/>
        </a:solidFill>
        <a:latin typeface="GT America Rg" pitchFamily="2" charset="77"/>
        <a:ea typeface="+mn-ea"/>
        <a:cs typeface="+mn-cs"/>
      </a:defRPr>
    </a:lvl2pPr>
    <a:lvl3pPr marL="914354" algn="l" defTabSz="914354" rtl="0" eaLnBrk="1" latinLnBrk="0" hangingPunct="1">
      <a:defRPr sz="1200" b="0" i="0" kern="1200">
        <a:solidFill>
          <a:schemeClr val="tx1"/>
        </a:solidFill>
        <a:latin typeface="GT America Rg" pitchFamily="2" charset="77"/>
        <a:ea typeface="+mn-ea"/>
        <a:cs typeface="+mn-cs"/>
      </a:defRPr>
    </a:lvl3pPr>
    <a:lvl4pPr marL="1371532" algn="l" defTabSz="914354" rtl="0" eaLnBrk="1" latinLnBrk="0" hangingPunct="1">
      <a:defRPr sz="1200" b="0" i="0" kern="1200">
        <a:solidFill>
          <a:schemeClr val="tx1"/>
        </a:solidFill>
        <a:latin typeface="GT America Rg" pitchFamily="2" charset="77"/>
        <a:ea typeface="+mn-ea"/>
        <a:cs typeface="+mn-cs"/>
      </a:defRPr>
    </a:lvl4pPr>
    <a:lvl5pPr marL="1828709" algn="l" defTabSz="914354" rtl="0" eaLnBrk="1" latinLnBrk="0" hangingPunct="1">
      <a:defRPr sz="1200" b="0" i="0" kern="1200">
        <a:solidFill>
          <a:schemeClr val="tx1"/>
        </a:solidFill>
        <a:latin typeface="GT America Rg" pitchFamily="2" charset="77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6E90B-2657-364C-8B68-BE49C2816B41}" type="slidenum">
              <a:rPr lang="nb-NO" smtClean="0"/>
              <a:pPr/>
              <a:t>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04232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: Sv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5049" y="3293849"/>
            <a:ext cx="8101289" cy="1439943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spcBef>
                <a:spcPts val="0"/>
              </a:spcBef>
              <a:defRPr sz="3800" baseline="0">
                <a:solidFill>
                  <a:schemeClr val="bg1"/>
                </a:solidFill>
              </a:defRPr>
            </a:lvl1pPr>
          </a:lstStyle>
          <a:p>
            <a:r>
              <a:rPr lang="nb-NO" noProof="0" dirty="0"/>
              <a:t>[Tittel på presentasjon]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5048" y="4993792"/>
            <a:ext cx="8101289" cy="1166281"/>
          </a:xfrm>
        </p:spPr>
        <p:txBody>
          <a:bodyPr anchor="t"/>
          <a:lstStyle>
            <a:lvl1pPr marL="0" indent="0" algn="l">
              <a:spcBef>
                <a:spcPts val="400"/>
              </a:spcBef>
              <a:spcAft>
                <a:spcPts val="200"/>
              </a:spcAft>
              <a:buNone/>
              <a:defRPr sz="1800" baseline="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nb-NO" noProof="0" dirty="0"/>
              <a:t>[F.eks. navn på hun/han som presenterer]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624000" y="339296"/>
            <a:ext cx="4944000" cy="384000"/>
          </a:xfrm>
        </p:spPr>
        <p:txBody>
          <a:bodyPr anchor="ctr"/>
          <a:lstStyle>
            <a:lvl1pPr marL="0" indent="0" algn="ctr">
              <a:buNone/>
              <a:defRPr sz="1200" b="0" i="0" baseline="0">
                <a:solidFill>
                  <a:schemeClr val="bg1"/>
                </a:solidFill>
                <a:latin typeface="GT America Lt" pitchFamily="2" charset="77"/>
                <a:ea typeface="GT America Lt" pitchFamily="2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/>
              <a:t>[Kunde og/eller anledning]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E756B9CD-B53E-F38B-F731-E8440154D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776107" y="339296"/>
            <a:ext cx="2129654" cy="384000"/>
          </a:xfrm>
        </p:spPr>
        <p:txBody>
          <a:bodyPr rIns="18000" anchor="ctr"/>
          <a:lstStyle>
            <a:lvl1pPr marL="0" indent="0" algn="r">
              <a:buNone/>
              <a:defRPr sz="1200" b="0" i="0" baseline="0">
                <a:solidFill>
                  <a:schemeClr val="bg1"/>
                </a:solidFill>
                <a:latin typeface="GT America Lt" pitchFamily="2" charset="77"/>
                <a:ea typeface="GT America Lt" pitchFamily="2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/>
              <a:t>[Dato eller tidsperiode]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53B2269-3C05-D49C-552C-A0C070895F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457" y="214770"/>
            <a:ext cx="427936" cy="3960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: Tittel + punkt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3D03-E68C-670E-4006-5B38DBFECF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728663"/>
            <a:ext cx="7273927" cy="70687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[</a:t>
            </a:r>
            <a:r>
              <a:rPr lang="en-GB" dirty="0" err="1"/>
              <a:t>Tittel</a:t>
            </a:r>
            <a:r>
              <a:rPr lang="en-GB" dirty="0"/>
              <a:t>]</a:t>
            </a:r>
            <a:endParaRPr lang="en-N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1A194-CDBC-CBCC-8DFB-31A65269D08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2205037"/>
            <a:ext cx="7273927" cy="4319587"/>
          </a:xfrm>
        </p:spPr>
        <p:txBody>
          <a:bodyPr lIns="72000"/>
          <a:lstStyle>
            <a:lvl1pPr marL="312738" indent="-31273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/>
              <a:defRPr sz="1800" b="0" i="0">
                <a:latin typeface="GT America Lt" pitchFamily="2" charset="77"/>
                <a:ea typeface="GT America Lt" pitchFamily="2" charset="77"/>
              </a:defRPr>
            </a:lvl1pPr>
            <a:lvl3pPr marL="268288" indent="-268288"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/>
              <a:defRPr/>
            </a:lvl3pPr>
            <a:lvl4pPr marL="268288" indent="-268288"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/>
              <a:defRPr/>
            </a:lvl4pPr>
            <a:lvl5pPr marL="312738" indent="-31273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/>
              <a:defRPr sz="1800" b="0" i="0">
                <a:latin typeface="GT America Lt" pitchFamily="2" charset="77"/>
                <a:ea typeface="GT America Lt" pitchFamily="2" charset="77"/>
              </a:defRPr>
            </a:lvl5pPr>
            <a:lvl6pPr marL="666750" indent="-307975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tabLst/>
              <a:defRPr sz="1800" b="0" i="0">
                <a:latin typeface="GT America Lt" pitchFamily="2" charset="77"/>
                <a:ea typeface="GT America Lt" pitchFamily="2" charset="77"/>
              </a:defRPr>
            </a:lvl6pPr>
            <a:lvl7pPr marL="1022350" indent="-3111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tabLst/>
              <a:defRPr sz="1800" b="0" i="0">
                <a:latin typeface="GT America Lt" pitchFamily="2" charset="77"/>
                <a:ea typeface="GT America Lt" pitchFamily="2" charset="77"/>
              </a:defRPr>
            </a:lvl7pPr>
          </a:lstStyle>
          <a:p>
            <a:pPr lvl="0"/>
            <a:r>
              <a:rPr lang="nb-NO" noProof="0" dirty="0"/>
              <a:t>[Nivå 1]</a:t>
            </a:r>
          </a:p>
          <a:p>
            <a:pPr lvl="5"/>
            <a:r>
              <a:rPr lang="nb-NO" noProof="0" dirty="0"/>
              <a:t>[Nivå 2]</a:t>
            </a:r>
          </a:p>
          <a:p>
            <a:pPr lvl="6"/>
            <a:r>
              <a:rPr lang="nb-NO" noProof="0" dirty="0"/>
              <a:t>[Nivå 3]</a:t>
            </a:r>
          </a:p>
          <a:p>
            <a:pPr lvl="4"/>
            <a:r>
              <a:rPr lang="nb-NO" noProof="0" dirty="0"/>
              <a:t>[Nivå 1]</a:t>
            </a:r>
          </a:p>
        </p:txBody>
      </p:sp>
    </p:spTree>
    <p:extLst>
      <p:ext uri="{BB962C8B-B14F-4D97-AF65-F5344CB8AC3E}">
        <p14:creationId xmlns:p14="http://schemas.microsoft.com/office/powerpoint/2010/main" val="679695823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: Tittel + nummert 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3D03-E68C-670E-4006-5B38DBFECF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728663"/>
            <a:ext cx="7273927" cy="70687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[</a:t>
            </a:r>
            <a:r>
              <a:rPr lang="en-GB" dirty="0" err="1"/>
              <a:t>Tittel</a:t>
            </a:r>
            <a:r>
              <a:rPr lang="en-GB" dirty="0"/>
              <a:t>]</a:t>
            </a:r>
            <a:endParaRPr lang="en-N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1A194-CDBC-CBCC-8DFB-31A65269D08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2205037"/>
            <a:ext cx="7273927" cy="4319587"/>
          </a:xfrm>
        </p:spPr>
        <p:txBody>
          <a:bodyPr lIns="72000"/>
          <a:lstStyle>
            <a:lvl1pPr marL="312738" indent="-312738">
              <a:spcBef>
                <a:spcPts val="800"/>
              </a:spcBef>
              <a:spcAft>
                <a:spcPts val="800"/>
              </a:spcAft>
              <a:buFont typeface="+mj-lt"/>
              <a:buAutoNum type="arabicPeriod"/>
              <a:tabLst/>
              <a:defRPr sz="1800" b="0" i="0">
                <a:latin typeface="GT America Lt" pitchFamily="2" charset="77"/>
                <a:ea typeface="GT America Lt" pitchFamily="2" charset="77"/>
              </a:defRPr>
            </a:lvl1pPr>
            <a:lvl3pPr marL="268288" indent="-268288"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/>
              <a:defRPr/>
            </a:lvl3pPr>
            <a:lvl4pPr marL="268288" indent="-268288"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/>
              <a:defRPr/>
            </a:lvl4pPr>
            <a:lvl5pPr marL="266700" indent="-266700"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  <a:tabLst/>
              <a:defRPr sz="2000">
                <a:latin typeface="GT America Rg" pitchFamily="2" charset="77"/>
                <a:ea typeface="GT America Rg" pitchFamily="2" charset="77"/>
              </a:defRPr>
            </a:lvl5pPr>
            <a:lvl6pPr marL="266700" indent="-266700"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  <a:tabLst/>
              <a:defRPr sz="2000">
                <a:latin typeface="GT America Rg" pitchFamily="2" charset="77"/>
                <a:ea typeface="GT America Rg" pitchFamily="2" charset="77"/>
              </a:defRPr>
            </a:lvl6pPr>
            <a:lvl7pPr marL="266700" indent="-266700"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  <a:tabLst/>
              <a:defRPr sz="2000">
                <a:latin typeface="GT America Rg" pitchFamily="2" charset="77"/>
                <a:ea typeface="GT America Rg" pitchFamily="2" charset="77"/>
              </a:defRPr>
            </a:lvl7pPr>
          </a:lstStyle>
          <a:p>
            <a:pPr lvl="0"/>
            <a:r>
              <a:rPr lang="nb-NO" noProof="0" dirty="0"/>
              <a:t>[Første punkt]</a:t>
            </a:r>
          </a:p>
          <a:p>
            <a:pPr lvl="0"/>
            <a:r>
              <a:rPr lang="nb-NO" noProof="0" dirty="0"/>
              <a:t>[Andre punkt]</a:t>
            </a:r>
          </a:p>
        </p:txBody>
      </p:sp>
    </p:spTree>
    <p:extLst>
      <p:ext uri="{BB962C8B-B14F-4D97-AF65-F5344CB8AC3E}">
        <p14:creationId xmlns:p14="http://schemas.microsoft.com/office/powerpoint/2010/main" val="2357460169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nner: Tittel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3D03-E68C-670E-4006-5B38DBFECF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728663"/>
            <a:ext cx="7273925" cy="70687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[</a:t>
            </a:r>
            <a:r>
              <a:rPr lang="en-GB" dirty="0" err="1"/>
              <a:t>Tittel</a:t>
            </a:r>
            <a:r>
              <a:rPr lang="en-GB" dirty="0"/>
              <a:t>]</a:t>
            </a:r>
            <a:endParaRPr lang="en-N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D3FAB-A37C-6D67-0785-847B535580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2912" y="2205037"/>
            <a:ext cx="5292000" cy="4319587"/>
          </a:xfrm>
        </p:spPr>
        <p:txBody>
          <a:bodyPr/>
          <a:lstStyle/>
          <a:p>
            <a:pPr lvl="0"/>
            <a:r>
              <a:rPr lang="nb-NO" noProof="1"/>
              <a:t>[The quick brown fox jumps over the lazy dog]</a:t>
            </a:r>
          </a:p>
          <a:p>
            <a:pPr lvl="0"/>
            <a:r>
              <a:rPr lang="nb-NO" noProof="1"/>
              <a:t>[</a:t>
            </a:r>
            <a:r>
              <a:rPr lang="nb-NO" noProof="1">
                <a:effectLst/>
              </a:rPr>
              <a:t>Another quick brown fox]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4355C-B2B4-BAE7-C796-5219EBDD15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4063" y="2205037"/>
            <a:ext cx="5292000" cy="4319587"/>
          </a:xfrm>
        </p:spPr>
        <p:txBody>
          <a:bodyPr/>
          <a:lstStyle/>
          <a:p>
            <a:pPr lvl="0"/>
            <a:r>
              <a:rPr lang="nb-NO" noProof="1"/>
              <a:t>[The quick brown fox jumps over the lazy dog]</a:t>
            </a:r>
          </a:p>
          <a:p>
            <a:pPr lvl="0"/>
            <a:r>
              <a:rPr lang="nb-NO" noProof="1"/>
              <a:t>[</a:t>
            </a:r>
            <a:r>
              <a:rPr lang="nb-NO" noProof="1">
                <a:effectLst/>
              </a:rPr>
              <a:t>Another quick brown fox]</a:t>
            </a:r>
          </a:p>
        </p:txBody>
      </p:sp>
    </p:spTree>
    <p:extLst>
      <p:ext uri="{BB962C8B-B14F-4D97-AF65-F5344CB8AC3E}">
        <p14:creationId xmlns:p14="http://schemas.microsoft.com/office/powerpoint/2010/main" val="1856641166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nner: Tittel + undertittel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3D03-E68C-670E-4006-5B38DBFECF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728663"/>
            <a:ext cx="7273925" cy="70687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[</a:t>
            </a:r>
            <a:r>
              <a:rPr lang="en-GB" dirty="0" err="1"/>
              <a:t>Tittel</a:t>
            </a:r>
            <a:r>
              <a:rPr lang="en-GB" dirty="0"/>
              <a:t>]</a:t>
            </a:r>
            <a:endParaRPr lang="en-N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D3FAB-A37C-6D67-0785-847B535580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2914" y="2889250"/>
            <a:ext cx="5292000" cy="3635375"/>
          </a:xfrm>
        </p:spPr>
        <p:txBody>
          <a:bodyPr/>
          <a:lstStyle/>
          <a:p>
            <a:pPr lvl="0"/>
            <a:r>
              <a:rPr lang="nb-NO" noProof="1"/>
              <a:t>[The quick brown fox jumps over the lazy dog]</a:t>
            </a:r>
          </a:p>
          <a:p>
            <a:pPr lvl="0"/>
            <a:r>
              <a:rPr lang="nb-NO" noProof="1"/>
              <a:t>[</a:t>
            </a:r>
            <a:r>
              <a:rPr lang="nb-NO" noProof="1">
                <a:effectLst/>
              </a:rPr>
              <a:t>Another quick brown fox]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2E12F-BF1F-6025-4FE7-42EF361482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2913" y="2209182"/>
            <a:ext cx="5292000" cy="503238"/>
          </a:xfrm>
        </p:spPr>
        <p:txBody>
          <a:bodyPr/>
          <a:lstStyle>
            <a:lvl1pPr>
              <a:defRPr sz="2000" b="0" i="0">
                <a:latin typeface="GT America Rg" pitchFamily="2" charset="77"/>
                <a:ea typeface="GT America Rg" pitchFamily="2" charset="77"/>
              </a:defRPr>
            </a:lvl1pPr>
          </a:lstStyle>
          <a:p>
            <a:pPr lvl="0"/>
            <a:r>
              <a:rPr lang="en-GB" dirty="0"/>
              <a:t>[</a:t>
            </a:r>
            <a:r>
              <a:rPr lang="en-GB" dirty="0" err="1"/>
              <a:t>Undertittel</a:t>
            </a:r>
            <a:r>
              <a:rPr lang="en-GB" dirty="0"/>
              <a:t>]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F29286-E970-58E7-4888-62B64DDB37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84063" y="2209800"/>
            <a:ext cx="5292000" cy="503238"/>
          </a:xfrm>
        </p:spPr>
        <p:txBody>
          <a:bodyPr/>
          <a:lstStyle>
            <a:lvl1pPr>
              <a:defRPr sz="2000" b="0" i="0">
                <a:latin typeface="GT America Rg" pitchFamily="2" charset="77"/>
                <a:ea typeface="GT America Rg" pitchFamily="2" charset="77"/>
              </a:defRPr>
            </a:lvl1pPr>
          </a:lstStyle>
          <a:p>
            <a:pPr lvl="0"/>
            <a:r>
              <a:rPr lang="en-GB" dirty="0"/>
              <a:t>[</a:t>
            </a:r>
            <a:r>
              <a:rPr lang="en-GB" dirty="0" err="1"/>
              <a:t>Undertittel</a:t>
            </a:r>
            <a:r>
              <a:rPr lang="en-GB" dirty="0"/>
              <a:t>]</a:t>
            </a:r>
            <a:endParaRPr lang="nb-NO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D13626-7D58-35A8-22E0-DF15D8510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84063" y="2889250"/>
            <a:ext cx="5292000" cy="3635375"/>
          </a:xfrm>
        </p:spPr>
        <p:txBody>
          <a:bodyPr/>
          <a:lstStyle/>
          <a:p>
            <a:pPr lvl="0"/>
            <a:r>
              <a:rPr lang="nb-NO" noProof="1"/>
              <a:t>[The quick brown fox jumps over the lazy dog]</a:t>
            </a:r>
          </a:p>
          <a:p>
            <a:pPr lvl="0"/>
            <a:r>
              <a:rPr lang="nb-NO" noProof="1"/>
              <a:t>[</a:t>
            </a:r>
            <a:r>
              <a:rPr lang="nb-NO" noProof="1">
                <a:effectLst/>
              </a:rPr>
              <a:t>Another quick brown fox]</a:t>
            </a:r>
          </a:p>
        </p:txBody>
      </p:sp>
    </p:spTree>
    <p:extLst>
      <p:ext uri="{BB962C8B-B14F-4D97-AF65-F5344CB8AC3E}">
        <p14:creationId xmlns:p14="http://schemas.microsoft.com/office/powerpoint/2010/main" val="631143004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olonner: Tittel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3D03-E68C-670E-4006-5B38DBFECF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728663"/>
            <a:ext cx="7273925" cy="70687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[</a:t>
            </a:r>
            <a:r>
              <a:rPr lang="en-GB" dirty="0" err="1"/>
              <a:t>Tittel</a:t>
            </a:r>
            <a:r>
              <a:rPr lang="en-GB" dirty="0"/>
              <a:t>]</a:t>
            </a:r>
            <a:endParaRPr lang="en-N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D3FAB-A37C-6D67-0785-847B535580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2205037"/>
            <a:ext cx="3528000" cy="4319587"/>
          </a:xfrm>
        </p:spPr>
        <p:txBody>
          <a:bodyPr/>
          <a:lstStyle/>
          <a:p>
            <a:pPr lvl="0"/>
            <a:r>
              <a:rPr lang="nb-NO" noProof="1"/>
              <a:t>[The quick brown fox jumps over the lazy dog]</a:t>
            </a:r>
          </a:p>
          <a:p>
            <a:pPr lvl="0"/>
            <a:r>
              <a:rPr lang="nb-NO" noProof="1"/>
              <a:t>[</a:t>
            </a:r>
            <a:r>
              <a:rPr lang="nb-NO" noProof="1">
                <a:effectLst/>
              </a:rPr>
              <a:t>Another quick brown fox]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4355C-B2B4-BAE7-C796-5219EBDD15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85975" y="2205037"/>
            <a:ext cx="3528000" cy="4319587"/>
          </a:xfrm>
        </p:spPr>
        <p:txBody>
          <a:bodyPr/>
          <a:lstStyle/>
          <a:p>
            <a:pPr lvl="0"/>
            <a:r>
              <a:rPr lang="nb-NO" noProof="1"/>
              <a:t>[The quick brown fox jumps over the lazy dog]</a:t>
            </a:r>
          </a:p>
          <a:p>
            <a:pPr lvl="0"/>
            <a:r>
              <a:rPr lang="nb-NO" noProof="1"/>
              <a:t>[</a:t>
            </a:r>
            <a:r>
              <a:rPr lang="nb-NO" noProof="1">
                <a:effectLst/>
              </a:rPr>
              <a:t>Another quick brown fox]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7CB7D2-BB9E-1B98-C107-25D08CF81F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29038" y="2205038"/>
            <a:ext cx="3528000" cy="4319587"/>
          </a:xfrm>
        </p:spPr>
        <p:txBody>
          <a:bodyPr/>
          <a:lstStyle/>
          <a:p>
            <a:pPr lvl="0"/>
            <a:r>
              <a:rPr lang="nb-NO" noProof="1"/>
              <a:t>[The quick brown fox jumps over the lazy dog]</a:t>
            </a:r>
          </a:p>
          <a:p>
            <a:pPr lvl="0"/>
            <a:r>
              <a:rPr lang="nb-NO" noProof="1"/>
              <a:t>[</a:t>
            </a:r>
            <a:r>
              <a:rPr lang="nb-NO" noProof="1">
                <a:effectLst/>
              </a:rPr>
              <a:t>Another quick brown fox]</a:t>
            </a:r>
          </a:p>
        </p:txBody>
      </p:sp>
    </p:spTree>
    <p:extLst>
      <p:ext uri="{BB962C8B-B14F-4D97-AF65-F5344CB8AC3E}">
        <p14:creationId xmlns:p14="http://schemas.microsoft.com/office/powerpoint/2010/main" val="3914629543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olonner: Tittel + undertittel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3D03-E68C-670E-4006-5B38DBFECF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728663"/>
            <a:ext cx="7273925" cy="70687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[</a:t>
            </a:r>
            <a:r>
              <a:rPr lang="en-GB" dirty="0" err="1"/>
              <a:t>Tittel</a:t>
            </a:r>
            <a:r>
              <a:rPr lang="en-GB" dirty="0"/>
              <a:t>]</a:t>
            </a:r>
            <a:endParaRPr lang="en-N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D3FAB-A37C-6D67-0785-847B535580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2889251"/>
            <a:ext cx="3528000" cy="3650122"/>
          </a:xfrm>
        </p:spPr>
        <p:txBody>
          <a:bodyPr/>
          <a:lstStyle/>
          <a:p>
            <a:pPr lvl="0"/>
            <a:r>
              <a:rPr lang="nb-NO" noProof="1"/>
              <a:t>[The quick brown fox jumps over the lazy dog]</a:t>
            </a:r>
          </a:p>
          <a:p>
            <a:pPr lvl="0"/>
            <a:r>
              <a:rPr lang="nb-NO" noProof="1"/>
              <a:t>[</a:t>
            </a:r>
            <a:r>
              <a:rPr lang="nb-NO" noProof="1">
                <a:effectLst/>
              </a:rPr>
              <a:t>Another quick brown fox]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4355C-B2B4-BAE7-C796-5219EBDD15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85975" y="2889251"/>
            <a:ext cx="3528000" cy="3650122"/>
          </a:xfrm>
        </p:spPr>
        <p:txBody>
          <a:bodyPr/>
          <a:lstStyle/>
          <a:p>
            <a:pPr lvl="0"/>
            <a:r>
              <a:rPr lang="nb-NO" noProof="1"/>
              <a:t>[The quick brown fox jumps over the lazy dog]</a:t>
            </a:r>
          </a:p>
          <a:p>
            <a:pPr lvl="0"/>
            <a:r>
              <a:rPr lang="nb-NO" noProof="1"/>
              <a:t>[</a:t>
            </a:r>
            <a:r>
              <a:rPr lang="nb-NO" noProof="1">
                <a:effectLst/>
              </a:rPr>
              <a:t>Another quick brown fox]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7CB7D2-BB9E-1B98-C107-25D08CF81F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29038" y="2889252"/>
            <a:ext cx="3528000" cy="3650122"/>
          </a:xfrm>
        </p:spPr>
        <p:txBody>
          <a:bodyPr/>
          <a:lstStyle/>
          <a:p>
            <a:pPr lvl="0"/>
            <a:r>
              <a:rPr lang="nb-NO" noProof="1"/>
              <a:t>[The quick brown fox jumps over the lazy dog]</a:t>
            </a:r>
          </a:p>
          <a:p>
            <a:pPr lvl="0"/>
            <a:r>
              <a:rPr lang="nb-NO" noProof="1"/>
              <a:t>[</a:t>
            </a:r>
            <a:r>
              <a:rPr lang="nb-NO" noProof="1">
                <a:effectLst/>
              </a:rPr>
              <a:t>Another quick brown fox]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F1B51A-F663-3AA2-D038-7A4FEF111E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913" y="2219786"/>
            <a:ext cx="3528000" cy="565150"/>
          </a:xfrm>
        </p:spPr>
        <p:txBody>
          <a:bodyPr/>
          <a:lstStyle>
            <a:lvl1pPr>
              <a:defRPr sz="2000" b="0" i="0">
                <a:latin typeface="GT America Rg" pitchFamily="2" charset="77"/>
                <a:ea typeface="GT America Rg" pitchFamily="2" charset="77"/>
              </a:defRPr>
            </a:lvl1pPr>
          </a:lstStyle>
          <a:p>
            <a:pPr lvl="0"/>
            <a:r>
              <a:rPr lang="en-GB" dirty="0"/>
              <a:t>[</a:t>
            </a:r>
            <a:r>
              <a:rPr lang="en-GB" dirty="0" err="1"/>
              <a:t>Undertittel</a:t>
            </a:r>
            <a:r>
              <a:rPr lang="en-GB" dirty="0"/>
              <a:t>]</a:t>
            </a:r>
            <a:endParaRPr lang="nb-NO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0A234C49-35B4-5696-EE91-DE48D250A52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85974" y="2219786"/>
            <a:ext cx="3528000" cy="565150"/>
          </a:xfrm>
        </p:spPr>
        <p:txBody>
          <a:bodyPr/>
          <a:lstStyle>
            <a:lvl1pPr>
              <a:defRPr sz="2000" b="0" i="0">
                <a:latin typeface="GT America Rg" pitchFamily="2" charset="77"/>
                <a:ea typeface="GT America Rg" pitchFamily="2" charset="77"/>
              </a:defRPr>
            </a:lvl1pPr>
          </a:lstStyle>
          <a:p>
            <a:pPr lvl="0"/>
            <a:r>
              <a:rPr lang="en-GB" dirty="0"/>
              <a:t>[</a:t>
            </a:r>
            <a:r>
              <a:rPr lang="en-GB" dirty="0" err="1"/>
              <a:t>Undertittel</a:t>
            </a:r>
            <a:r>
              <a:rPr lang="en-GB" dirty="0"/>
              <a:t>]</a:t>
            </a:r>
            <a:endParaRPr lang="nb-NO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28E5B6A4-ACD1-3E42-8E82-C087193E040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29035" y="2219786"/>
            <a:ext cx="3528000" cy="565150"/>
          </a:xfrm>
        </p:spPr>
        <p:txBody>
          <a:bodyPr/>
          <a:lstStyle>
            <a:lvl1pPr>
              <a:defRPr sz="2000" b="0" i="0">
                <a:latin typeface="GT America Rg" pitchFamily="2" charset="77"/>
                <a:ea typeface="GT America Rg" pitchFamily="2" charset="77"/>
              </a:defRPr>
            </a:lvl1pPr>
          </a:lstStyle>
          <a:p>
            <a:pPr lvl="0"/>
            <a:r>
              <a:rPr lang="en-GB" dirty="0"/>
              <a:t>[</a:t>
            </a:r>
            <a:r>
              <a:rPr lang="en-GB" dirty="0" err="1"/>
              <a:t>Undertittel</a:t>
            </a:r>
            <a:r>
              <a:rPr lang="en-GB" dirty="0"/>
              <a:t>]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92543753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olonner: Tittel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3D03-E68C-670E-4006-5B38DBFECF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728663"/>
            <a:ext cx="7273925" cy="70687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[</a:t>
            </a:r>
            <a:r>
              <a:rPr lang="en-GB" dirty="0" err="1"/>
              <a:t>Tittel</a:t>
            </a:r>
            <a:r>
              <a:rPr lang="en-GB" dirty="0"/>
              <a:t>]</a:t>
            </a:r>
            <a:endParaRPr lang="en-N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D3FAB-A37C-6D67-0785-847B535580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2205038"/>
            <a:ext cx="2664000" cy="4319588"/>
          </a:xfrm>
        </p:spPr>
        <p:txBody>
          <a:bodyPr/>
          <a:lstStyle/>
          <a:p>
            <a:pPr lvl="0"/>
            <a:r>
              <a:rPr lang="nb-NO" noProof="1"/>
              <a:t>[The quick brown fox jumps over the lazy dog]</a:t>
            </a:r>
          </a:p>
          <a:p>
            <a:pPr lvl="0"/>
            <a:r>
              <a:rPr lang="nb-NO" noProof="1"/>
              <a:t>[</a:t>
            </a:r>
            <a:r>
              <a:rPr lang="nb-NO" noProof="1">
                <a:effectLst/>
              </a:rPr>
              <a:t>Another quick brown fox]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4355C-B2B4-BAE7-C796-5219EBDD15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59621" y="2205038"/>
            <a:ext cx="2664000" cy="4319588"/>
          </a:xfrm>
        </p:spPr>
        <p:txBody>
          <a:bodyPr/>
          <a:lstStyle/>
          <a:p>
            <a:pPr lvl="0"/>
            <a:r>
              <a:rPr lang="nb-NO" noProof="1"/>
              <a:t>[The quick brown fox jumps over the lazy dog]</a:t>
            </a:r>
          </a:p>
          <a:p>
            <a:pPr lvl="0"/>
            <a:r>
              <a:rPr lang="nb-NO" noProof="1"/>
              <a:t>[</a:t>
            </a:r>
            <a:r>
              <a:rPr lang="nb-NO" noProof="1">
                <a:effectLst/>
              </a:rPr>
              <a:t>Another quick brown fox]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7CB7D2-BB9E-1B98-C107-25D08CF81F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6329" y="2205039"/>
            <a:ext cx="2664000" cy="4319588"/>
          </a:xfrm>
        </p:spPr>
        <p:txBody>
          <a:bodyPr/>
          <a:lstStyle/>
          <a:p>
            <a:pPr lvl="0"/>
            <a:r>
              <a:rPr lang="nb-NO" noProof="1"/>
              <a:t>[The quick brown fox jumps over the lazy dog]</a:t>
            </a:r>
          </a:p>
          <a:p>
            <a:pPr lvl="0"/>
            <a:r>
              <a:rPr lang="nb-NO" noProof="1"/>
              <a:t>[</a:t>
            </a:r>
            <a:r>
              <a:rPr lang="nb-NO" noProof="1">
                <a:effectLst/>
              </a:rPr>
              <a:t>Another quick brown fox]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883F7021-6095-D04A-8FEA-65049D7AAA0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93038" y="2205039"/>
            <a:ext cx="2664000" cy="4319588"/>
          </a:xfrm>
        </p:spPr>
        <p:txBody>
          <a:bodyPr/>
          <a:lstStyle/>
          <a:p>
            <a:pPr lvl="0"/>
            <a:r>
              <a:rPr lang="nb-NO" noProof="1"/>
              <a:t>[The quick brown fox jumps over the lazy dog]</a:t>
            </a:r>
          </a:p>
          <a:p>
            <a:pPr lvl="0"/>
            <a:r>
              <a:rPr lang="nb-NO" noProof="1"/>
              <a:t>[</a:t>
            </a:r>
            <a:r>
              <a:rPr lang="nb-NO" noProof="1">
                <a:effectLst/>
              </a:rPr>
              <a:t>Another quick brown fox]</a:t>
            </a:r>
          </a:p>
        </p:txBody>
      </p:sp>
    </p:spTree>
    <p:extLst>
      <p:ext uri="{BB962C8B-B14F-4D97-AF65-F5344CB8AC3E}">
        <p14:creationId xmlns:p14="http://schemas.microsoft.com/office/powerpoint/2010/main" val="1532578721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olonner: Tittel + undertittel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3D03-E68C-670E-4006-5B38DBFECF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728663"/>
            <a:ext cx="7273925" cy="70687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[</a:t>
            </a:r>
            <a:r>
              <a:rPr lang="en-GB" dirty="0" err="1"/>
              <a:t>Tittel</a:t>
            </a:r>
            <a:r>
              <a:rPr lang="en-GB" dirty="0"/>
              <a:t>]</a:t>
            </a:r>
            <a:endParaRPr lang="en-N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D3FAB-A37C-6D67-0785-847B535580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2889250"/>
            <a:ext cx="2664000" cy="3635375"/>
          </a:xfrm>
        </p:spPr>
        <p:txBody>
          <a:bodyPr/>
          <a:lstStyle/>
          <a:p>
            <a:pPr lvl="0"/>
            <a:r>
              <a:rPr lang="nb-NO" noProof="1"/>
              <a:t>[The quick brown fox jumps over the lazy dog]</a:t>
            </a:r>
          </a:p>
          <a:p>
            <a:pPr lvl="0"/>
            <a:r>
              <a:rPr lang="nb-NO" noProof="1"/>
              <a:t>[</a:t>
            </a:r>
            <a:r>
              <a:rPr lang="nb-NO" noProof="1">
                <a:effectLst/>
              </a:rPr>
              <a:t>Another quick brown fox]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4355C-B2B4-BAE7-C796-5219EBDD15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59621" y="2889250"/>
            <a:ext cx="2664000" cy="3635375"/>
          </a:xfrm>
        </p:spPr>
        <p:txBody>
          <a:bodyPr/>
          <a:lstStyle/>
          <a:p>
            <a:pPr lvl="0"/>
            <a:r>
              <a:rPr lang="nb-NO" noProof="1"/>
              <a:t>[The quick brown fox jumps over the lazy dog]</a:t>
            </a:r>
          </a:p>
          <a:p>
            <a:pPr lvl="0"/>
            <a:r>
              <a:rPr lang="nb-NO" noProof="1"/>
              <a:t>[</a:t>
            </a:r>
            <a:r>
              <a:rPr lang="nb-NO" noProof="1">
                <a:effectLst/>
              </a:rPr>
              <a:t>Another quick brown fox]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7CB7D2-BB9E-1B98-C107-25D08CF81F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6329" y="2889251"/>
            <a:ext cx="2664000" cy="3635375"/>
          </a:xfrm>
        </p:spPr>
        <p:txBody>
          <a:bodyPr/>
          <a:lstStyle/>
          <a:p>
            <a:pPr lvl="0"/>
            <a:r>
              <a:rPr lang="nb-NO" noProof="1"/>
              <a:t>[The quick brown fox jumps over the lazy dog]</a:t>
            </a:r>
          </a:p>
          <a:p>
            <a:pPr lvl="0"/>
            <a:r>
              <a:rPr lang="nb-NO" noProof="1"/>
              <a:t>[</a:t>
            </a:r>
            <a:r>
              <a:rPr lang="nb-NO" noProof="1">
                <a:effectLst/>
              </a:rPr>
              <a:t>Another quick brown fox]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F1B51A-F663-3AA2-D038-7A4FEF111E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913" y="2219786"/>
            <a:ext cx="2664000" cy="565150"/>
          </a:xfrm>
        </p:spPr>
        <p:txBody>
          <a:bodyPr/>
          <a:lstStyle>
            <a:lvl1pPr>
              <a:defRPr sz="2000" b="0" i="0">
                <a:latin typeface="GT America Rg" pitchFamily="2" charset="77"/>
                <a:ea typeface="GT America Rg" pitchFamily="2" charset="77"/>
              </a:defRPr>
            </a:lvl1pPr>
          </a:lstStyle>
          <a:p>
            <a:pPr lvl="0"/>
            <a:r>
              <a:rPr lang="en-GB" dirty="0"/>
              <a:t>[</a:t>
            </a:r>
            <a:r>
              <a:rPr lang="en-GB" dirty="0" err="1"/>
              <a:t>Undertittel</a:t>
            </a:r>
            <a:r>
              <a:rPr lang="en-GB" dirty="0"/>
              <a:t>]</a:t>
            </a:r>
            <a:endParaRPr lang="nb-NO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0A234C49-35B4-5696-EE91-DE48D250A52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59620" y="2219786"/>
            <a:ext cx="2664000" cy="565150"/>
          </a:xfrm>
        </p:spPr>
        <p:txBody>
          <a:bodyPr/>
          <a:lstStyle>
            <a:lvl1pPr>
              <a:defRPr sz="2000" b="0" i="0">
                <a:latin typeface="GT America Rg" pitchFamily="2" charset="77"/>
                <a:ea typeface="GT America Rg" pitchFamily="2" charset="77"/>
              </a:defRPr>
            </a:lvl1pPr>
          </a:lstStyle>
          <a:p>
            <a:pPr lvl="0"/>
            <a:r>
              <a:rPr lang="en-GB" dirty="0"/>
              <a:t>[</a:t>
            </a:r>
            <a:r>
              <a:rPr lang="en-GB" dirty="0" err="1"/>
              <a:t>Undertittel</a:t>
            </a:r>
            <a:r>
              <a:rPr lang="en-GB" dirty="0"/>
              <a:t>]</a:t>
            </a:r>
            <a:endParaRPr lang="nb-NO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28E5B6A4-ACD1-3E42-8E82-C087193E040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6327" y="2219786"/>
            <a:ext cx="2664000" cy="565150"/>
          </a:xfrm>
        </p:spPr>
        <p:txBody>
          <a:bodyPr/>
          <a:lstStyle>
            <a:lvl1pPr>
              <a:defRPr sz="2000" b="0" i="0">
                <a:latin typeface="GT America Rg" pitchFamily="2" charset="77"/>
                <a:ea typeface="GT America Rg" pitchFamily="2" charset="77"/>
              </a:defRPr>
            </a:lvl1pPr>
          </a:lstStyle>
          <a:p>
            <a:pPr lvl="0"/>
            <a:r>
              <a:rPr lang="en-GB" dirty="0"/>
              <a:t>[</a:t>
            </a:r>
            <a:r>
              <a:rPr lang="en-GB" dirty="0" err="1"/>
              <a:t>Undertittel</a:t>
            </a:r>
            <a:r>
              <a:rPr lang="en-GB" dirty="0"/>
              <a:t>]</a:t>
            </a:r>
            <a:endParaRPr lang="nb-NO" dirty="0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883F7021-6095-D04A-8FEA-65049D7AAA0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93038" y="2889251"/>
            <a:ext cx="2664000" cy="3635375"/>
          </a:xfrm>
        </p:spPr>
        <p:txBody>
          <a:bodyPr/>
          <a:lstStyle/>
          <a:p>
            <a:pPr lvl="0"/>
            <a:r>
              <a:rPr lang="nb-NO" noProof="1"/>
              <a:t>[The quick brown fox jumps over the lazy dog]</a:t>
            </a:r>
          </a:p>
          <a:p>
            <a:pPr lvl="0"/>
            <a:r>
              <a:rPr lang="nb-NO" noProof="1"/>
              <a:t>[</a:t>
            </a:r>
            <a:r>
              <a:rPr lang="nb-NO" noProof="1">
                <a:effectLst/>
              </a:rPr>
              <a:t>Another quick brown fox]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1A088E1-BA4E-D371-DE4B-BB4FC3671F7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93035" y="2219786"/>
            <a:ext cx="2664000" cy="565150"/>
          </a:xfrm>
        </p:spPr>
        <p:txBody>
          <a:bodyPr/>
          <a:lstStyle>
            <a:lvl1pPr>
              <a:defRPr sz="2000" b="0" i="0">
                <a:latin typeface="GT America Rg" pitchFamily="2" charset="77"/>
                <a:ea typeface="GT America Rg" pitchFamily="2" charset="77"/>
              </a:defRPr>
            </a:lvl1pPr>
          </a:lstStyle>
          <a:p>
            <a:pPr lvl="0"/>
            <a:r>
              <a:rPr lang="en-GB" dirty="0"/>
              <a:t>[</a:t>
            </a:r>
            <a:r>
              <a:rPr lang="en-GB" dirty="0" err="1"/>
              <a:t>Undertittel</a:t>
            </a:r>
            <a:r>
              <a:rPr lang="en-GB" dirty="0"/>
              <a:t>]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71592051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: Tittel + tekst +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3D03-E68C-670E-4006-5B38DBFECF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728663"/>
            <a:ext cx="7273925" cy="70687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[</a:t>
            </a:r>
            <a:r>
              <a:rPr lang="en-GB" dirty="0" err="1"/>
              <a:t>Tittel</a:t>
            </a:r>
            <a:r>
              <a:rPr lang="en-GB" dirty="0"/>
              <a:t>]</a:t>
            </a:r>
            <a:endParaRPr lang="en-N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D3FAB-A37C-6D67-0785-847B535580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2205037"/>
            <a:ext cx="6691458" cy="4319588"/>
          </a:xfrm>
        </p:spPr>
        <p:txBody>
          <a:bodyPr/>
          <a:lstStyle/>
          <a:p>
            <a:pPr lvl="0"/>
            <a:r>
              <a:rPr lang="nb-NO" noProof="1"/>
              <a:t>[The quick brown fox jumps over the lazy dog]</a:t>
            </a:r>
          </a:p>
          <a:p>
            <a:pPr lvl="0"/>
            <a:r>
              <a:rPr lang="nb-NO" noProof="1"/>
              <a:t>[</a:t>
            </a:r>
            <a:r>
              <a:rPr lang="nb-NO" noProof="1">
                <a:effectLst/>
              </a:rPr>
              <a:t>Another quick brown fox]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C2B7D1B-C200-F54B-CCF0-CAC5958B19E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629656" y="2278115"/>
            <a:ext cx="4226500" cy="4246510"/>
          </a:xfrm>
          <a:solidFill>
            <a:schemeClr val="accent5">
              <a:lumMod val="20000"/>
              <a:lumOff val="80000"/>
            </a:schemeClr>
          </a:solidFill>
        </p:spPr>
        <p:txBody>
          <a:bodyPr bIns="827999" anchor="ctr"/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nb-NO" dirty="0"/>
              <a:t>[Sett inn bilde eller figur]</a:t>
            </a:r>
          </a:p>
        </p:txBody>
      </p:sp>
    </p:spTree>
    <p:extLst>
      <p:ext uri="{BB962C8B-B14F-4D97-AF65-F5344CB8AC3E}">
        <p14:creationId xmlns:p14="http://schemas.microsoft.com/office/powerpoint/2010/main" val="2108369437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: Tittel + tekst +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3D03-E68C-670E-4006-5B38DBFECF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728663"/>
            <a:ext cx="6079074" cy="70687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[</a:t>
            </a:r>
            <a:r>
              <a:rPr lang="en-GB" dirty="0" err="1"/>
              <a:t>Tittel</a:t>
            </a:r>
            <a:r>
              <a:rPr lang="en-GB" dirty="0"/>
              <a:t>]</a:t>
            </a:r>
            <a:endParaRPr lang="en-N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D3FAB-A37C-6D67-0785-847B535580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2205037"/>
            <a:ext cx="6079073" cy="4319588"/>
          </a:xfrm>
        </p:spPr>
        <p:txBody>
          <a:bodyPr/>
          <a:lstStyle/>
          <a:p>
            <a:pPr lvl="0"/>
            <a:r>
              <a:rPr lang="nb-NO" noProof="1"/>
              <a:t>[The quick brown fox jumps over the lazy dog]</a:t>
            </a:r>
          </a:p>
          <a:p>
            <a:pPr lvl="0"/>
            <a:r>
              <a:rPr lang="nb-NO" noProof="1"/>
              <a:t>[</a:t>
            </a:r>
            <a:r>
              <a:rPr lang="nb-NO" noProof="1">
                <a:effectLst/>
              </a:rPr>
              <a:t>Another quick brown fox]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C2B7D1B-C200-F54B-CCF0-CAC5958B19E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942424" y="115888"/>
            <a:ext cx="5130513" cy="6626225"/>
          </a:xfrm>
          <a:solidFill>
            <a:schemeClr val="accent5">
              <a:lumMod val="20000"/>
              <a:lumOff val="80000"/>
            </a:schemeClr>
          </a:solidFill>
        </p:spPr>
        <p:txBody>
          <a:bodyPr bIns="827999" anchor="ctr"/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nb-NO" dirty="0"/>
              <a:t>[Sett inn bilde]</a:t>
            </a:r>
          </a:p>
        </p:txBody>
      </p:sp>
    </p:spTree>
    <p:extLst>
      <p:ext uri="{BB962C8B-B14F-4D97-AF65-F5344CB8AC3E}">
        <p14:creationId xmlns:p14="http://schemas.microsoft.com/office/powerpoint/2010/main" val="67907987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: Hv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5049" y="3293849"/>
            <a:ext cx="8101289" cy="1439943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spcBef>
                <a:spcPts val="0"/>
              </a:spcBef>
              <a:defRPr sz="3800" baseline="0">
                <a:solidFill>
                  <a:schemeClr val="tx1"/>
                </a:solidFill>
              </a:defRPr>
            </a:lvl1pPr>
          </a:lstStyle>
          <a:p>
            <a:r>
              <a:rPr lang="nb-NO" noProof="0" dirty="0"/>
              <a:t>[Tittel på presentasjon]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5048" y="4993792"/>
            <a:ext cx="8101289" cy="1166281"/>
          </a:xfrm>
        </p:spPr>
        <p:txBody>
          <a:bodyPr anchor="t"/>
          <a:lstStyle>
            <a:lvl1pPr marL="0" indent="0" algn="l">
              <a:spcBef>
                <a:spcPts val="400"/>
              </a:spcBef>
              <a:spcAft>
                <a:spcPts val="200"/>
              </a:spcAft>
              <a:buNone/>
              <a:defRPr sz="1800" baseline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nb-NO" noProof="0" dirty="0"/>
              <a:t>[F.eks. navn på hun/han som presenterer]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624000" y="339296"/>
            <a:ext cx="4944000" cy="384000"/>
          </a:xfrm>
        </p:spPr>
        <p:txBody>
          <a:bodyPr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GT America Lt" pitchFamily="2" charset="77"/>
                <a:ea typeface="GT America Lt" pitchFamily="2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/>
              <a:t>[Kunde og/eller anledning]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E756B9CD-B53E-F38B-F731-E8440154D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776107" y="339296"/>
            <a:ext cx="2129654" cy="384000"/>
          </a:xfrm>
        </p:spPr>
        <p:txBody>
          <a:bodyPr rIns="18000" anchor="ctr"/>
          <a:lstStyle>
            <a:lvl1pPr marL="0" indent="0" algn="r">
              <a:buNone/>
              <a:defRPr sz="1200" b="0" i="0" baseline="0">
                <a:solidFill>
                  <a:schemeClr val="tx1"/>
                </a:solidFill>
                <a:latin typeface="GT America Lt" pitchFamily="2" charset="77"/>
                <a:ea typeface="GT America Lt" pitchFamily="2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/>
              <a:t>[Dato eller tidsperiode]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848DEE1-6E10-F276-2D5B-833A9BD915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457" y="214770"/>
            <a:ext cx="428400" cy="39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81376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l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9B4FA3D-7D60-EE44-56D7-0075FF9908D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19062" y="115888"/>
            <a:ext cx="11953875" cy="6626225"/>
          </a:xfr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bIns="827999" anchor="ctr"/>
          <a:lstStyle>
            <a:lvl1pPr algn="ctr">
              <a:defRPr sz="16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nb-NO" dirty="0"/>
              <a:t>[Sett inn bilde]</a:t>
            </a:r>
          </a:p>
        </p:txBody>
      </p:sp>
    </p:spTree>
    <p:extLst>
      <p:ext uri="{BB962C8B-B14F-4D97-AF65-F5344CB8AC3E}">
        <p14:creationId xmlns:p14="http://schemas.microsoft.com/office/powerpoint/2010/main" val="1638449677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lde + undertek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77B7C641-9035-8537-854E-31E44A0EEE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479" y="6119121"/>
            <a:ext cx="7650359" cy="622991"/>
          </a:xfr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defRPr sz="1400" b="0" i="0">
                <a:latin typeface="GT America Lt" pitchFamily="2" charset="77"/>
                <a:ea typeface="GT America Lt" pitchFamily="2" charset="77"/>
              </a:defRPr>
            </a:lvl1pPr>
          </a:lstStyle>
          <a:p>
            <a:pPr lvl="0"/>
            <a:r>
              <a:rPr lang="nb-NO" noProof="1"/>
              <a:t>[The quick brown fox jumps over the lazy dog]</a:t>
            </a:r>
          </a:p>
        </p:txBody>
      </p:sp>
      <p:sp>
        <p:nvSpPr>
          <p:cNvPr id="2" name="Picture Placeholder 10">
            <a:extLst>
              <a:ext uri="{FF2B5EF4-FFF2-40B4-BE49-F238E27FC236}">
                <a16:creationId xmlns:a16="http://schemas.microsoft.com/office/drawing/2014/main" id="{109DEAD3-C0E3-A3A0-C15E-BEA9880613B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19063" y="115889"/>
            <a:ext cx="11953875" cy="5900598"/>
          </a:xfrm>
          <a:solidFill>
            <a:schemeClr val="accent5">
              <a:lumMod val="20000"/>
              <a:lumOff val="80000"/>
            </a:schemeClr>
          </a:solidFill>
        </p:spPr>
        <p:txBody>
          <a:bodyPr bIns="827999" anchor="ctr"/>
          <a:lstStyle>
            <a:lvl1pPr algn="ctr">
              <a:defRPr sz="16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nb-NO" dirty="0"/>
              <a:t>[Sett inn bilde]</a:t>
            </a:r>
          </a:p>
        </p:txBody>
      </p:sp>
    </p:spTree>
    <p:extLst>
      <p:ext uri="{BB962C8B-B14F-4D97-AF65-F5344CB8AC3E}">
        <p14:creationId xmlns:p14="http://schemas.microsoft.com/office/powerpoint/2010/main" val="130507023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80B47FDB-858D-F0D7-02D8-3F630ECD9F4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19063" y="115888"/>
            <a:ext cx="5914800" cy="6626225"/>
          </a:xfrm>
          <a:solidFill>
            <a:schemeClr val="accent5">
              <a:lumMod val="20000"/>
              <a:lumOff val="80000"/>
            </a:schemeClr>
          </a:solidFill>
        </p:spPr>
        <p:txBody>
          <a:bodyPr bIns="827999" anchor="ctr"/>
          <a:lstStyle>
            <a:lvl1pPr algn="ctr">
              <a:defRPr sz="16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nb-NO" dirty="0"/>
              <a:t>[Sett inn bilde]</a:t>
            </a:r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1F4DF3F-B4F3-DB59-B408-B310C5BC51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61100" y="115888"/>
            <a:ext cx="5911838" cy="6626225"/>
          </a:xfrm>
          <a:solidFill>
            <a:schemeClr val="accent5">
              <a:lumMod val="20000"/>
              <a:lumOff val="80000"/>
            </a:schemeClr>
          </a:solidFill>
        </p:spPr>
        <p:txBody>
          <a:bodyPr bIns="827999" anchor="ctr"/>
          <a:lstStyle>
            <a:lvl1pPr algn="ctr">
              <a:defRPr sz="16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nb-NO" dirty="0"/>
              <a:t>[Sett inn bilde]</a:t>
            </a:r>
          </a:p>
        </p:txBody>
      </p:sp>
    </p:spTree>
    <p:extLst>
      <p:ext uri="{BB962C8B-B14F-4D97-AF65-F5344CB8AC3E}">
        <p14:creationId xmlns:p14="http://schemas.microsoft.com/office/powerpoint/2010/main" val="3082209232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+ undertek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80B47FDB-858D-F0D7-02D8-3F630ECD9F4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19063" y="115889"/>
            <a:ext cx="5914800" cy="5900598"/>
          </a:xfrm>
          <a:solidFill>
            <a:schemeClr val="accent5">
              <a:lumMod val="20000"/>
              <a:lumOff val="80000"/>
            </a:schemeClr>
          </a:solidFill>
        </p:spPr>
        <p:txBody>
          <a:bodyPr bIns="827999" anchor="ctr"/>
          <a:lstStyle>
            <a:lvl1pPr algn="ctr">
              <a:defRPr sz="16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nb-NO" dirty="0"/>
              <a:t>[Sett inn bilde]</a:t>
            </a:r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1F4DF3F-B4F3-DB59-B408-B310C5BC51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8137" y="115889"/>
            <a:ext cx="5914800" cy="5900598"/>
          </a:xfrm>
          <a:solidFill>
            <a:schemeClr val="accent5">
              <a:lumMod val="20000"/>
              <a:lumOff val="80000"/>
            </a:schemeClr>
          </a:solidFill>
        </p:spPr>
        <p:txBody>
          <a:bodyPr bIns="827999" anchor="ctr"/>
          <a:lstStyle>
            <a:lvl1pPr algn="ctr">
              <a:defRPr sz="16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nb-NO" dirty="0"/>
              <a:t>[Sett inn bilde]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15140078-EBD3-B729-0CD0-4E2B307305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479" y="6120193"/>
            <a:ext cx="7650359" cy="621917"/>
          </a:xfr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defRPr sz="1400" b="0" i="0">
                <a:latin typeface="GT America Lt" pitchFamily="2" charset="77"/>
                <a:ea typeface="GT America Lt" pitchFamily="2" charset="77"/>
              </a:defRPr>
            </a:lvl1pPr>
          </a:lstStyle>
          <a:p>
            <a:pPr lvl="0"/>
            <a:r>
              <a:rPr lang="nb-NO" noProof="1"/>
              <a:t>[The quick brown fox jumps over the lazy dog]</a:t>
            </a:r>
          </a:p>
        </p:txBody>
      </p:sp>
    </p:spTree>
    <p:extLst>
      <p:ext uri="{BB962C8B-B14F-4D97-AF65-F5344CB8AC3E}">
        <p14:creationId xmlns:p14="http://schemas.microsoft.com/office/powerpoint/2010/main" val="2134376148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lefoil m/bilde: Sv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9B4FA3D-7D60-EE44-56D7-0075FF9908D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835525" y="115889"/>
            <a:ext cx="7237412" cy="6626224"/>
          </a:xfrm>
          <a:solidFill>
            <a:schemeClr val="accent5">
              <a:lumMod val="20000"/>
              <a:lumOff val="80000"/>
            </a:schemeClr>
          </a:solidFill>
        </p:spPr>
        <p:txBody>
          <a:bodyPr bIns="756000" anchor="ctr"/>
          <a:lstStyle>
            <a:lvl1pPr algn="ctr">
              <a:defRPr sz="16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nb-NO" dirty="0"/>
              <a:t>[Sett inn bilde]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E418662-CF3A-AF76-9B54-FEB07DFB45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2912" y="4148004"/>
            <a:ext cx="3960000" cy="2376620"/>
          </a:xfrm>
        </p:spPr>
        <p:txBody>
          <a:bodyPr/>
          <a:lstStyle>
            <a:lvl1pPr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noProof="1"/>
              <a:t>[The quick brown fox jumps over the lazy dog]</a:t>
            </a:r>
          </a:p>
          <a:p>
            <a:pPr lvl="0"/>
            <a:r>
              <a:rPr lang="nb-NO" noProof="1"/>
              <a:t>[</a:t>
            </a:r>
            <a:r>
              <a:rPr lang="nb-NO" noProof="1">
                <a:effectLst/>
              </a:rPr>
              <a:t>Another quick bown fox]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DC063FE-5DB4-8585-C274-927FEDC262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914" y="2732298"/>
            <a:ext cx="3960000" cy="1021944"/>
          </a:xfrm>
        </p:spPr>
        <p:txBody>
          <a:bodyPr anchor="b"/>
          <a:lstStyle>
            <a:lvl1pPr>
              <a:lnSpc>
                <a:spcPct val="100000"/>
              </a:lnSpc>
              <a:defRPr sz="3000" b="0" i="0">
                <a:solidFill>
                  <a:schemeClr val="bg1"/>
                </a:solidFill>
                <a:latin typeface="GT America Rg" pitchFamily="2" charset="77"/>
                <a:ea typeface="GT America Rg" pitchFamily="2" charset="77"/>
              </a:defRPr>
            </a:lvl1pPr>
          </a:lstStyle>
          <a:p>
            <a:pPr lvl="0"/>
            <a:r>
              <a:rPr lang="en-GB" dirty="0"/>
              <a:t>[</a:t>
            </a:r>
            <a:r>
              <a:rPr lang="en-GB" dirty="0" err="1"/>
              <a:t>Tittel</a:t>
            </a:r>
            <a:r>
              <a:rPr lang="en-GB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65930558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lefoil m/bilde og kapitteltag: Sv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9B4FA3D-7D60-EE44-56D7-0075FF9908D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835525" y="115889"/>
            <a:ext cx="7237412" cy="6626224"/>
          </a:xfrm>
          <a:solidFill>
            <a:schemeClr val="accent5">
              <a:lumMod val="20000"/>
              <a:lumOff val="80000"/>
            </a:schemeClr>
          </a:solidFill>
        </p:spPr>
        <p:txBody>
          <a:bodyPr bIns="756000" anchor="ctr"/>
          <a:lstStyle>
            <a:lvl1pPr algn="ctr">
              <a:defRPr sz="16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nb-NO" dirty="0"/>
              <a:t>[Sett inn bilde]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E418662-CF3A-AF76-9B54-FEB07DFB45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2911" y="4148004"/>
            <a:ext cx="3960000" cy="2376620"/>
          </a:xfrm>
        </p:spPr>
        <p:txBody>
          <a:bodyPr/>
          <a:lstStyle>
            <a:lvl1pPr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noProof="1"/>
              <a:t>[The quick brown fox jumps over the lazy dog]</a:t>
            </a:r>
          </a:p>
          <a:p>
            <a:pPr lvl="0"/>
            <a:r>
              <a:rPr lang="nb-NO" noProof="1"/>
              <a:t>[</a:t>
            </a:r>
            <a:r>
              <a:rPr lang="nb-NO" noProof="1">
                <a:effectLst/>
              </a:rPr>
              <a:t>Another quick bown fox]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DC063FE-5DB4-8585-C274-927FEDC262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913" y="2732298"/>
            <a:ext cx="3960000" cy="1021944"/>
          </a:xfrm>
        </p:spPr>
        <p:txBody>
          <a:bodyPr anchor="b"/>
          <a:lstStyle>
            <a:lvl1pPr>
              <a:lnSpc>
                <a:spcPct val="100000"/>
              </a:lnSpc>
              <a:defRPr sz="3000" b="0" i="0">
                <a:solidFill>
                  <a:schemeClr val="bg1"/>
                </a:solidFill>
                <a:latin typeface="GT America Rg" pitchFamily="2" charset="77"/>
                <a:ea typeface="GT America Rg" pitchFamily="2" charset="77"/>
              </a:defRPr>
            </a:lvl1pPr>
          </a:lstStyle>
          <a:p>
            <a:pPr lvl="0"/>
            <a:r>
              <a:rPr lang="en-GB" dirty="0"/>
              <a:t>[</a:t>
            </a:r>
            <a:r>
              <a:rPr lang="en-GB" dirty="0" err="1"/>
              <a:t>Tittel</a:t>
            </a:r>
            <a:r>
              <a:rPr lang="en-GB" dirty="0"/>
              <a:t>]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DD96E35-1E87-3421-8040-0EE8A1585B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6089" y="749343"/>
            <a:ext cx="933649" cy="195597"/>
          </a:xfrm>
          <a:prstGeom prst="roundRect">
            <a:avLst>
              <a:gd name="adj" fmla="val 17125"/>
            </a:avLst>
          </a:prstGeom>
          <a:solidFill>
            <a:schemeClr val="accent1"/>
          </a:solidFill>
          <a:ln w="6350">
            <a:noFill/>
          </a:ln>
        </p:spPr>
        <p:txBody>
          <a:bodyPr wrap="none" lIns="90000" tIns="36000" rIns="90000" bIns="32400" anchor="ctr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 b="0" i="0" cap="all" baseline="0">
                <a:solidFill>
                  <a:schemeClr val="tx1"/>
                </a:solidFill>
                <a:latin typeface="GT America Exp Md" pitchFamily="2" charset="77"/>
                <a:ea typeface="GT America Exp Md" pitchFamily="2" charset="77"/>
              </a:defRPr>
            </a:lvl1pPr>
          </a:lstStyle>
          <a:p>
            <a:pPr lvl="0"/>
            <a:r>
              <a:rPr lang="en-GB" dirty="0"/>
              <a:t>[</a:t>
            </a:r>
            <a:r>
              <a:rPr lang="en-GB" dirty="0" err="1"/>
              <a:t>kapittel</a:t>
            </a:r>
            <a:r>
              <a:rPr lang="en-GB" dirty="0"/>
              <a:t> 1]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79613930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lefoil m/bilde: Hv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9B4FA3D-7D60-EE44-56D7-0075FF9908D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835524" y="115889"/>
            <a:ext cx="7237413" cy="6626224"/>
          </a:xfrm>
          <a:solidFill>
            <a:schemeClr val="accent5">
              <a:lumMod val="20000"/>
              <a:lumOff val="80000"/>
            </a:schemeClr>
          </a:solidFill>
        </p:spPr>
        <p:txBody>
          <a:bodyPr bIns="756000" anchor="ctr"/>
          <a:lstStyle>
            <a:lvl1pPr algn="ctr">
              <a:defRPr sz="16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nb-NO" dirty="0"/>
              <a:t>[Sett inn bilde]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E418662-CF3A-AF76-9B54-FEB07DFB45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2912" y="4148004"/>
            <a:ext cx="3996000" cy="2376620"/>
          </a:xfrm>
        </p:spPr>
        <p:txBody>
          <a:bodyPr/>
          <a:lstStyle>
            <a:lvl1pPr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nb-NO" noProof="1"/>
              <a:t>[The quick brown fox jumps over the lazy dog]</a:t>
            </a:r>
          </a:p>
          <a:p>
            <a:pPr lvl="0"/>
            <a:r>
              <a:rPr lang="nb-NO" noProof="1"/>
              <a:t>[</a:t>
            </a:r>
            <a:r>
              <a:rPr lang="nb-NO" noProof="1">
                <a:effectLst/>
              </a:rPr>
              <a:t>Another quick bown fox]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DC063FE-5DB4-8585-C274-927FEDC262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912" y="2732298"/>
            <a:ext cx="3960000" cy="1021944"/>
          </a:xfrm>
        </p:spPr>
        <p:txBody>
          <a:bodyPr anchor="b"/>
          <a:lstStyle>
            <a:lvl1pPr>
              <a:lnSpc>
                <a:spcPct val="100000"/>
              </a:lnSpc>
              <a:defRPr sz="3000" b="0" i="0">
                <a:solidFill>
                  <a:schemeClr val="tx1"/>
                </a:solidFill>
                <a:latin typeface="GT America Rg" pitchFamily="2" charset="77"/>
                <a:ea typeface="GT America Rg" pitchFamily="2" charset="77"/>
              </a:defRPr>
            </a:lvl1pPr>
          </a:lstStyle>
          <a:p>
            <a:pPr lvl="0"/>
            <a:r>
              <a:rPr lang="en-GB" dirty="0"/>
              <a:t>[</a:t>
            </a:r>
            <a:r>
              <a:rPr lang="en-GB" dirty="0" err="1"/>
              <a:t>Tittel</a:t>
            </a:r>
            <a:r>
              <a:rPr lang="en-GB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44103520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lefoil m/bilde og kapitteltag: Hv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9B4FA3D-7D60-EE44-56D7-0075FF9908D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835524" y="115889"/>
            <a:ext cx="7237413" cy="6626224"/>
          </a:xfrm>
          <a:solidFill>
            <a:schemeClr val="accent5">
              <a:lumMod val="20000"/>
              <a:lumOff val="80000"/>
            </a:schemeClr>
          </a:solidFill>
        </p:spPr>
        <p:txBody>
          <a:bodyPr bIns="756000" anchor="ctr"/>
          <a:lstStyle>
            <a:lvl1pPr algn="ctr">
              <a:defRPr sz="16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nb-NO" dirty="0"/>
              <a:t>[Sett inn bilde]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E418662-CF3A-AF76-9B54-FEB07DFB45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2913" y="4148004"/>
            <a:ext cx="3960000" cy="2376620"/>
          </a:xfrm>
        </p:spPr>
        <p:txBody>
          <a:bodyPr/>
          <a:lstStyle>
            <a:lvl1pPr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nb-NO" noProof="1"/>
              <a:t>[The quick brown fox jumps over the lazy dog]</a:t>
            </a:r>
          </a:p>
          <a:p>
            <a:pPr lvl="0"/>
            <a:r>
              <a:rPr lang="nb-NO" noProof="1"/>
              <a:t>[</a:t>
            </a:r>
            <a:r>
              <a:rPr lang="nb-NO" noProof="1">
                <a:effectLst/>
              </a:rPr>
              <a:t>Another quick bown fox]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DC063FE-5DB4-8585-C274-927FEDC262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913" y="2732298"/>
            <a:ext cx="3960000" cy="1021944"/>
          </a:xfrm>
        </p:spPr>
        <p:txBody>
          <a:bodyPr anchor="b"/>
          <a:lstStyle>
            <a:lvl1pPr>
              <a:lnSpc>
                <a:spcPct val="100000"/>
              </a:lnSpc>
              <a:defRPr sz="3000" b="0" i="0">
                <a:solidFill>
                  <a:schemeClr val="tx1"/>
                </a:solidFill>
                <a:latin typeface="GT America Rg" pitchFamily="2" charset="77"/>
                <a:ea typeface="GT America Rg" pitchFamily="2" charset="77"/>
              </a:defRPr>
            </a:lvl1pPr>
          </a:lstStyle>
          <a:p>
            <a:pPr lvl="0"/>
            <a:r>
              <a:rPr lang="en-GB" dirty="0"/>
              <a:t>[</a:t>
            </a:r>
            <a:r>
              <a:rPr lang="en-GB" dirty="0" err="1"/>
              <a:t>Tittel</a:t>
            </a:r>
            <a:r>
              <a:rPr lang="en-GB" dirty="0"/>
              <a:t>]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DD96E35-1E87-3421-8040-0EE8A1585B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0086" y="749343"/>
            <a:ext cx="933649" cy="195597"/>
          </a:xfrm>
          <a:prstGeom prst="roundRect">
            <a:avLst>
              <a:gd name="adj" fmla="val 17125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none" lIns="90000" tIns="36000" rIns="90000" bIns="32400" anchor="ctr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 b="0" i="0" cap="all" baseline="0">
                <a:solidFill>
                  <a:schemeClr val="tx1"/>
                </a:solidFill>
                <a:latin typeface="GT America Exp Md" pitchFamily="2" charset="77"/>
                <a:ea typeface="GT America Exp Md" pitchFamily="2" charset="77"/>
              </a:defRPr>
            </a:lvl1pPr>
          </a:lstStyle>
          <a:p>
            <a:pPr lvl="0"/>
            <a:r>
              <a:rPr lang="en-GB" dirty="0"/>
              <a:t>[</a:t>
            </a:r>
            <a:r>
              <a:rPr lang="en-GB" dirty="0" err="1"/>
              <a:t>kapittel</a:t>
            </a:r>
            <a:r>
              <a:rPr lang="en-GB" dirty="0"/>
              <a:t> 1]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22378734"/>
      </p:ext>
    </p:extLst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lefoil: Sv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91EDC-B464-1BDA-783C-6A4DD0FDEB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728663"/>
            <a:ext cx="7211579" cy="706875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[</a:t>
            </a:r>
            <a:r>
              <a:rPr lang="en-GB" dirty="0" err="1"/>
              <a:t>Skillefoil</a:t>
            </a:r>
            <a:r>
              <a:rPr lang="en-GB" dirty="0"/>
              <a:t>]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27529110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lefoil: Rødbru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91EDC-B464-1BDA-783C-6A4DD0FDEB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[</a:t>
            </a:r>
            <a:r>
              <a:rPr lang="en-GB" dirty="0" err="1"/>
              <a:t>Skillefoil</a:t>
            </a:r>
            <a:r>
              <a:rPr lang="en-GB" dirty="0"/>
              <a:t>]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3648058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: Rødbru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5049" y="3293849"/>
            <a:ext cx="8101289" cy="1439943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spcBef>
                <a:spcPts val="0"/>
              </a:spcBef>
              <a:defRPr sz="3800" baseline="0">
                <a:solidFill>
                  <a:schemeClr val="tx1"/>
                </a:solidFill>
              </a:defRPr>
            </a:lvl1pPr>
          </a:lstStyle>
          <a:p>
            <a:r>
              <a:rPr lang="nb-NO" noProof="0" dirty="0"/>
              <a:t>[Tittel på presentasjon]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5048" y="4993792"/>
            <a:ext cx="8101289" cy="1166281"/>
          </a:xfrm>
        </p:spPr>
        <p:txBody>
          <a:bodyPr anchor="t"/>
          <a:lstStyle>
            <a:lvl1pPr marL="0" indent="0" algn="l">
              <a:spcBef>
                <a:spcPts val="400"/>
              </a:spcBef>
              <a:spcAft>
                <a:spcPts val="200"/>
              </a:spcAft>
              <a:buNone/>
              <a:defRPr sz="1800" baseline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nb-NO" noProof="0" dirty="0"/>
              <a:t>[F.eks. navn på hun/han som presenterer]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624000" y="339296"/>
            <a:ext cx="4944000" cy="384000"/>
          </a:xfrm>
        </p:spPr>
        <p:txBody>
          <a:bodyPr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GT America Lt" pitchFamily="2" charset="77"/>
                <a:ea typeface="GT America Lt" pitchFamily="2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/>
              <a:t>[Kunde og/eller anledning]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E756B9CD-B53E-F38B-F731-E8440154D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776107" y="339296"/>
            <a:ext cx="2129654" cy="384000"/>
          </a:xfrm>
        </p:spPr>
        <p:txBody>
          <a:bodyPr rIns="18000" anchor="ctr"/>
          <a:lstStyle>
            <a:lvl1pPr marL="0" indent="0" algn="r">
              <a:buNone/>
              <a:defRPr sz="1200" b="0" i="0" baseline="0">
                <a:solidFill>
                  <a:schemeClr val="tx1"/>
                </a:solidFill>
                <a:latin typeface="GT America Lt" pitchFamily="2" charset="77"/>
                <a:ea typeface="GT America Lt" pitchFamily="2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/>
              <a:t>[Dato eller tidsperiode]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848DEE1-6E10-F276-2D5B-833A9BD915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457" y="214770"/>
            <a:ext cx="428400" cy="39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81006"/>
      </p:ext>
    </p:extLst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lefoil: Blå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91EDC-B464-1BDA-783C-6A4DD0FDEB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[</a:t>
            </a:r>
            <a:r>
              <a:rPr lang="en-GB" dirty="0" err="1"/>
              <a:t>Skillefoil</a:t>
            </a:r>
            <a:r>
              <a:rPr lang="en-GB" dirty="0"/>
              <a:t>]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95672679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lefoil: Grøn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91EDC-B464-1BDA-783C-6A4DD0FDEB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[</a:t>
            </a:r>
            <a:r>
              <a:rPr lang="en-GB" dirty="0" err="1"/>
              <a:t>Skillefoil</a:t>
            </a:r>
            <a:r>
              <a:rPr lang="en-GB" dirty="0"/>
              <a:t>]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21747674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E418662-CF3A-AF76-9B54-FEB07DFB45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3393" y="4375664"/>
            <a:ext cx="4142132" cy="307019"/>
          </a:xfrm>
        </p:spPr>
        <p:txBody>
          <a:bodyPr wrap="none" anchor="ctr"/>
          <a:lstStyle>
            <a:lvl1pPr>
              <a:lnSpc>
                <a:spcPts val="2400"/>
              </a:lnSpc>
              <a:spcBef>
                <a:spcPts val="800"/>
              </a:spcBef>
              <a:spcAft>
                <a:spcPts val="8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noProof="1"/>
              <a:t>[Rolle i Bekk]</a:t>
            </a:r>
            <a:endParaRPr lang="nb-NO" noProof="1">
              <a:effectLst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DC063FE-5DB4-8585-C274-927FEDC262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3393" y="3727307"/>
            <a:ext cx="4142134" cy="396000"/>
          </a:xfrm>
        </p:spPr>
        <p:txBody>
          <a:bodyPr wrap="none" anchor="ctr"/>
          <a:lstStyle>
            <a:lvl1pPr>
              <a:defRPr sz="1800" b="0" i="0">
                <a:solidFill>
                  <a:schemeClr val="bg1"/>
                </a:solidFill>
                <a:latin typeface="GT America Lt" pitchFamily="2" charset="77"/>
                <a:ea typeface="GT America Lt" pitchFamily="2" charset="77"/>
              </a:defRPr>
            </a:lvl1pPr>
          </a:lstStyle>
          <a:p>
            <a:pPr lvl="0"/>
            <a:r>
              <a:rPr lang="en-GB" dirty="0"/>
              <a:t>[</a:t>
            </a:r>
            <a:r>
              <a:rPr lang="en-GB" dirty="0" err="1"/>
              <a:t>Navn</a:t>
            </a:r>
            <a:r>
              <a:rPr lang="en-GB" dirty="0"/>
              <a:t>]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B5AB5B94-9D66-59BA-9723-92252DB758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3393" y="4711761"/>
            <a:ext cx="4142132" cy="307019"/>
          </a:xfrm>
        </p:spPr>
        <p:txBody>
          <a:bodyPr wrap="none" anchor="ctr"/>
          <a:lstStyle>
            <a:lvl1pPr>
              <a:lnSpc>
                <a:spcPts val="2400"/>
              </a:lnSpc>
              <a:spcBef>
                <a:spcPts val="800"/>
              </a:spcBef>
              <a:spcAft>
                <a:spcPts val="800"/>
              </a:spcAft>
              <a:defRPr sz="1800" u="sng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noProof="1"/>
              <a:t>[+ 47 000 00 000]</a:t>
            </a:r>
            <a:endParaRPr lang="nb-NO" noProof="1">
              <a:effectLst/>
            </a:endParaRP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61A156C-5DD6-A646-E048-2D13CF349D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3393" y="5047858"/>
            <a:ext cx="4142132" cy="307019"/>
          </a:xfrm>
        </p:spPr>
        <p:txBody>
          <a:bodyPr wrap="none" anchor="ctr"/>
          <a:lstStyle>
            <a:lvl1pPr>
              <a:lnSpc>
                <a:spcPts val="2400"/>
              </a:lnSpc>
              <a:spcBef>
                <a:spcPts val="800"/>
              </a:spcBef>
              <a:spcAft>
                <a:spcPts val="800"/>
              </a:spcAft>
              <a:defRPr sz="1800" u="sng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noProof="1"/>
              <a:t>[navn@bekk.no]</a:t>
            </a:r>
            <a:endParaRPr lang="nb-NO" noProof="1">
              <a:effectLst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F5FE9A2-D58F-0EDF-BBDA-10DA6CC01B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457" y="214770"/>
            <a:ext cx="427936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26420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dre tekststr: Tittel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E547-AE20-1A68-1188-C86F21A13D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[</a:t>
            </a:r>
            <a:r>
              <a:rPr lang="en-GB" dirty="0" err="1"/>
              <a:t>Tittel</a:t>
            </a:r>
            <a:r>
              <a:rPr lang="en-GB" dirty="0"/>
              <a:t>]</a:t>
            </a:r>
            <a:endParaRPr lang="nb-N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2AA49-E512-87C6-B1AF-2AE31660A8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2205038"/>
            <a:ext cx="8713787" cy="4319587"/>
          </a:xfrm>
        </p:spPr>
        <p:txBody>
          <a:bodyPr/>
          <a:lstStyle>
            <a:lvl1pPr>
              <a:defRPr sz="1600" b="0" i="0">
                <a:latin typeface="GT America Lt" pitchFamily="2" charset="77"/>
                <a:ea typeface="GT America Lt" pitchFamily="2" charset="77"/>
              </a:defRPr>
            </a:lvl1pPr>
            <a:lvl2pPr>
              <a:defRPr sz="1600" b="0" i="0">
                <a:latin typeface="GT America Lt" pitchFamily="2" charset="77"/>
                <a:ea typeface="GT America Lt" pitchFamily="2" charset="77"/>
              </a:defRPr>
            </a:lvl2pPr>
            <a:lvl3pPr>
              <a:defRPr sz="1600" b="0" i="0">
                <a:latin typeface="GT America Lt" pitchFamily="2" charset="77"/>
                <a:ea typeface="GT America Lt" pitchFamily="2" charset="77"/>
              </a:defRPr>
            </a:lvl3pPr>
            <a:lvl4pPr>
              <a:defRPr sz="1600" b="0" i="0">
                <a:latin typeface="GT America Lt" pitchFamily="2" charset="77"/>
                <a:ea typeface="GT America Lt" pitchFamily="2" charset="77"/>
              </a:defRPr>
            </a:lvl4pPr>
            <a:lvl5pPr>
              <a:defRPr sz="1600" b="0" i="0">
                <a:latin typeface="GT America Lt" pitchFamily="2" charset="77"/>
                <a:ea typeface="GT America Lt" pitchFamily="2" charset="77"/>
              </a:defRPr>
            </a:lvl5pPr>
          </a:lstStyle>
          <a:p>
            <a:pPr lvl="0"/>
            <a:r>
              <a:rPr lang="nb-NO" noProof="1"/>
              <a:t>[The quick brown fox jumps over the lazy dog]</a:t>
            </a:r>
          </a:p>
          <a:p>
            <a:pPr lvl="0"/>
            <a:r>
              <a:rPr lang="nb-NO" noProof="1"/>
              <a:t>[</a:t>
            </a:r>
            <a:r>
              <a:rPr lang="nb-NO" noProof="1">
                <a:effectLst/>
              </a:rPr>
              <a:t>Another quick brown fox]</a:t>
            </a:r>
          </a:p>
        </p:txBody>
      </p:sp>
    </p:spTree>
    <p:extLst>
      <p:ext uri="{BB962C8B-B14F-4D97-AF65-F5344CB8AC3E}">
        <p14:creationId xmlns:p14="http://schemas.microsoft.com/office/powerpoint/2010/main" val="10555334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dre tekststr: Tittel + tekst + tema-tag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E547-AE20-1A68-1188-C86F21A13D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[</a:t>
            </a:r>
            <a:r>
              <a:rPr lang="en-GB" dirty="0" err="1"/>
              <a:t>Tittel</a:t>
            </a:r>
            <a:r>
              <a:rPr lang="en-GB" dirty="0"/>
              <a:t>]</a:t>
            </a:r>
            <a:endParaRPr lang="nb-N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2AA49-E512-87C6-B1AF-2AE31660A8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2205038"/>
            <a:ext cx="8713787" cy="4319587"/>
          </a:xfrm>
        </p:spPr>
        <p:txBody>
          <a:bodyPr/>
          <a:lstStyle>
            <a:lvl1pPr>
              <a:defRPr sz="1600" b="0" i="0">
                <a:latin typeface="GT America Lt" pitchFamily="2" charset="77"/>
                <a:ea typeface="GT America Lt" pitchFamily="2" charset="77"/>
              </a:defRPr>
            </a:lvl1pPr>
            <a:lvl2pPr>
              <a:defRPr sz="1600" b="0" i="0">
                <a:latin typeface="GT America Lt" pitchFamily="2" charset="77"/>
                <a:ea typeface="GT America Lt" pitchFamily="2" charset="77"/>
              </a:defRPr>
            </a:lvl2pPr>
            <a:lvl3pPr>
              <a:defRPr sz="1600" b="0" i="0">
                <a:latin typeface="GT America Lt" pitchFamily="2" charset="77"/>
                <a:ea typeface="GT America Lt" pitchFamily="2" charset="77"/>
              </a:defRPr>
            </a:lvl3pPr>
            <a:lvl4pPr>
              <a:defRPr sz="1600" b="0" i="0">
                <a:latin typeface="GT America Lt" pitchFamily="2" charset="77"/>
                <a:ea typeface="GT America Lt" pitchFamily="2" charset="77"/>
              </a:defRPr>
            </a:lvl4pPr>
            <a:lvl5pPr>
              <a:defRPr sz="1600" b="0" i="0">
                <a:latin typeface="GT America Lt" pitchFamily="2" charset="77"/>
                <a:ea typeface="GT America Lt" pitchFamily="2" charset="77"/>
              </a:defRPr>
            </a:lvl5pPr>
          </a:lstStyle>
          <a:p>
            <a:pPr lvl="0"/>
            <a:r>
              <a:rPr lang="nb-NO" noProof="1"/>
              <a:t>[The quick brown fox jumps over the lazy dog]</a:t>
            </a:r>
          </a:p>
          <a:p>
            <a:pPr lvl="0"/>
            <a:r>
              <a:rPr lang="nb-NO" noProof="1"/>
              <a:t>[</a:t>
            </a:r>
            <a:r>
              <a:rPr lang="nb-NO" noProof="1">
                <a:effectLst/>
              </a:rPr>
              <a:t>Another quick brown fox]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C4DEA6AD-178A-2B2C-0224-B5A44969DFE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139" y="363810"/>
            <a:ext cx="920577" cy="195597"/>
          </a:xfrm>
          <a:prstGeom prst="roundRect">
            <a:avLst>
              <a:gd name="adj" fmla="val 17125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none" lIns="90000" tIns="36000" rIns="90000" bIns="32400" anchor="ctr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 b="0" i="0" cap="all" baseline="0">
                <a:solidFill>
                  <a:schemeClr val="tx1"/>
                </a:solidFill>
                <a:latin typeface="GT America Exp Md" pitchFamily="2" charset="77"/>
                <a:ea typeface="GT America Exp Md" pitchFamily="2" charset="77"/>
              </a:defRPr>
            </a:lvl1pPr>
          </a:lstStyle>
          <a:p>
            <a:pPr lvl="0"/>
            <a:r>
              <a:rPr lang="en-GB" dirty="0"/>
              <a:t>[</a:t>
            </a:r>
            <a:r>
              <a:rPr lang="en-GB" dirty="0" err="1"/>
              <a:t>tema</a:t>
            </a:r>
            <a:r>
              <a:rPr lang="en-GB" dirty="0"/>
              <a:t>-TAG]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704796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dre tekststr: Tittel + tekst +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3D03-E68C-670E-4006-5B38DBFECF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2" y="728661"/>
            <a:ext cx="8353426" cy="1295402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GB" dirty="0"/>
              <a:t>[</a:t>
            </a:r>
            <a:r>
              <a:rPr lang="en-GB" dirty="0" err="1"/>
              <a:t>Tittel</a:t>
            </a:r>
            <a:r>
              <a:rPr lang="en-GB" dirty="0"/>
              <a:t>]</a:t>
            </a:r>
            <a:endParaRPr lang="en-N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D3FAB-A37C-6D67-0785-847B535580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2911" y="2205037"/>
            <a:ext cx="6738474" cy="4319587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600"/>
            </a:lvl1pPr>
          </a:lstStyle>
          <a:p>
            <a:pPr lvl="0"/>
            <a:r>
              <a:rPr lang="nb-NO" noProof="1"/>
              <a:t>[The quick brown fox jumps over the lazy dog]</a:t>
            </a:r>
          </a:p>
          <a:p>
            <a:pPr lvl="0"/>
            <a:r>
              <a:rPr lang="nb-NO" noProof="1"/>
              <a:t>[</a:t>
            </a:r>
            <a:r>
              <a:rPr lang="nb-NO" noProof="1">
                <a:effectLst/>
              </a:rPr>
              <a:t>Another quick brown fox]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E76C4A4-F084-E7D2-0CF4-92D07F7EEE01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7618505" y="2289542"/>
            <a:ext cx="4248937" cy="4248000"/>
          </a:xfrm>
          <a:solidFill>
            <a:schemeClr val="accent5">
              <a:lumMod val="20000"/>
              <a:lumOff val="80000"/>
            </a:schemeClr>
          </a:solidFill>
        </p:spPr>
        <p:txBody>
          <a:bodyPr bIns="827999" anchor="ctr"/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nb-NO" dirty="0"/>
              <a:t>[Sett inn bilde eller figur]</a:t>
            </a:r>
          </a:p>
        </p:txBody>
      </p:sp>
    </p:spTree>
    <p:extLst>
      <p:ext uri="{BB962C8B-B14F-4D97-AF65-F5344CB8AC3E}">
        <p14:creationId xmlns:p14="http://schemas.microsoft.com/office/powerpoint/2010/main" val="37056628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dre tekststr: Tittel + tekst + bilde + tema-tag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3D03-E68C-670E-4006-5B38DBFECF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2" y="728661"/>
            <a:ext cx="8353426" cy="1295402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GB" dirty="0"/>
              <a:t>[</a:t>
            </a:r>
            <a:r>
              <a:rPr lang="en-GB" dirty="0" err="1"/>
              <a:t>Tittel</a:t>
            </a:r>
            <a:r>
              <a:rPr lang="en-GB" dirty="0"/>
              <a:t>]</a:t>
            </a:r>
            <a:endParaRPr lang="en-N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D3FAB-A37C-6D67-0785-847B535580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2911" y="2205037"/>
            <a:ext cx="6738474" cy="4319587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600"/>
            </a:lvl1pPr>
          </a:lstStyle>
          <a:p>
            <a:pPr lvl="0"/>
            <a:r>
              <a:rPr lang="nb-NO" noProof="1"/>
              <a:t>[The quick brown fox jumps over the lazy dog]</a:t>
            </a:r>
          </a:p>
          <a:p>
            <a:pPr lvl="0"/>
            <a:r>
              <a:rPr lang="nb-NO" noProof="1"/>
              <a:t>[</a:t>
            </a:r>
            <a:r>
              <a:rPr lang="nb-NO" noProof="1">
                <a:effectLst/>
              </a:rPr>
              <a:t>Another quick brown fox]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E76C4A4-F084-E7D2-0CF4-92D07F7EEE01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7618505" y="2289542"/>
            <a:ext cx="4248937" cy="4248000"/>
          </a:xfrm>
          <a:solidFill>
            <a:schemeClr val="accent5">
              <a:lumMod val="20000"/>
              <a:lumOff val="80000"/>
            </a:schemeClr>
          </a:solidFill>
        </p:spPr>
        <p:txBody>
          <a:bodyPr bIns="827999" anchor="ctr"/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nb-NO" dirty="0"/>
              <a:t>[Sett inn bilde eller figur]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17F52FA1-3497-F343-70CA-33403D5AC1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139" y="363810"/>
            <a:ext cx="920577" cy="195597"/>
          </a:xfrm>
          <a:prstGeom prst="roundRect">
            <a:avLst>
              <a:gd name="adj" fmla="val 17125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none" lIns="90000" tIns="36000" rIns="90000" bIns="32400" anchor="ctr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 b="0" i="0" cap="all" baseline="0">
                <a:solidFill>
                  <a:schemeClr val="tx1"/>
                </a:solidFill>
                <a:latin typeface="GT America Exp Md" pitchFamily="2" charset="77"/>
                <a:ea typeface="GT America Exp Md" pitchFamily="2" charset="77"/>
              </a:defRPr>
            </a:lvl1pPr>
          </a:lstStyle>
          <a:p>
            <a:pPr lvl="0"/>
            <a:r>
              <a:rPr lang="en-GB" dirty="0"/>
              <a:t>[</a:t>
            </a:r>
            <a:r>
              <a:rPr lang="en-GB" dirty="0" err="1"/>
              <a:t>tema</a:t>
            </a:r>
            <a:r>
              <a:rPr lang="en-GB" dirty="0"/>
              <a:t>-TAG]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925994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dre tekststr: Tittel + tekst +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3D03-E68C-670E-4006-5B38DBFECF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2" y="728661"/>
            <a:ext cx="6120000" cy="1295402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GB" dirty="0"/>
              <a:t>[</a:t>
            </a:r>
            <a:r>
              <a:rPr lang="en-GB" dirty="0" err="1"/>
              <a:t>Tittel</a:t>
            </a:r>
            <a:r>
              <a:rPr lang="en-GB" dirty="0"/>
              <a:t>]</a:t>
            </a:r>
            <a:endParaRPr lang="en-NO" dirty="0"/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07E19842-2AB0-E13A-F334-3FEF4E2933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942424" y="115888"/>
            <a:ext cx="5130513" cy="6626225"/>
          </a:xfrm>
          <a:solidFill>
            <a:schemeClr val="accent5">
              <a:lumMod val="20000"/>
              <a:lumOff val="80000"/>
            </a:schemeClr>
          </a:solidFill>
        </p:spPr>
        <p:txBody>
          <a:bodyPr bIns="827999" anchor="ctr"/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nb-NO" dirty="0"/>
              <a:t>[Sett inn bilde]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E274E0E5-4061-03BF-65C4-DB6CEB046E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2911" y="2205037"/>
            <a:ext cx="6120000" cy="4319587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600"/>
            </a:lvl1pPr>
          </a:lstStyle>
          <a:p>
            <a:pPr lvl="0"/>
            <a:r>
              <a:rPr lang="nb-NO" noProof="1"/>
              <a:t>[The quick brown fox jumps over the lazy dog]</a:t>
            </a:r>
          </a:p>
          <a:p>
            <a:pPr lvl="0"/>
            <a:r>
              <a:rPr lang="nb-NO" noProof="1"/>
              <a:t>[</a:t>
            </a:r>
            <a:r>
              <a:rPr lang="nb-NO" noProof="1">
                <a:effectLst/>
              </a:rPr>
              <a:t>Another quick brown fox]</a:t>
            </a:r>
          </a:p>
        </p:txBody>
      </p:sp>
    </p:spTree>
    <p:extLst>
      <p:ext uri="{BB962C8B-B14F-4D97-AF65-F5344CB8AC3E}">
        <p14:creationId xmlns:p14="http://schemas.microsoft.com/office/powerpoint/2010/main" val="22095507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dre tekststr: Tittel + tekst + stort bilde + tema-tag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3D03-E68C-670E-4006-5B38DBFECF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2" y="728661"/>
            <a:ext cx="6175367" cy="1295402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GB" dirty="0"/>
              <a:t>[</a:t>
            </a:r>
            <a:r>
              <a:rPr lang="en-GB" dirty="0" err="1"/>
              <a:t>Tittel</a:t>
            </a:r>
            <a:r>
              <a:rPr lang="en-GB" dirty="0"/>
              <a:t>]</a:t>
            </a:r>
            <a:endParaRPr lang="en-NO" dirty="0"/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07E19842-2AB0-E13A-F334-3FEF4E2933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942424" y="115888"/>
            <a:ext cx="5130513" cy="6626225"/>
          </a:xfrm>
          <a:solidFill>
            <a:schemeClr val="accent5">
              <a:lumMod val="20000"/>
              <a:lumOff val="80000"/>
            </a:schemeClr>
          </a:solidFill>
        </p:spPr>
        <p:txBody>
          <a:bodyPr bIns="827999" anchor="ctr"/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nb-NO" dirty="0"/>
              <a:t>[Sett inn bilde]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E274E0E5-4061-03BF-65C4-DB6CEB046E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2911" y="2205037"/>
            <a:ext cx="6175367" cy="4319587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600"/>
            </a:lvl1pPr>
          </a:lstStyle>
          <a:p>
            <a:pPr lvl="0"/>
            <a:r>
              <a:rPr lang="nb-NO" noProof="1"/>
              <a:t>[The quick brown fox jumps over the lazy dog]</a:t>
            </a:r>
          </a:p>
          <a:p>
            <a:pPr lvl="0"/>
            <a:r>
              <a:rPr lang="nb-NO" noProof="1"/>
              <a:t>[</a:t>
            </a:r>
            <a:r>
              <a:rPr lang="nb-NO" noProof="1">
                <a:effectLst/>
              </a:rPr>
              <a:t>Another quick brown fox]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EBE0DD8F-A7B3-AA10-4EA7-60D8270A64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139" y="363810"/>
            <a:ext cx="920577" cy="195597"/>
          </a:xfrm>
          <a:prstGeom prst="roundRect">
            <a:avLst>
              <a:gd name="adj" fmla="val 17125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none" lIns="90000" tIns="36000" rIns="90000" bIns="32400" anchor="ctr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 b="0" i="0" cap="all" baseline="0">
                <a:solidFill>
                  <a:schemeClr val="tx1"/>
                </a:solidFill>
                <a:latin typeface="GT America Exp Md" pitchFamily="2" charset="77"/>
                <a:ea typeface="GT America Exp Md" pitchFamily="2" charset="77"/>
              </a:defRPr>
            </a:lvl1pPr>
          </a:lstStyle>
          <a:p>
            <a:pPr lvl="0"/>
            <a:r>
              <a:rPr lang="en-GB" dirty="0"/>
              <a:t>[</a:t>
            </a:r>
            <a:r>
              <a:rPr lang="en-GB" dirty="0" err="1"/>
              <a:t>tema</a:t>
            </a:r>
            <a:r>
              <a:rPr lang="en-GB" dirty="0"/>
              <a:t>-TAG]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870267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pport / tilbud: Overskrift + 2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B8FEDC1-B254-C6A4-B14B-321AA47629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2912" y="2205038"/>
            <a:ext cx="5479200" cy="4319587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200"/>
            </a:lvl1pPr>
          </a:lstStyle>
          <a:p>
            <a:pPr lvl="0"/>
            <a:r>
              <a:rPr lang="nb-NO" noProof="1"/>
              <a:t>[The quick brown fox jumps over the lazy dog]</a:t>
            </a:r>
          </a:p>
          <a:p>
            <a:pPr lvl="0"/>
            <a:r>
              <a:rPr lang="nb-NO" noProof="1"/>
              <a:t>[</a:t>
            </a:r>
            <a:r>
              <a:rPr lang="nb-NO" noProof="1">
                <a:effectLst/>
              </a:rPr>
              <a:t>Another quick brown fox]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818838A7-D738-D0F5-6C03-308BA3BEFB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728663"/>
            <a:ext cx="5473701" cy="1295400"/>
          </a:xfrm>
          <a:prstGeom prst="rect">
            <a:avLst/>
          </a:prstGeom>
        </p:spPr>
        <p:txBody>
          <a:bodyPr vert="horz" lIns="90000" tIns="54000" rIns="54000" bIns="54000" rtlCol="0" anchor="t">
            <a:noAutofit/>
          </a:bodyPr>
          <a:lstStyle>
            <a:lvl1pPr>
              <a:lnSpc>
                <a:spcPct val="100000"/>
              </a:lnSpc>
              <a:defRPr sz="2200"/>
            </a:lvl1pPr>
          </a:lstStyle>
          <a:p>
            <a:r>
              <a:rPr lang="nb-NO" noProof="1"/>
              <a:t>[Tittel]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A5982688-1F55-5A31-EA24-F6CB155D9B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7088" y="2205038"/>
            <a:ext cx="5472000" cy="4319587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200"/>
            </a:lvl1pPr>
          </a:lstStyle>
          <a:p>
            <a:pPr lvl="0"/>
            <a:r>
              <a:rPr lang="nb-NO" noProof="1"/>
              <a:t>[The quick brown fox jumps over the lazy dog]</a:t>
            </a:r>
          </a:p>
          <a:p>
            <a:pPr lvl="0"/>
            <a:r>
              <a:rPr lang="nb-NO" noProof="1"/>
              <a:t>[</a:t>
            </a:r>
            <a:r>
              <a:rPr lang="nb-NO" noProof="1">
                <a:effectLst/>
              </a:rPr>
              <a:t>Another quick brown fox]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: Blå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5049" y="3293849"/>
            <a:ext cx="8101289" cy="1439943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spcBef>
                <a:spcPts val="0"/>
              </a:spcBef>
              <a:defRPr sz="3800" baseline="0">
                <a:solidFill>
                  <a:schemeClr val="tx1"/>
                </a:solidFill>
              </a:defRPr>
            </a:lvl1pPr>
          </a:lstStyle>
          <a:p>
            <a:r>
              <a:rPr lang="nb-NO" noProof="0" dirty="0"/>
              <a:t>[Tittel på presentasjon]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5048" y="4993792"/>
            <a:ext cx="8101289" cy="1166281"/>
          </a:xfrm>
        </p:spPr>
        <p:txBody>
          <a:bodyPr anchor="t"/>
          <a:lstStyle>
            <a:lvl1pPr marL="0" indent="0" algn="l">
              <a:spcBef>
                <a:spcPts val="400"/>
              </a:spcBef>
              <a:spcAft>
                <a:spcPts val="200"/>
              </a:spcAft>
              <a:buNone/>
              <a:defRPr sz="1800" baseline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nb-NO" noProof="0" dirty="0"/>
              <a:t>[F.eks. navn på hun/han som presenterer]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624000" y="339296"/>
            <a:ext cx="4944000" cy="384000"/>
          </a:xfrm>
        </p:spPr>
        <p:txBody>
          <a:bodyPr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GT America Lt" pitchFamily="2" charset="77"/>
                <a:ea typeface="GT America Lt" pitchFamily="2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/>
              <a:t>[Kunde og/eller anledning]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E756B9CD-B53E-F38B-F731-E8440154D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776107" y="339296"/>
            <a:ext cx="2129654" cy="384000"/>
          </a:xfrm>
        </p:spPr>
        <p:txBody>
          <a:bodyPr rIns="18000" anchor="ctr"/>
          <a:lstStyle>
            <a:lvl1pPr marL="0" indent="0" algn="r">
              <a:buNone/>
              <a:defRPr sz="1200" b="0" i="0" baseline="0">
                <a:solidFill>
                  <a:schemeClr val="tx1"/>
                </a:solidFill>
                <a:latin typeface="GT America Lt" pitchFamily="2" charset="77"/>
                <a:ea typeface="GT America Lt" pitchFamily="2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/>
              <a:t>[Dato eller tidsperiode]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848DEE1-6E10-F276-2D5B-833A9BD915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457" y="214770"/>
            <a:ext cx="428400" cy="39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21909"/>
      </p:ext>
    </p:extLst>
  </p:cSld>
  <p:clrMapOvr>
    <a:masterClrMapping/>
  </p:clrMapOvr>
  <p:transition spd="med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pport / tilbud: 2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B8FEDC1-B254-C6A4-B14B-321AA47629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2913" y="728663"/>
            <a:ext cx="5472000" cy="5795963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200"/>
            </a:lvl1pPr>
          </a:lstStyle>
          <a:p>
            <a:pPr lvl="0"/>
            <a:r>
              <a:rPr lang="nb-NO" noProof="1"/>
              <a:t>[The quick brown fox jumps over the lazy dog]</a:t>
            </a:r>
          </a:p>
          <a:p>
            <a:pPr lvl="0"/>
            <a:r>
              <a:rPr lang="nb-NO" noProof="1"/>
              <a:t>[</a:t>
            </a:r>
            <a:r>
              <a:rPr lang="nb-NO" noProof="1">
                <a:effectLst/>
              </a:rPr>
              <a:t>Another quick brown fox]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A5982688-1F55-5A31-EA24-F6CB155D9B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7087" y="728663"/>
            <a:ext cx="5472000" cy="5795963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200"/>
            </a:lvl1pPr>
          </a:lstStyle>
          <a:p>
            <a:pPr lvl="0"/>
            <a:r>
              <a:rPr lang="nb-NO" noProof="1"/>
              <a:t>[The quick brown fox jumps over the lazy dog]</a:t>
            </a:r>
          </a:p>
          <a:p>
            <a:pPr lvl="0"/>
            <a:r>
              <a:rPr lang="nb-NO" noProof="1"/>
              <a:t>[</a:t>
            </a:r>
            <a:r>
              <a:rPr lang="nb-NO" noProof="1">
                <a:effectLst/>
              </a:rPr>
              <a:t>Another quick brown fox]</a:t>
            </a:r>
          </a:p>
        </p:txBody>
      </p:sp>
    </p:spTree>
    <p:extLst>
      <p:ext uri="{BB962C8B-B14F-4D97-AF65-F5344CB8AC3E}">
        <p14:creationId xmlns:p14="http://schemas.microsoft.com/office/powerpoint/2010/main" val="337671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: Grøn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5049" y="3293849"/>
            <a:ext cx="8101289" cy="1439943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spcBef>
                <a:spcPts val="0"/>
              </a:spcBef>
              <a:defRPr sz="3800" baseline="0">
                <a:solidFill>
                  <a:schemeClr val="tx1"/>
                </a:solidFill>
              </a:defRPr>
            </a:lvl1pPr>
          </a:lstStyle>
          <a:p>
            <a:r>
              <a:rPr lang="nb-NO" noProof="0" dirty="0"/>
              <a:t>[Tittel på presentasjon]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5048" y="4993792"/>
            <a:ext cx="8101289" cy="1166281"/>
          </a:xfrm>
        </p:spPr>
        <p:txBody>
          <a:bodyPr anchor="t"/>
          <a:lstStyle>
            <a:lvl1pPr marL="0" indent="0" algn="l">
              <a:spcBef>
                <a:spcPts val="400"/>
              </a:spcBef>
              <a:spcAft>
                <a:spcPts val="200"/>
              </a:spcAft>
              <a:buNone/>
              <a:defRPr sz="1800" baseline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nb-NO" noProof="0" dirty="0"/>
              <a:t>[F.eks. navn på hun/han som presenterer]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624000" y="339296"/>
            <a:ext cx="4944000" cy="384000"/>
          </a:xfrm>
        </p:spPr>
        <p:txBody>
          <a:bodyPr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GT America Lt" pitchFamily="2" charset="77"/>
                <a:ea typeface="GT America Lt" pitchFamily="2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/>
              <a:t>[Kunde og/eller anledning]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E756B9CD-B53E-F38B-F731-E8440154D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776107" y="339296"/>
            <a:ext cx="2129654" cy="384000"/>
          </a:xfrm>
        </p:spPr>
        <p:txBody>
          <a:bodyPr rIns="18000" anchor="ctr"/>
          <a:lstStyle>
            <a:lvl1pPr marL="0" indent="0" algn="r">
              <a:buNone/>
              <a:defRPr sz="1200" b="0" i="0" baseline="0">
                <a:solidFill>
                  <a:schemeClr val="tx1"/>
                </a:solidFill>
                <a:latin typeface="GT America Lt" pitchFamily="2" charset="77"/>
                <a:ea typeface="GT America Lt" pitchFamily="2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/>
              <a:t>[Dato eller tidsperiode]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848DEE1-6E10-F276-2D5B-833A9BD915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457" y="214770"/>
            <a:ext cx="428400" cy="39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7401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6094636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: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3D03-E68C-670E-4006-5B38DBFECF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[</a:t>
            </a:r>
            <a:r>
              <a:rPr lang="en-GB" dirty="0" err="1"/>
              <a:t>Tittel</a:t>
            </a:r>
            <a:r>
              <a:rPr lang="en-GB" dirty="0"/>
              <a:t>]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615687431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: Tittel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3D03-E68C-670E-4006-5B38DBFECF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728663"/>
            <a:ext cx="7273925" cy="70687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[</a:t>
            </a:r>
            <a:r>
              <a:rPr lang="en-GB" dirty="0" err="1"/>
              <a:t>Tittel</a:t>
            </a:r>
            <a:r>
              <a:rPr lang="en-GB" dirty="0"/>
              <a:t>]</a:t>
            </a:r>
            <a:endParaRPr lang="en-N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D3FAB-A37C-6D67-0785-847B535580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2914" y="2205037"/>
            <a:ext cx="7273926" cy="4319587"/>
          </a:xfrm>
        </p:spPr>
        <p:txBody>
          <a:bodyPr/>
          <a:lstStyle/>
          <a:p>
            <a:pPr lvl="0"/>
            <a:r>
              <a:rPr lang="nb-NO" noProof="1"/>
              <a:t>[The quick brown fox jumps over the lazy dog]</a:t>
            </a:r>
          </a:p>
          <a:p>
            <a:pPr lvl="0"/>
            <a:r>
              <a:rPr lang="nb-NO" noProof="1"/>
              <a:t>[</a:t>
            </a:r>
            <a:r>
              <a:rPr lang="nb-NO" noProof="1">
                <a:effectLst/>
              </a:rPr>
              <a:t>Another quick brown fox]</a:t>
            </a:r>
          </a:p>
        </p:txBody>
      </p:sp>
    </p:spTree>
    <p:extLst>
      <p:ext uri="{BB962C8B-B14F-4D97-AF65-F5344CB8AC3E}">
        <p14:creationId xmlns:p14="http://schemas.microsoft.com/office/powerpoint/2010/main" val="26021028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: Tittel + undertittel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3D03-E68C-670E-4006-5B38DBFECF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728663"/>
            <a:ext cx="7273925" cy="70687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[</a:t>
            </a:r>
            <a:r>
              <a:rPr lang="en-GB" dirty="0" err="1"/>
              <a:t>Tittel</a:t>
            </a:r>
            <a:r>
              <a:rPr lang="en-GB" dirty="0"/>
              <a:t>]</a:t>
            </a:r>
            <a:endParaRPr lang="en-N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D3FAB-A37C-6D67-0785-847B535580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2889250"/>
            <a:ext cx="7273925" cy="3635375"/>
          </a:xfrm>
        </p:spPr>
        <p:txBody>
          <a:bodyPr/>
          <a:lstStyle/>
          <a:p>
            <a:pPr lvl="0"/>
            <a:r>
              <a:rPr lang="nb-NO" noProof="1"/>
              <a:t>[The quick brown fox jumps over the lazy dog]</a:t>
            </a:r>
          </a:p>
          <a:p>
            <a:pPr lvl="0"/>
            <a:r>
              <a:rPr lang="nb-NO" noProof="1"/>
              <a:t>[</a:t>
            </a:r>
            <a:r>
              <a:rPr lang="nb-NO" noProof="1">
                <a:effectLst/>
              </a:rPr>
              <a:t>Another quick brown fox]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2E12F-BF1F-6025-4FE7-42EF361482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2913" y="2209182"/>
            <a:ext cx="7273925" cy="503238"/>
          </a:xfrm>
        </p:spPr>
        <p:txBody>
          <a:bodyPr/>
          <a:lstStyle>
            <a:lvl1pPr>
              <a:defRPr sz="2000" b="0" i="0">
                <a:latin typeface="GT America Rg" pitchFamily="2" charset="77"/>
                <a:ea typeface="GT America Rg" pitchFamily="2" charset="77"/>
              </a:defRPr>
            </a:lvl1pPr>
          </a:lstStyle>
          <a:p>
            <a:pPr lvl="0"/>
            <a:r>
              <a:rPr lang="en-GB" dirty="0"/>
              <a:t>[</a:t>
            </a:r>
            <a:r>
              <a:rPr lang="en-GB" dirty="0" err="1"/>
              <a:t>Undertittel</a:t>
            </a:r>
            <a:r>
              <a:rPr lang="en-GB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90887929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2913" y="728663"/>
            <a:ext cx="7211579" cy="706875"/>
          </a:xfrm>
          <a:prstGeom prst="rect">
            <a:avLst/>
          </a:prstGeom>
        </p:spPr>
        <p:txBody>
          <a:bodyPr vert="horz" lIns="36000" tIns="54000" rIns="54000" bIns="54000" rtlCol="0" anchor="t">
            <a:noAutofit/>
          </a:bodyPr>
          <a:lstStyle/>
          <a:p>
            <a:r>
              <a:rPr lang="nb-NO" noProof="1"/>
              <a:t>[Tittel]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913" y="2205039"/>
            <a:ext cx="7211682" cy="4319586"/>
          </a:xfrm>
          <a:prstGeom prst="rect">
            <a:avLst/>
          </a:prstGeom>
        </p:spPr>
        <p:txBody>
          <a:bodyPr vert="horz" lIns="72000" tIns="54000" rIns="54000" bIns="54000" rtlCol="0">
            <a:noAutofit/>
          </a:bodyPr>
          <a:lstStyle/>
          <a:p>
            <a:pPr lvl="0"/>
            <a:r>
              <a:rPr lang="nb-NO" noProof="1"/>
              <a:t>[The quick brown fox jumps over the lazy dog]</a:t>
            </a:r>
          </a:p>
          <a:p>
            <a:pPr lvl="0"/>
            <a:r>
              <a:rPr lang="nb-NO" noProof="1"/>
              <a:t>[</a:t>
            </a:r>
            <a:r>
              <a:rPr lang="nb-NO" noProof="1">
                <a:effectLst/>
              </a:rPr>
              <a:t>Another quick brown fox]</a:t>
            </a:r>
          </a:p>
        </p:txBody>
      </p:sp>
    </p:spTree>
    <p:extLst>
      <p:ext uri="{BB962C8B-B14F-4D97-AF65-F5344CB8AC3E}">
        <p14:creationId xmlns:p14="http://schemas.microsoft.com/office/powerpoint/2010/main" val="162365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892" r:id="rId2"/>
    <p:sldLayoutId id="2147483899" r:id="rId3"/>
    <p:sldLayoutId id="2147483900" r:id="rId4"/>
    <p:sldLayoutId id="2147483901" r:id="rId5"/>
    <p:sldLayoutId id="2147483886" r:id="rId6"/>
    <p:sldLayoutId id="2147483877" r:id="rId7"/>
    <p:sldLayoutId id="2147483829" r:id="rId8"/>
    <p:sldLayoutId id="2147483839" r:id="rId9"/>
    <p:sldLayoutId id="2147483824" r:id="rId10"/>
    <p:sldLayoutId id="2147483828" r:id="rId11"/>
    <p:sldLayoutId id="2147483844" r:id="rId12"/>
    <p:sldLayoutId id="2147483850" r:id="rId13"/>
    <p:sldLayoutId id="2147483849" r:id="rId14"/>
    <p:sldLayoutId id="2147483851" r:id="rId15"/>
    <p:sldLayoutId id="2147483878" r:id="rId16"/>
    <p:sldLayoutId id="2147483855" r:id="rId17"/>
    <p:sldLayoutId id="2147483875" r:id="rId18"/>
    <p:sldLayoutId id="2147483881" r:id="rId19"/>
    <p:sldLayoutId id="2147483852" r:id="rId20"/>
    <p:sldLayoutId id="2147483858" r:id="rId21"/>
    <p:sldLayoutId id="2147483853" r:id="rId22"/>
    <p:sldLayoutId id="2147483859" r:id="rId23"/>
    <p:sldLayoutId id="2147483889" r:id="rId24"/>
    <p:sldLayoutId id="2147483845" r:id="rId25"/>
    <p:sldLayoutId id="2147483890" r:id="rId26"/>
    <p:sldLayoutId id="2147483888" r:id="rId27"/>
    <p:sldLayoutId id="2147483882" r:id="rId28"/>
    <p:sldLayoutId id="2147483848" r:id="rId29"/>
    <p:sldLayoutId id="2147483836" r:id="rId30"/>
    <p:sldLayoutId id="2147483837" r:id="rId31"/>
    <p:sldLayoutId id="2147483847" r:id="rId32"/>
  </p:sldLayoutIdLst>
  <p:transition spd="med">
    <p:fade/>
  </p:transition>
  <p:txStyles>
    <p:titleStyle>
      <a:lvl1pPr algn="l" defTabSz="914354" rtl="0" eaLnBrk="1" latinLnBrk="0" hangingPunct="1">
        <a:lnSpc>
          <a:spcPct val="100000"/>
        </a:lnSpc>
        <a:spcBef>
          <a:spcPct val="0"/>
        </a:spcBef>
        <a:buNone/>
        <a:defRPr sz="3400" b="0" i="0" kern="1200">
          <a:solidFill>
            <a:schemeClr val="tx1"/>
          </a:solidFill>
          <a:latin typeface="GT America Rg" pitchFamily="2" charset="77"/>
          <a:ea typeface="GT America Rg" pitchFamily="2" charset="77"/>
          <a:cs typeface="GT America Rg" pitchFamily="2" charset="77"/>
        </a:defRPr>
      </a:lvl1pPr>
    </p:titleStyle>
    <p:bodyStyle>
      <a:lvl1pPr marL="0" indent="0" algn="l" defTabSz="911955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None/>
        <a:tabLst/>
        <a:defRPr sz="1800" b="0" i="0" kern="1200">
          <a:solidFill>
            <a:schemeClr val="tx1"/>
          </a:solidFill>
          <a:latin typeface="GT America Lt" pitchFamily="2" charset="77"/>
          <a:ea typeface="GT America Lt" pitchFamily="2" charset="77"/>
          <a:cs typeface="GT America Lt" pitchFamily="2" charset="77"/>
        </a:defRPr>
      </a:lvl1pPr>
      <a:lvl2pPr marL="266700" indent="-266700" algn="l" defTabSz="911955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charset="0"/>
        <a:buChar char="•"/>
        <a:tabLst/>
        <a:defRPr sz="2000" b="0" i="0" kern="1200">
          <a:solidFill>
            <a:schemeClr val="tx1"/>
          </a:solidFill>
          <a:latin typeface="GT America Rg" pitchFamily="2" charset="77"/>
          <a:ea typeface="GT America Rg" pitchFamily="2" charset="77"/>
          <a:cs typeface="GT America Rg" pitchFamily="2" charset="77"/>
        </a:defRPr>
      </a:lvl2pPr>
      <a:lvl3pPr marL="222250" indent="0" algn="l" defTabSz="911955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charset="0"/>
        <a:buNone/>
        <a:tabLst/>
        <a:defRPr sz="2000" b="0" i="0" kern="1200">
          <a:solidFill>
            <a:schemeClr val="tx1"/>
          </a:solidFill>
          <a:latin typeface="GT America Rg" pitchFamily="2" charset="77"/>
          <a:ea typeface="GT America Rg" pitchFamily="2" charset="77"/>
          <a:cs typeface="GT America Rg" pitchFamily="2" charset="77"/>
        </a:defRPr>
      </a:lvl3pPr>
      <a:lvl4pPr marL="444500" indent="0" algn="l" defTabSz="911955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charset="0"/>
        <a:buNone/>
        <a:tabLst/>
        <a:defRPr sz="2000" b="0" i="0" kern="1200">
          <a:solidFill>
            <a:schemeClr val="tx1"/>
          </a:solidFill>
          <a:latin typeface="GT America Rg" pitchFamily="2" charset="77"/>
          <a:ea typeface="GT America Rg" pitchFamily="2" charset="77"/>
          <a:cs typeface="GT America Rg" pitchFamily="2" charset="77"/>
        </a:defRPr>
      </a:lvl4pPr>
      <a:lvl5pPr marL="666750" indent="0" algn="l" defTabSz="911955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charset="0"/>
        <a:buNone/>
        <a:tabLst/>
        <a:defRPr sz="2000" b="0" i="0" kern="1200">
          <a:solidFill>
            <a:schemeClr val="tx1"/>
          </a:solidFill>
          <a:latin typeface="GT America Rg" pitchFamily="2" charset="77"/>
          <a:ea typeface="GT America Rg" pitchFamily="2" charset="77"/>
          <a:cs typeface="GT America Rg" pitchFamily="2" charset="77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T America Rg" pitchFamily="2" charset="77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6" pos="6675" userDrawn="1">
          <p15:clr>
            <a:srgbClr val="A4A3A4"/>
          </p15:clr>
        </p15:guide>
        <p15:guide id="8" pos="7355" userDrawn="1">
          <p15:clr>
            <a:srgbClr val="A4A3A4"/>
          </p15:clr>
        </p15:guide>
        <p15:guide id="9" orient="horz" pos="4110" userDrawn="1">
          <p15:clr>
            <a:srgbClr val="A4A3A4"/>
          </p15:clr>
        </p15:guide>
        <p15:guide id="17" pos="4634" userDrawn="1">
          <p15:clr>
            <a:srgbClr val="A4A3A4"/>
          </p15:clr>
        </p15:guide>
        <p15:guide id="18" pos="1232" userDrawn="1">
          <p15:clr>
            <a:srgbClr val="A4A3A4"/>
          </p15:clr>
        </p15:guide>
        <p15:guide id="19" pos="3727" userDrawn="1">
          <p15:clr>
            <a:srgbClr val="A4A3A4"/>
          </p15:clr>
        </p15:guide>
        <p15:guide id="21" pos="1005" userDrawn="1">
          <p15:clr>
            <a:srgbClr val="A4A3A4"/>
          </p15:clr>
        </p15:guide>
        <p15:guide id="31" orient="horz" pos="459" userDrawn="1">
          <p15:clr>
            <a:srgbClr val="A4A3A4"/>
          </p15:clr>
        </p15:guide>
        <p15:guide id="32" orient="horz" pos="1389" userDrawn="1">
          <p15:clr>
            <a:srgbClr val="A4A3A4"/>
          </p15:clr>
        </p15:guide>
        <p15:guide id="34" pos="3953" userDrawn="1">
          <p15:clr>
            <a:srgbClr val="A4A3A4"/>
          </p15:clr>
        </p15:guide>
        <p15:guide id="35" pos="1912" userDrawn="1">
          <p15:clr>
            <a:srgbClr val="A4A3A4"/>
          </p15:clr>
        </p15:guide>
        <p15:guide id="36" pos="2139" userDrawn="1">
          <p15:clr>
            <a:srgbClr val="A4A3A4"/>
          </p15:clr>
        </p15:guide>
        <p15:guide id="37" pos="2819" userDrawn="1">
          <p15:clr>
            <a:srgbClr val="A4A3A4"/>
          </p15:clr>
        </p15:guide>
        <p15:guide id="38" pos="3046" userDrawn="1">
          <p15:clr>
            <a:srgbClr val="A4A3A4"/>
          </p15:clr>
        </p15:guide>
        <p15:guide id="39" pos="4861" userDrawn="1">
          <p15:clr>
            <a:srgbClr val="A4A3A4"/>
          </p15:clr>
        </p15:guide>
        <p15:guide id="40" pos="5541" userDrawn="1">
          <p15:clr>
            <a:srgbClr val="A4A3A4"/>
          </p15:clr>
        </p15:guide>
        <p15:guide id="41" pos="5768" userDrawn="1">
          <p15:clr>
            <a:srgbClr val="A4A3A4"/>
          </p15:clr>
        </p15:guide>
        <p15:guide id="42" pos="6448" userDrawn="1">
          <p15:clr>
            <a:srgbClr val="A4A3A4"/>
          </p15:clr>
        </p15:guide>
        <p15:guide id="47" pos="75" userDrawn="1">
          <p15:clr>
            <a:srgbClr val="A4A3A4"/>
          </p15:clr>
        </p15:guide>
        <p15:guide id="48" pos="7605" userDrawn="1">
          <p15:clr>
            <a:srgbClr val="A4A3A4"/>
          </p15:clr>
        </p15:guide>
        <p15:guide id="49" orient="horz" pos="4247" userDrawn="1">
          <p15:clr>
            <a:srgbClr val="A4A3A4"/>
          </p15:clr>
        </p15:guide>
        <p15:guide id="50" orient="horz" pos="73" userDrawn="1">
          <p15:clr>
            <a:srgbClr val="A4A3A4"/>
          </p15:clr>
        </p15:guide>
        <p15:guide id="53" pos="7469" userDrawn="1">
          <p15:clr>
            <a:srgbClr val="A4A3A4"/>
          </p15:clr>
        </p15:guide>
        <p15:guide id="54" pos="279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20CE00-C160-716D-5C31-9FB3856B6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728662"/>
            <a:ext cx="8713787" cy="1295401"/>
          </a:xfrm>
          <a:prstGeom prst="rect">
            <a:avLst/>
          </a:prstGeom>
        </p:spPr>
        <p:txBody>
          <a:bodyPr vert="horz" lIns="36000" tIns="45720" rIns="91440" bIns="45720" rtlCol="0" anchor="t">
            <a:noAutofit/>
          </a:bodyPr>
          <a:lstStyle/>
          <a:p>
            <a:r>
              <a:rPr lang="en-GB" dirty="0"/>
              <a:t>[</a:t>
            </a:r>
            <a:r>
              <a:rPr lang="en-GB" dirty="0" err="1"/>
              <a:t>Tittel</a:t>
            </a:r>
            <a:r>
              <a:rPr lang="en-GB" dirty="0"/>
              <a:t>]</a:t>
            </a:r>
            <a:endParaRPr lang="nb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D8A2C-D1DC-A9DD-AB09-53E570FE1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2205038"/>
            <a:ext cx="7273925" cy="4319587"/>
          </a:xfrm>
          <a:prstGeom prst="rect">
            <a:avLst/>
          </a:prstGeom>
        </p:spPr>
        <p:txBody>
          <a:bodyPr vert="horz" lIns="43200" tIns="45720" rIns="91440" bIns="45720" rtlCol="0">
            <a:noAutofit/>
          </a:bodyPr>
          <a:lstStyle/>
          <a:p>
            <a:pPr lvl="0"/>
            <a:r>
              <a:rPr lang="nb-NO" noProof="1"/>
              <a:t>[The quick brown fox jumps over the lazy dog]</a:t>
            </a:r>
          </a:p>
          <a:p>
            <a:pPr lvl="0"/>
            <a:r>
              <a:rPr lang="nb-NO" noProof="1"/>
              <a:t>[</a:t>
            </a:r>
            <a:r>
              <a:rPr lang="nb-NO" noProof="1">
                <a:effectLst/>
              </a:rPr>
              <a:t>Another quick brown fox]</a:t>
            </a:r>
          </a:p>
        </p:txBody>
      </p:sp>
    </p:spTree>
    <p:extLst>
      <p:ext uri="{BB962C8B-B14F-4D97-AF65-F5344CB8AC3E}">
        <p14:creationId xmlns:p14="http://schemas.microsoft.com/office/powerpoint/2010/main" val="418752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894" r:id="rId3"/>
    <p:sldLayoutId id="2147483904" r:id="rId4"/>
    <p:sldLayoutId id="2147483905" r:id="rId5"/>
    <p:sldLayoutId id="2147483893" r:id="rId6"/>
    <p:sldLayoutId id="2147483768" r:id="rId7"/>
    <p:sldLayoutId id="2147483860" r:id="rId8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0" i="0" kern="1200">
          <a:solidFill>
            <a:schemeClr val="tx1"/>
          </a:solidFill>
          <a:latin typeface="GT America Rg" pitchFamily="2" charset="77"/>
          <a:ea typeface="GT America Rg" pitchFamily="2" charset="77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b="0" i="0" kern="1200">
          <a:solidFill>
            <a:schemeClr val="tx1"/>
          </a:solidFill>
          <a:latin typeface="GT America Lt" pitchFamily="2" charset="77"/>
          <a:ea typeface="GT America Lt" pitchFamily="2" charset="77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459" userDrawn="1">
          <p15:clr>
            <a:srgbClr val="A4A3A4"/>
          </p15:clr>
        </p15:guide>
        <p15:guide id="3" pos="3840" userDrawn="1">
          <p15:clr>
            <a:srgbClr val="F26B43"/>
          </p15:clr>
        </p15:guide>
        <p15:guide id="5" pos="1005" userDrawn="1">
          <p15:clr>
            <a:srgbClr val="A4A3A4"/>
          </p15:clr>
        </p15:guide>
        <p15:guide id="8" orient="horz" pos="1389" userDrawn="1">
          <p15:clr>
            <a:srgbClr val="A4A3A4"/>
          </p15:clr>
        </p15:guide>
        <p15:guide id="9" pos="4861" userDrawn="1">
          <p15:clr>
            <a:srgbClr val="A4A3A4"/>
          </p15:clr>
        </p15:guide>
        <p15:guide id="11" orient="horz" pos="4110" userDrawn="1">
          <p15:clr>
            <a:srgbClr val="A4A3A4"/>
          </p15:clr>
        </p15:guide>
        <p15:guide id="13" pos="75" userDrawn="1">
          <p15:clr>
            <a:srgbClr val="A4A3A4"/>
          </p15:clr>
        </p15:guide>
        <p15:guide id="14" orient="horz" pos="73" userDrawn="1">
          <p15:clr>
            <a:srgbClr val="A4A3A4"/>
          </p15:clr>
        </p15:guide>
        <p15:guide id="15" pos="7605" userDrawn="1">
          <p15:clr>
            <a:srgbClr val="A4A3A4"/>
          </p15:clr>
        </p15:guide>
        <p15:guide id="16" orient="horz" pos="4247" userDrawn="1">
          <p15:clr>
            <a:srgbClr val="A4A3A4"/>
          </p15:clr>
        </p15:guide>
        <p15:guide id="17" pos="1232" userDrawn="1">
          <p15:clr>
            <a:srgbClr val="A4A3A4"/>
          </p15:clr>
        </p15:guide>
        <p15:guide id="18" pos="1912" userDrawn="1">
          <p15:clr>
            <a:srgbClr val="A4A3A4"/>
          </p15:clr>
        </p15:guide>
        <p15:guide id="19" pos="2139" userDrawn="1">
          <p15:clr>
            <a:srgbClr val="A4A3A4"/>
          </p15:clr>
        </p15:guide>
        <p15:guide id="20" pos="2819" userDrawn="1">
          <p15:clr>
            <a:srgbClr val="A4A3A4"/>
          </p15:clr>
        </p15:guide>
        <p15:guide id="21" pos="3046" userDrawn="1">
          <p15:clr>
            <a:srgbClr val="A4A3A4"/>
          </p15:clr>
        </p15:guide>
        <p15:guide id="22" pos="3727" userDrawn="1">
          <p15:clr>
            <a:srgbClr val="A4A3A4"/>
          </p15:clr>
        </p15:guide>
        <p15:guide id="23" pos="3953" userDrawn="1">
          <p15:clr>
            <a:srgbClr val="A4A3A4"/>
          </p15:clr>
        </p15:guide>
        <p15:guide id="24" pos="4634" userDrawn="1">
          <p15:clr>
            <a:srgbClr val="A4A3A4"/>
          </p15:clr>
        </p15:guide>
        <p15:guide id="26" pos="5541" userDrawn="1">
          <p15:clr>
            <a:srgbClr val="A4A3A4"/>
          </p15:clr>
        </p15:guide>
        <p15:guide id="27" pos="5768" userDrawn="1">
          <p15:clr>
            <a:srgbClr val="A4A3A4"/>
          </p15:clr>
        </p15:guide>
        <p15:guide id="28" pos="6448" userDrawn="1">
          <p15:clr>
            <a:srgbClr val="A4A3A4"/>
          </p15:clr>
        </p15:guide>
        <p15:guide id="29" pos="6675" userDrawn="1">
          <p15:clr>
            <a:srgbClr val="A4A3A4"/>
          </p15:clr>
        </p15:guide>
        <p15:guide id="30" pos="7355" userDrawn="1">
          <p15:clr>
            <a:srgbClr val="A4A3A4"/>
          </p15:clr>
        </p15:guide>
        <p15:guide id="31" pos="27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.today/blog/what-is-the-snowflake-cloud-data-platfor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4B7D-3D2B-A913-C0A3-2242BA4F11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       </a:t>
            </a:r>
            <a:r>
              <a:rPr lang="nb-NO" dirty="0" err="1"/>
              <a:t>Snowflake</a:t>
            </a:r>
            <a:r>
              <a:rPr lang="nb-NO" dirty="0"/>
              <a:t>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0DDB7-0BD7-5F2E-2AED-1E1B412A8E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August Dahl og Jonas Mossin Wagle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80AFD-2B15-DD37-1DC7-907D22D2ED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/>
              <a:t>Data </a:t>
            </a:r>
            <a:r>
              <a:rPr lang="nb-NO" dirty="0" err="1"/>
              <a:t>engineering</a:t>
            </a:r>
            <a:r>
              <a:rPr lang="nb-NO" dirty="0"/>
              <a:t> faggruppe - </a:t>
            </a:r>
            <a:r>
              <a:rPr lang="nb-NO" dirty="0" err="1"/>
              <a:t>Snowflake</a:t>
            </a:r>
            <a:r>
              <a:rPr lang="nb-NO" dirty="0"/>
              <a:t> workshop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6AED4E-635A-CADD-9702-8345E066E4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/>
              <a:t>7. Mars 2024</a:t>
            </a:r>
          </a:p>
        </p:txBody>
      </p:sp>
      <p:pic>
        <p:nvPicPr>
          <p:cNvPr id="1026" name="Picture 2" descr="Snowflake logo - Social media &amp; Logos Icons">
            <a:extLst>
              <a:ext uri="{FF2B5EF4-FFF2-40B4-BE49-F238E27FC236}">
                <a16:creationId xmlns:a16="http://schemas.microsoft.com/office/drawing/2014/main" id="{693D689D-E93C-13F2-C158-395D46EB6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84" y="3337389"/>
            <a:ext cx="611237" cy="61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018057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5B841-D2A1-D841-D1DA-D79D7385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</a:t>
            </a:r>
            <a:r>
              <a:rPr lang="nb-NO" dirty="0" err="1"/>
              <a:t>Snowflake</a:t>
            </a:r>
            <a:r>
              <a:rPr lang="nb-NO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65836-3153-1976-3F43-D6A3EF814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914" y="2510494"/>
            <a:ext cx="6759555" cy="4014130"/>
          </a:xfrm>
        </p:spPr>
        <p:txBody>
          <a:bodyPr/>
          <a:lstStyle/>
          <a:p>
            <a:r>
              <a:rPr lang="nb-NO" dirty="0" err="1"/>
              <a:t>Managed</a:t>
            </a:r>
            <a:r>
              <a:rPr lang="nb-NO" dirty="0"/>
              <a:t> tjeneste som tilbyr en plattform som understøtter: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Enkelt oppsett med lite konfigurering på egenhånd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Datavarehus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Datalakes via </a:t>
            </a:r>
            <a:r>
              <a:rPr lang="nb-NO" dirty="0" err="1"/>
              <a:t>External</a:t>
            </a:r>
            <a:r>
              <a:rPr lang="nb-NO" dirty="0"/>
              <a:t> Volumes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Data </a:t>
            </a:r>
            <a:r>
              <a:rPr lang="nb-NO" dirty="0" err="1"/>
              <a:t>engineers</a:t>
            </a:r>
            <a:r>
              <a:rPr lang="nb-NO" dirty="0"/>
              <a:t> og data scientists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Sikker deling og konsumering av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Mulighet for å selge egne data via «Data Exchange»</a:t>
            </a:r>
          </a:p>
        </p:txBody>
      </p:sp>
    </p:spTree>
    <p:extLst>
      <p:ext uri="{BB962C8B-B14F-4D97-AF65-F5344CB8AC3E}">
        <p14:creationId xmlns:p14="http://schemas.microsoft.com/office/powerpoint/2010/main" val="3859987420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5B841-D2A1-D841-D1DA-D79D7385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</a:t>
            </a:r>
            <a:r>
              <a:rPr lang="nb-NO" dirty="0" err="1"/>
              <a:t>Snowflake</a:t>
            </a:r>
            <a:r>
              <a:rPr lang="nb-NO" dirty="0"/>
              <a:t>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D62A021-8879-05BA-5A71-9B595443A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36" y="1359363"/>
            <a:ext cx="11329851" cy="4798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3F3591-119A-9622-0A36-6E4C2ED791E5}"/>
              </a:ext>
            </a:extLst>
          </p:cNvPr>
          <p:cNvSpPr txBox="1"/>
          <p:nvPr/>
        </p:nvSpPr>
        <p:spPr>
          <a:xfrm>
            <a:off x="4989080" y="6129337"/>
            <a:ext cx="2190161" cy="391628"/>
          </a:xfrm>
          <a:prstGeom prst="rect">
            <a:avLst/>
          </a:prstGeom>
        </p:spPr>
        <p:txBody>
          <a:bodyPr wrap="square" lIns="72000" tIns="72000" rIns="72000" bIns="72000" rtlCol="0">
            <a:spAutoFit/>
          </a:bodyPr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nb-NO" sz="1600" dirty="0">
                <a:latin typeface="GT America Lt" pitchFamily="2" charset="77"/>
                <a:ea typeface="GT America Lt" pitchFamily="2" charset="77"/>
              </a:rPr>
              <a:t>Kilde: </a:t>
            </a:r>
            <a:r>
              <a:rPr lang="nb-NO" sz="1600" dirty="0">
                <a:latin typeface="GT America Lt" pitchFamily="2" charset="77"/>
                <a:ea typeface="GT America Lt" pitchFamily="2" charset="77"/>
                <a:hlinkClick r:id="rId3"/>
              </a:rPr>
              <a:t>Analytics </a:t>
            </a:r>
            <a:r>
              <a:rPr lang="nb-NO" sz="1600" dirty="0" err="1">
                <a:latin typeface="GT America Lt" pitchFamily="2" charset="77"/>
                <a:ea typeface="GT America Lt" pitchFamily="2" charset="77"/>
                <a:hlinkClick r:id="rId3"/>
              </a:rPr>
              <a:t>Today</a:t>
            </a:r>
            <a:endParaRPr lang="nb-NO" sz="1600" dirty="0">
              <a:latin typeface="GT America Lt" pitchFamily="2" charset="77"/>
              <a:ea typeface="GT America L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81706014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5B841-D2A1-D841-D1DA-D79D7385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</a:t>
            </a:r>
            <a:r>
              <a:rPr lang="nb-NO" dirty="0" err="1"/>
              <a:t>Snowflake</a:t>
            </a:r>
            <a:r>
              <a:rPr lang="nb-NO" dirty="0"/>
              <a:t>?</a:t>
            </a:r>
          </a:p>
        </p:txBody>
      </p:sp>
      <p:pic>
        <p:nvPicPr>
          <p:cNvPr id="4098" name="Picture 2" descr="Architecture overview">
            <a:extLst>
              <a:ext uri="{FF2B5EF4-FFF2-40B4-BE49-F238E27FC236}">
                <a16:creationId xmlns:a16="http://schemas.microsoft.com/office/drawing/2014/main" id="{10BA8DB6-372D-9BE9-7662-56BBAF06F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442" y="1595794"/>
            <a:ext cx="8713116" cy="492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48139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A16CA-6C97-0714-5904-263C58026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Nøkkelegenskaper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35873-BE80-DEE9-9251-4564931D3C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Er tilgjengelig på de alle de største skyleverandørene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nb-NO" dirty="0"/>
              <a:t>GCP, AWS og </a:t>
            </a:r>
            <a:r>
              <a:rPr lang="nb-NO" dirty="0" err="1"/>
              <a:t>Azure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Time travel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Skalerbarhet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Håndtering av </a:t>
            </a:r>
            <a:r>
              <a:rPr lang="nb-NO" dirty="0" err="1"/>
              <a:t>semi</a:t>
            </a:r>
            <a:r>
              <a:rPr lang="nb-NO" dirty="0"/>
              <a:t>-strukturert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Sikkerhet og kryptering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Enkel 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Hovedsakelig SQL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nb-NO" sz="1800" dirty="0" err="1"/>
              <a:t>Pythonstøtte</a:t>
            </a:r>
            <a:r>
              <a:rPr lang="nb-NO" sz="1800" dirty="0"/>
              <a:t> finnes også via </a:t>
            </a:r>
            <a:r>
              <a:rPr lang="nb-NO" sz="1800" dirty="0" err="1"/>
              <a:t>Snowpark</a:t>
            </a:r>
            <a:endParaRPr lang="nb-NO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53951B-C454-B2C2-9403-B4D4B4914F9D}"/>
              </a:ext>
            </a:extLst>
          </p:cNvPr>
          <p:cNvSpPr/>
          <p:nvPr/>
        </p:nvSpPr>
        <p:spPr>
          <a:xfrm>
            <a:off x="0" y="-510574"/>
            <a:ext cx="12192000" cy="4033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80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400" dirty="0">
                <a:solidFill>
                  <a:schemeClr val="tx1"/>
                </a:solidFill>
                <a:latin typeface="GT America Rg" pitchFamily="2" charset="77"/>
                <a:ea typeface="GT America Rg" pitchFamily="2" charset="77"/>
                <a:cs typeface="DIN OT Light" charset="0"/>
              </a:rPr>
              <a:t>Tips og triks  |  Slett etter bruk</a:t>
            </a:r>
          </a:p>
        </p:txBody>
      </p:sp>
    </p:spTree>
    <p:extLst>
      <p:ext uri="{BB962C8B-B14F-4D97-AF65-F5344CB8AC3E}">
        <p14:creationId xmlns:p14="http://schemas.microsoft.com/office/powerpoint/2010/main" val="238477819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A16CA-6C97-0714-5904-263C58026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Snowflake</a:t>
            </a:r>
            <a:r>
              <a:rPr lang="nb-NO" dirty="0"/>
              <a:t> sammenliknet med..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53951B-C454-B2C2-9403-B4D4B4914F9D}"/>
              </a:ext>
            </a:extLst>
          </p:cNvPr>
          <p:cNvSpPr/>
          <p:nvPr/>
        </p:nvSpPr>
        <p:spPr>
          <a:xfrm>
            <a:off x="0" y="-510574"/>
            <a:ext cx="12192000" cy="4033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80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400" dirty="0">
                <a:solidFill>
                  <a:schemeClr val="tx1"/>
                </a:solidFill>
                <a:latin typeface="GT America Rg" pitchFamily="2" charset="77"/>
                <a:ea typeface="GT America Rg" pitchFamily="2" charset="77"/>
                <a:cs typeface="DIN OT Light" charset="0"/>
              </a:rPr>
              <a:t>Tips og triks  |  Slett etter bruk</a:t>
            </a:r>
          </a:p>
        </p:txBody>
      </p:sp>
      <p:pic>
        <p:nvPicPr>
          <p:cNvPr id="1038" name="Picture 14" descr="Google BigQuery: A Tutorial for Marketers | CXL">
            <a:extLst>
              <a:ext uri="{FF2B5EF4-FFF2-40B4-BE49-F238E27FC236}">
                <a16:creationId xmlns:a16="http://schemas.microsoft.com/office/drawing/2014/main" id="{EF455431-9200-F347-BBA1-53EA95938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552" y="2766571"/>
            <a:ext cx="2676797" cy="150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atabricks Agrees to Acquire Arcion, the Leading Provider for Real-Time  Enterprise Data Replication Technology">
            <a:extLst>
              <a:ext uri="{FF2B5EF4-FFF2-40B4-BE49-F238E27FC236}">
                <a16:creationId xmlns:a16="http://schemas.microsoft.com/office/drawing/2014/main" id="{43089B36-86ED-036F-8C5B-3A0DF5138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765" y="2768863"/>
            <a:ext cx="2862469" cy="15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83F8ECB7-84BA-94A3-DF91-8C9AB40AB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90" y="3162523"/>
            <a:ext cx="3011557" cy="71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813099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Presentasjon">
  <a:themeElements>
    <a:clrScheme name="bekk-2023-fargepalett">
      <a:dk1>
        <a:srgbClr val="1F1F1F"/>
      </a:dk1>
      <a:lt1>
        <a:srgbClr val="FFFFFF"/>
      </a:lt1>
      <a:dk2>
        <a:srgbClr val="1F1F1F"/>
      </a:dk2>
      <a:lt2>
        <a:srgbClr val="0141FE"/>
      </a:lt2>
      <a:accent1>
        <a:srgbClr val="C2E835"/>
      </a:accent1>
      <a:accent2>
        <a:srgbClr val="1F1F1F"/>
      </a:accent2>
      <a:accent3>
        <a:srgbClr val="CBB29C"/>
      </a:accent3>
      <a:accent4>
        <a:srgbClr val="909DA9"/>
      </a:accent4>
      <a:accent5>
        <a:srgbClr val="AEB7AB"/>
      </a:accent5>
      <a:accent6>
        <a:srgbClr val="CAC2B8"/>
      </a:accent6>
      <a:hlink>
        <a:srgbClr val="1F1F1F"/>
      </a:hlink>
      <a:folHlink>
        <a:srgbClr val="1F1F1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ot="0" spcFirstLastPara="0" vertOverflow="overflow" horzOverflow="overflow" vert="horz" wrap="square" lIns="180000" tIns="216000" rIns="180000" bIns="180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800"/>
          </a:spcBef>
          <a:spcAft>
            <a:spcPts val="800"/>
          </a:spcAft>
          <a:defRPr sz="1600" dirty="0" smtClean="0">
            <a:solidFill>
              <a:schemeClr val="tx1"/>
            </a:solidFill>
            <a:latin typeface="GT America Lt" pitchFamily="2" charset="77"/>
            <a:ea typeface="GT America Lt" pitchFamily="2" charset="77"/>
            <a:cs typeface="DIN OT Light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72000" tIns="72000" rIns="72000" bIns="72000" rtlCol="0">
        <a:spAutoFit/>
      </a:bodyPr>
      <a:lstStyle>
        <a:defPPr algn="l">
          <a:spcBef>
            <a:spcPts val="800"/>
          </a:spcBef>
          <a:spcAft>
            <a:spcPts val="800"/>
          </a:spcAft>
          <a:defRPr sz="1600" dirty="0" smtClean="0">
            <a:latin typeface="GT America Lt" pitchFamily="2" charset="77"/>
            <a:ea typeface="GT America L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ekk-mal-ppt-2023.potx" id="{6F6C8887-A444-FE4F-889D-2A63EC942173}" vid="{B6DA5C2B-E8CE-194C-8D55-14CF4FA1953A}"/>
    </a:ext>
  </a:extLst>
</a:theme>
</file>

<file path=ppt/theme/theme2.xml><?xml version="1.0" encoding="utf-8"?>
<a:theme xmlns:a="http://schemas.openxmlformats.org/drawingml/2006/main" name="Mindre tekststørrelse / rappert / tilbud">
  <a:themeElements>
    <a:clrScheme name="bekk-2023-fargepalett">
      <a:dk1>
        <a:srgbClr val="1F1F1F"/>
      </a:dk1>
      <a:lt1>
        <a:srgbClr val="FFFFFF"/>
      </a:lt1>
      <a:dk2>
        <a:srgbClr val="1F1F1F"/>
      </a:dk2>
      <a:lt2>
        <a:srgbClr val="0141FE"/>
      </a:lt2>
      <a:accent1>
        <a:srgbClr val="C2E835"/>
      </a:accent1>
      <a:accent2>
        <a:srgbClr val="1F1F1F"/>
      </a:accent2>
      <a:accent3>
        <a:srgbClr val="CBB29C"/>
      </a:accent3>
      <a:accent4>
        <a:srgbClr val="909DA9"/>
      </a:accent4>
      <a:accent5>
        <a:srgbClr val="AEB7AB"/>
      </a:accent5>
      <a:accent6>
        <a:srgbClr val="CAC2B8"/>
      </a:accent6>
      <a:hlink>
        <a:srgbClr val="1F1F1F"/>
      </a:hlink>
      <a:folHlink>
        <a:srgbClr val="1F1F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tIns="90000" rtlCol="0" anchor="t"/>
      <a:lstStyle>
        <a:defPPr algn="l">
          <a:defRPr sz="1600" dirty="0" smtClean="0">
            <a:solidFill>
              <a:schemeClr val="tx1"/>
            </a:solidFill>
            <a:latin typeface="GT America Lt" pitchFamily="2" charset="77"/>
            <a:ea typeface="GT America Lt" pitchFamily="2" charset="77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spcBef>
            <a:spcPts val="800"/>
          </a:spcBef>
          <a:spcAft>
            <a:spcPts val="800"/>
          </a:spcAft>
          <a:defRPr sz="1600" dirty="0" smtClean="0">
            <a:latin typeface="GT America Lt" pitchFamily="2" charset="77"/>
            <a:ea typeface="GT America L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ekk-mal-ppt-2023.potx" id="{6F6C8887-A444-FE4F-889D-2A63EC942173}" vid="{3A9CB0A2-71EA-E34E-B475-A9103665EBC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Presentasjon</Template>
  <TotalTime>43</TotalTime>
  <Words>130</Words>
  <Application>Microsoft Macintosh PowerPoint</Application>
  <PresentationFormat>Widescreen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GT America Exp Md</vt:lpstr>
      <vt:lpstr>GT America Lt</vt:lpstr>
      <vt:lpstr>GT America Rg</vt:lpstr>
      <vt:lpstr>Presentasjon</vt:lpstr>
      <vt:lpstr>Mindre tekststørrelse / rappert / tilbud</vt:lpstr>
      <vt:lpstr>       Snowflake Workshop</vt:lpstr>
      <vt:lpstr>Hva er Snowflake?</vt:lpstr>
      <vt:lpstr>Hva er Snowflake?</vt:lpstr>
      <vt:lpstr>Hva er Snowflake?</vt:lpstr>
      <vt:lpstr>Nøkkelegenskaper</vt:lpstr>
      <vt:lpstr>Snowflake sammenliknet med..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Snowflake Workshop</dc:title>
  <dc:subject/>
  <dc:creator>Jonas Mossin Wagle</dc:creator>
  <cp:keywords/>
  <dc:description/>
  <cp:lastModifiedBy>Jonas Mossin Wagle</cp:lastModifiedBy>
  <cp:revision>3</cp:revision>
  <dcterms:created xsi:type="dcterms:W3CDTF">2024-03-05T20:56:38Z</dcterms:created>
  <dcterms:modified xsi:type="dcterms:W3CDTF">2024-03-05T21:43:40Z</dcterms:modified>
  <cp:category/>
</cp:coreProperties>
</file>