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0" r:id="rId3"/>
    <p:sldId id="281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4" r:id="rId20"/>
    <p:sldId id="289" r:id="rId21"/>
    <p:sldId id="286" r:id="rId22"/>
    <p:sldId id="291" r:id="rId23"/>
    <p:sldId id="287" r:id="rId24"/>
    <p:sldId id="288" r:id="rId25"/>
    <p:sldId id="290" r:id="rId26"/>
    <p:sldId id="284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88986" autoAdjust="0"/>
  </p:normalViewPr>
  <p:slideViewPr>
    <p:cSldViewPr snapToGrid="0" snapToObjects="1" showGuides="1">
      <p:cViewPr>
        <p:scale>
          <a:sx n="125" d="100"/>
          <a:sy n="125" d="100"/>
        </p:scale>
        <p:origin x="-1128" y="24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4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dirty="0" smtClean="0"/>
              <a:t>Insert </a:t>
            </a:r>
            <a:r>
              <a:rPr lang="en-US" dirty="0" err="1" smtClean="0"/>
              <a:t>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nixon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813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the shell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richard</a:t>
            </a:r>
            <a:r>
              <a:rPr lang="en-US" dirty="0" smtClean="0"/>
              <a:t> </a:t>
            </a:r>
            <a:r>
              <a:rPr lang="en-US" dirty="0" err="1" smtClean="0"/>
              <a:t>nixon</a:t>
            </a:r>
            <a:endParaRPr lang="en-US" dirty="0" smtClean="0"/>
          </a:p>
          <a:p>
            <a:r>
              <a:rPr lang="en-US" dirty="0" smtClean="0"/>
              <a:t>M. 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Milhouse</a:t>
            </a:r>
            <a:endParaRPr lang="en-US" dirty="0" smtClean="0"/>
          </a:p>
          <a:p>
            <a:r>
              <a:rPr lang="en-US" dirty="0" smtClean="0"/>
              <a:t>Show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Widely adopted lots of help to get</a:t>
            </a:r>
          </a:p>
        </p:txBody>
      </p:sp>
    </p:spTree>
    <p:extLst>
      <p:ext uri="{BB962C8B-B14F-4D97-AF65-F5344CB8AC3E}">
        <p14:creationId xmlns:p14="http://schemas.microsoft.com/office/powerpoint/2010/main" val="37944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JSON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– value pairs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Values can be of types string, number,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array or object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(Show in a editor)</a:t>
            </a:r>
          </a:p>
        </p:txBody>
      </p:sp>
    </p:spTree>
    <p:extLst>
      <p:ext uri="{BB962C8B-B14F-4D97-AF65-F5344CB8AC3E}">
        <p14:creationId xmlns:p14="http://schemas.microsoft.com/office/powerpoint/2010/main" val="339021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aseline="0" dirty="0" smtClean="0"/>
              <a:t>An array of documents is a collection.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 database consists of one or many collections.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Collections are vaguely the same as tables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</a:t>
            </a:r>
            <a:r>
              <a:rPr lang="en-US" baseline="0" dirty="0" smtClean="0"/>
              <a:t> constraints across documents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Could lead to update anomalies if you reference items in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092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gets its</a:t>
            </a:r>
            <a:r>
              <a:rPr lang="en-US" baseline="0" dirty="0" smtClean="0"/>
              <a:t> name from </a:t>
            </a:r>
            <a:r>
              <a:rPr lang="en-US" baseline="0" dirty="0" err="1" smtClean="0"/>
              <a:t>huMONGOus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4824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things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give you that you might not be used to.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Schemaless</a:t>
            </a:r>
            <a:endParaRPr lang="en-US" baseline="0" dirty="0" smtClean="0"/>
          </a:p>
          <a:p>
            <a:r>
              <a:rPr lang="en-US" baseline="0" dirty="0" smtClean="0"/>
              <a:t>	- Design for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løiten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z7E3O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kursserie</a:t>
            </a:r>
            <a:r>
              <a:rPr lang="en-US" dirty="0" smtClean="0"/>
              <a:t> del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04-03-2015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 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</a:t>
            </a:r>
            <a:r>
              <a:rPr lang="en-US" dirty="0" smtClean="0"/>
              <a:t>{name: “Richard M. Nixon”</a:t>
            </a:r>
            <a:r>
              <a:rPr lang="en-US" dirty="0" smtClean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128242" cy="307777"/>
          </a:xfrm>
        </p:spPr>
        <p:txBody>
          <a:bodyPr/>
          <a:lstStyle/>
          <a:p>
            <a:r>
              <a:rPr lang="en-US" i="0" dirty="0" err="1" smtClean="0"/>
              <a:t>Logg</a:t>
            </a:r>
            <a:r>
              <a:rPr lang="en-US" i="0" dirty="0" smtClean="0"/>
              <a:t> </a:t>
            </a:r>
            <a:r>
              <a:rPr lang="en-US" i="0" dirty="0" err="1" smtClean="0"/>
              <a:t>på</a:t>
            </a:r>
            <a:r>
              <a:rPr lang="en-US" i="0" dirty="0" smtClean="0"/>
              <a:t> </a:t>
            </a:r>
            <a:r>
              <a:rPr lang="en-US" i="0" dirty="0" err="1" smtClean="0"/>
              <a:t>hver</a:t>
            </a:r>
            <a:r>
              <a:rPr lang="en-US" i="0" dirty="0" smtClean="0"/>
              <a:t> </a:t>
            </a:r>
            <a:r>
              <a:rPr lang="en-US" i="0" dirty="0" err="1" smtClean="0"/>
              <a:t>deres</a:t>
            </a:r>
            <a:r>
              <a:rPr lang="en-US" i="0" dirty="0" smtClean="0"/>
              <a:t> server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Velg</a:t>
            </a:r>
            <a:r>
              <a:rPr lang="en-US" dirty="0" smtClean="0"/>
              <a:t> en server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deres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den: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://bit.ly/</a:t>
            </a:r>
            <a:r>
              <a:rPr lang="en-US" dirty="0" smtClean="0">
                <a:hlinkClick r:id="rId2"/>
              </a:rPr>
              <a:t>1z7E3Ou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Åpne</a:t>
            </a:r>
            <a:r>
              <a:rPr lang="en-US" dirty="0" smtClean="0"/>
              <a:t> en terminal: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mongokurs</a:t>
            </a:r>
            <a:r>
              <a:rPr lang="en-US" dirty="0" smtClean="0"/>
              <a:t>@&lt;</a:t>
            </a:r>
            <a:r>
              <a:rPr lang="en-US" dirty="0" err="1" smtClean="0"/>
              <a:t>ipadresse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Passord</a:t>
            </a:r>
            <a:r>
              <a:rPr lang="en-US" dirty="0" smtClean="0"/>
              <a:t>: </a:t>
            </a:r>
            <a:r>
              <a:rPr lang="en-US" dirty="0" err="1"/>
              <a:t>mongoerkult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 smtClean="0"/>
              <a:t>Use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Show 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15278445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19234" cy="307777"/>
          </a:xfrm>
        </p:spPr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kursserien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fokuserer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basisoperasjoner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for </a:t>
            </a:r>
            <a:r>
              <a:rPr lang="en-US" dirty="0" err="1" smtClean="0"/>
              <a:t>rask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Neo4J</a:t>
            </a:r>
          </a:p>
          <a:p>
            <a:endParaRPr lang="en-US" dirty="0"/>
          </a:p>
          <a:p>
            <a:r>
              <a:rPr lang="en-US" dirty="0" smtClean="0"/>
              <a:t>Neo4J </a:t>
            </a:r>
            <a:r>
              <a:rPr lang="en-US" dirty="0" err="1" smtClean="0"/>
              <a:t>går</a:t>
            </a:r>
            <a:r>
              <a:rPr lang="en-US" dirty="0" smtClean="0"/>
              <a:t> med </a:t>
            </a:r>
            <a:r>
              <a:rPr lang="en-US" dirty="0" err="1" smtClean="0"/>
              <a:t>tanke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motsatt</a:t>
            </a:r>
            <a:r>
              <a:rPr lang="en-US" dirty="0" smtClean="0"/>
              <a:t> </a:t>
            </a:r>
            <a:r>
              <a:rPr lang="en-US" dirty="0" err="1" smtClean="0"/>
              <a:t>retning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database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ekstremt</a:t>
            </a:r>
            <a:r>
              <a:rPr lang="en-US" dirty="0" smtClean="0"/>
              <a:t> </a:t>
            </a:r>
            <a:r>
              <a:rPr lang="en-US" dirty="0" err="1" smtClean="0"/>
              <a:t>kraftige</a:t>
            </a:r>
            <a:r>
              <a:rPr lang="en-US" dirty="0" smtClean="0"/>
              <a:t> </a:t>
            </a:r>
            <a:r>
              <a:rPr lang="en-US" dirty="0" err="1" smtClean="0"/>
              <a:t>spørringer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706784" cy="276999"/>
          </a:xfrm>
        </p:spPr>
        <p:txBody>
          <a:bodyPr/>
          <a:lstStyle/>
          <a:p>
            <a:r>
              <a:rPr lang="en-US" dirty="0" smtClean="0"/>
              <a:t>Del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sett </a:t>
            </a:r>
            <a:r>
              <a:rPr lang="en-US" dirty="0" err="1" smtClean="0"/>
              <a:t>på</a:t>
            </a:r>
            <a:r>
              <a:rPr lang="en-US" dirty="0" smtClean="0"/>
              <a:t> to </a:t>
            </a:r>
            <a:r>
              <a:rPr lang="en-US" dirty="0" err="1" smtClean="0"/>
              <a:t>ytterst</a:t>
            </a:r>
            <a:r>
              <a:rPr lang="en-US" dirty="0" smtClean="0"/>
              <a:t> </a:t>
            </a:r>
            <a:r>
              <a:rPr lang="en-US" dirty="0" err="1" smtClean="0"/>
              <a:t>forskjellige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I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man de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tradisjonelle</a:t>
            </a:r>
            <a:r>
              <a:rPr lang="en-US" dirty="0" smtClean="0"/>
              <a:t> </a:t>
            </a:r>
            <a:r>
              <a:rPr lang="en-US" dirty="0" err="1" smtClean="0"/>
              <a:t>relasjonelle</a:t>
            </a:r>
            <a:r>
              <a:rPr lang="en-US" dirty="0" smtClean="0"/>
              <a:t> SQL </a:t>
            </a:r>
            <a:r>
              <a:rPr lang="en-US" dirty="0" err="1" smtClean="0"/>
              <a:t>databasene</a:t>
            </a:r>
            <a:r>
              <a:rPr lang="en-US" dirty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mange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varisjoner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vet man </a:t>
            </a:r>
            <a:r>
              <a:rPr lang="en-US" dirty="0" err="1" smtClean="0"/>
              <a:t>hvilken</a:t>
            </a:r>
            <a:r>
              <a:rPr lang="en-US" dirty="0" smtClean="0"/>
              <a:t> man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kvelden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rettet</a:t>
            </a:r>
            <a:r>
              <a:rPr lang="en-US" dirty="0" smtClean="0"/>
              <a:t> mot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</a:t>
            </a:r>
            <a:r>
              <a:rPr lang="en-US" dirty="0" err="1" smtClean="0"/>
              <a:t>innsikt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velge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database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734962" cy="276999"/>
          </a:xfrm>
        </p:spPr>
        <p:txBody>
          <a:bodyPr/>
          <a:lstStyle/>
          <a:p>
            <a:r>
              <a:rPr lang="en-US" dirty="0" smtClean="0"/>
              <a:t>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67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7051" cy="307777"/>
          </a:xfrm>
        </p:spPr>
        <p:txBody>
          <a:bodyPr/>
          <a:lstStyle/>
          <a:p>
            <a:r>
              <a:rPr lang="en-US" dirty="0" smtClean="0"/>
              <a:t>One-to-one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</a:t>
            </a:r>
          </a:p>
          <a:p>
            <a:endParaRPr lang="en-US" dirty="0"/>
          </a:p>
          <a:p>
            <a:r>
              <a:rPr lang="en-US" dirty="0" smtClean="0"/>
              <a:t>Good fit for most cases.</a:t>
            </a:r>
          </a:p>
          <a:p>
            <a:endParaRPr lang="en-US" dirty="0" smtClean="0"/>
          </a:p>
          <a:p>
            <a:r>
              <a:rPr lang="en-US" dirty="0" smtClean="0"/>
              <a:t>Man / wife type relations are more complex.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30449" y="4632960"/>
            <a:ext cx="2794001" cy="17068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Person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_id: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07970" y="545084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Passport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1103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best for </a:t>
            </a:r>
            <a:r>
              <a:rPr lang="en-US" i="1" dirty="0" smtClean="0"/>
              <a:t>one-to-few</a:t>
            </a:r>
            <a:r>
              <a:rPr lang="en-US" dirty="0" smtClean="0"/>
              <a:t> cases.</a:t>
            </a:r>
          </a:p>
          <a:p>
            <a:r>
              <a:rPr lang="en-US" dirty="0" smtClean="0"/>
              <a:t>Access pattern should be “get carts for a user”.</a:t>
            </a:r>
          </a:p>
          <a:p>
            <a:endParaRPr lang="en-US" dirty="0"/>
          </a:p>
          <a:p>
            <a:r>
              <a:rPr lang="en-US" dirty="0" smtClean="0"/>
              <a:t>No update anomalies.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84800" y="4470400"/>
            <a:ext cx="3039650" cy="18491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43810" y="50850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6210" y="52374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8610" y="53898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487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 references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too many carts for simple embedding to be viable.</a:t>
            </a:r>
          </a:p>
          <a:p>
            <a:r>
              <a:rPr lang="en-US" dirty="0"/>
              <a:t>Access pattern should be “get carts for a user”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complexity to application code.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cart is deleted. A user can now reference a non existing cart.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arts: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9001,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9876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9001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9876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6758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one-to-truly-many.</a:t>
            </a:r>
          </a:p>
          <a:p>
            <a:r>
              <a:rPr lang="en-US" dirty="0" smtClean="0"/>
              <a:t>Does not dictate access pattern, but adds complexity to application code.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user is deleted. Carts can now reference a non existing User.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495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denormalizing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one-to-many.</a:t>
            </a:r>
          </a:p>
          <a:p>
            <a:r>
              <a:rPr lang="en-US" dirty="0" smtClean="0"/>
              <a:t>Access pattern should be “Get all carts and project cart content and customer”.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No user document in this approach. Updating user information is tedious.</a:t>
            </a:r>
            <a:endParaRPr lang="en-US" dirty="0"/>
          </a:p>
          <a:p>
            <a:r>
              <a:rPr lang="en-US" dirty="0" smtClean="0"/>
              <a:t>Larger disk footprint per cart.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5120" y="374904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5120" y="511048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</p:spTree>
    <p:extLst>
      <p:ext uri="{BB962C8B-B14F-4D97-AF65-F5344CB8AC3E}">
        <p14:creationId xmlns:p14="http://schemas.microsoft.com/office/powerpoint/2010/main" val="5246650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28704" cy="307777"/>
          </a:xfrm>
        </p:spPr>
        <p:txBody>
          <a:bodyPr/>
          <a:lstStyle/>
          <a:p>
            <a:r>
              <a:rPr lang="en-US" dirty="0" smtClean="0"/>
              <a:t>Many-to-many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Complexity in application code.</a:t>
            </a:r>
          </a:p>
          <a:p>
            <a:endParaRPr lang="en-US" dirty="0"/>
          </a:p>
          <a:p>
            <a:r>
              <a:rPr lang="en-US" dirty="0" smtClean="0"/>
              <a:t>Have update anomalies.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9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56,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7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56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623" y="1262063"/>
            <a:ext cx="81028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By embedding references in both documents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1236320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647084" cy="307777"/>
          </a:xfrm>
        </p:spPr>
        <p:txBody>
          <a:bodyPr/>
          <a:lstStyle/>
          <a:p>
            <a:r>
              <a:rPr lang="en-US" i="0" dirty="0" smtClean="0"/>
              <a:t>Structuring data in </a:t>
            </a:r>
            <a:r>
              <a:rPr lang="en-US" i="0" dirty="0" err="1" smtClean="0"/>
              <a:t>Mongodb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data that you need together, together.</a:t>
            </a:r>
          </a:p>
          <a:p>
            <a:endParaRPr lang="en-US" dirty="0"/>
          </a:p>
          <a:p>
            <a:r>
              <a:rPr lang="en-US" dirty="0" smtClean="0"/>
              <a:t>Related data should be kept in the same document.</a:t>
            </a:r>
          </a:p>
          <a:p>
            <a:endParaRPr lang="en-US" dirty="0"/>
          </a:p>
          <a:p>
            <a:r>
              <a:rPr lang="en-US" dirty="0" smtClean="0"/>
              <a:t>Know your access pattern, design for it.</a:t>
            </a:r>
          </a:p>
          <a:p>
            <a:endParaRPr lang="en-US" dirty="0"/>
          </a:p>
          <a:p>
            <a:r>
              <a:rPr lang="en-US" dirty="0" smtClean="0"/>
              <a:t>For most cases simply store the objects you have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73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err="1" smtClean="0"/>
              <a:t>UiO</a:t>
            </a:r>
            <a:endParaRPr lang="en-US" dirty="0"/>
          </a:p>
        </p:txBody>
      </p:sp>
      <p:pic>
        <p:nvPicPr>
          <p:cNvPr id="24" name="Picture Placeholder 23" descr="ViewEmployeeImage.jpg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6091894" y="1841483"/>
            <a:ext cx="2720693" cy="864000"/>
          </a:xfrm>
        </p:spPr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smtClean="0"/>
              <a:t>INSA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Frithjof</a:t>
            </a:r>
            <a:r>
              <a:rPr lang="en-US" dirty="0" smtClean="0"/>
              <a:t> </a:t>
            </a:r>
            <a:r>
              <a:rPr lang="en-US" dirty="0" err="1" smtClean="0"/>
              <a:t>Nerdrum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6445" y="418688"/>
            <a:ext cx="2967479" cy="307777"/>
          </a:xfrm>
        </p:spPr>
        <p:txBody>
          <a:bodyPr/>
          <a:lstStyle/>
          <a:p>
            <a:r>
              <a:rPr lang="en-US" i="0" dirty="0" err="1" smtClean="0"/>
              <a:t>Kursholdere</a:t>
            </a:r>
            <a:r>
              <a:rPr lang="en-US" i="0" dirty="0" smtClean="0"/>
              <a:t> I dag</a:t>
            </a:r>
            <a:endParaRPr lang="en-US" i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t>3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smtClean="0"/>
              <a:t>NTNU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Ken </a:t>
            </a:r>
            <a:r>
              <a:rPr lang="en-US" dirty="0" err="1" smtClean="0"/>
              <a:t>Grønnbeck</a:t>
            </a:r>
            <a:endParaRPr lang="en-US" dirty="0"/>
          </a:p>
        </p:txBody>
      </p:sp>
      <p:pic>
        <p:nvPicPr>
          <p:cNvPr id="31" name="Picture Placeholder 30" descr="ViewEmployeeImage.jpg"/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Seniorkonsulent</a:t>
            </a:r>
            <a:endParaRPr lang="en-US" dirty="0" smtClean="0"/>
          </a:p>
          <a:p>
            <a:r>
              <a:rPr lang="en-US" dirty="0" err="1" smtClean="0"/>
              <a:t>UiO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Fredrik </a:t>
            </a:r>
            <a:r>
              <a:rPr lang="en-US" dirty="0" err="1" smtClean="0"/>
              <a:t>Valdmanis</a:t>
            </a:r>
            <a:endParaRPr lang="en-US" dirty="0"/>
          </a:p>
        </p:txBody>
      </p:sp>
      <p:pic>
        <p:nvPicPr>
          <p:cNvPr id="15" name="Picture Placeholder 14" descr="ViewEmployeeImage.jpg"/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pic>
        <p:nvPicPr>
          <p:cNvPr id="18" name="Picture Placeholder 17" descr="ViewEmployeeImage.jpg"/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79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21700</TotalTime>
  <Words>1318</Words>
  <Application>Microsoft Macintosh PowerPoint</Application>
  <PresentationFormat>On-screen Show (4:3)</PresentationFormat>
  <Paragraphs>358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BEKK Rekruttering 16-9</vt:lpstr>
      <vt:lpstr>MONGODB  </vt:lpstr>
      <vt:lpstr>Om kursserien</vt:lpstr>
      <vt:lpstr>Kursholdere I dag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Logg på hver deres server</vt:lpstr>
      <vt:lpstr>Structuring your data</vt:lpstr>
      <vt:lpstr>One-to-one approach</vt:lpstr>
      <vt:lpstr>One-to-many approach #1</vt:lpstr>
      <vt:lpstr>One-to-many approach #2</vt:lpstr>
      <vt:lpstr>One-to-many approach #2</vt:lpstr>
      <vt:lpstr>One-to-many approach #4</vt:lpstr>
      <vt:lpstr>Many-to-many approach</vt:lpstr>
      <vt:lpstr>Structuring data in Mongodb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Frode Bjerke</cp:lastModifiedBy>
  <cp:revision>828</cp:revision>
  <dcterms:created xsi:type="dcterms:W3CDTF">2011-08-04T16:58:46Z</dcterms:created>
  <dcterms:modified xsi:type="dcterms:W3CDTF">2015-03-04T13:24:01Z</dcterms:modified>
</cp:coreProperties>
</file>