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281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8640" autoAdjust="0"/>
  </p:normalViewPr>
  <p:slideViewPr>
    <p:cSldViewPr snapToGrid="0" snapToObjects="1" showGuides="1">
      <p:cViewPr>
        <p:scale>
          <a:sx n="125" d="100"/>
          <a:sy n="125" d="100"/>
        </p:scale>
        <p:origin x="-6504" y="-315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s://www.youtube.com/channel/UCO6fpQsiBhglTVGsjC1on7A/playlist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mongodb.org/ecosystem/driver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4" Type="http://schemas.openxmlformats.org/officeDocument/2006/relationships/hyperlink" Target="http://docs.mongodb.org/manual/" TargetMode="External"/><Relationship Id="rId5" Type="http://schemas.openxmlformats.org/officeDocument/2006/relationships/hyperlink" Target="https://university.mongodb.com/" TargetMode="External"/><Relationship Id="rId6" Type="http://schemas.openxmlformats.org/officeDocument/2006/relationships/hyperlink" Target="http://www.mongodb.com/blog/post/announcing-mongodb-30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ekkopen/databasekurs/tree/master/mongo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kursserie</a:t>
            </a:r>
            <a:r>
              <a:rPr lang="en-US" dirty="0" smtClean="0"/>
              <a:t> del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NTNU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11-02-2015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2319" y="2018854"/>
            <a:ext cx="4138987" cy="464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$ mongo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Connect to </a:t>
            </a:r>
            <a:r>
              <a:rPr lang="en-US" sz="1700" i="1" dirty="0" err="1" smtClean="0"/>
              <a:t>mongod</a:t>
            </a:r>
            <a:r>
              <a:rPr lang="en-US" sz="1700" i="1" dirty="0" smtClean="0"/>
              <a:t> on localhost:27017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Show </a:t>
            </a:r>
            <a:r>
              <a:rPr lang="en-US" sz="1700" dirty="0" err="1" smtClean="0"/>
              <a:t>dbs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List of databases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</a:t>
            </a:r>
            <a:r>
              <a:rPr lang="en-US" sz="1700" dirty="0" smtClean="0"/>
              <a:t>Use </a:t>
            </a:r>
            <a:r>
              <a:rPr lang="en-US" sz="1700" dirty="0" err="1" smtClean="0"/>
              <a:t>kursserie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Switch to the </a:t>
            </a:r>
            <a:r>
              <a:rPr lang="en-US" sz="1700" i="1" dirty="0" err="1" smtClean="0"/>
              <a:t>kursserie</a:t>
            </a:r>
            <a:r>
              <a:rPr lang="en-US" sz="1700" i="1" dirty="0" smtClean="0"/>
              <a:t> database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Show collections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system.indexes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users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</a:t>
            </a:r>
            <a:r>
              <a:rPr lang="en-US" sz="1700" dirty="0" err="1" smtClean="0"/>
              <a:t>db.products.findOne</a:t>
            </a:r>
            <a:r>
              <a:rPr lang="en-US" sz="1700" dirty="0" smtClean="0"/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US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{sex: “female”}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79321" cy="307777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00599"/>
              </p:ext>
            </p:extLst>
          </p:nvPr>
        </p:nvGraphicFramePr>
        <p:xfrm>
          <a:off x="321623" y="17678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[9,</a:t>
                      </a:r>
                      <a:r>
                        <a:rPr lang="en-US" baseline="0" dirty="0" smtClean="0"/>
                        <a:t> 7, 2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4640" y="1915988"/>
            <a:ext cx="1544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Denormalized</a:t>
            </a:r>
            <a:endParaRPr lang="en-US" sz="17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7339"/>
              </p:ext>
            </p:extLst>
          </p:nvPr>
        </p:nvGraphicFramePr>
        <p:xfrm>
          <a:off x="321623" y="37236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60605"/>
              </p:ext>
            </p:extLst>
          </p:nvPr>
        </p:nvGraphicFramePr>
        <p:xfrm>
          <a:off x="1524000" y="54762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1706880" y="4572000"/>
            <a:ext cx="426720" cy="782320"/>
          </a:xfrm>
          <a:prstGeom prst="straightConnector1">
            <a:avLst/>
          </a:prstGeom>
          <a:ln w="6350" cmpd="sng">
            <a:solidFill>
              <a:srgbClr val="FD515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50539"/>
              </p:ext>
            </p:extLst>
          </p:nvPr>
        </p:nvGraphicFramePr>
        <p:xfrm>
          <a:off x="1676400" y="56286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7195"/>
              </p:ext>
            </p:extLst>
          </p:nvPr>
        </p:nvGraphicFramePr>
        <p:xfrm>
          <a:off x="1828800" y="57810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08800" y="3887028"/>
            <a:ext cx="13142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415600995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19234" cy="307777"/>
          </a:xfrm>
        </p:spPr>
        <p:txBody>
          <a:bodyPr/>
          <a:lstStyle/>
          <a:p>
            <a:r>
              <a:rPr lang="en-US" dirty="0" smtClean="0"/>
              <a:t>Om </a:t>
            </a:r>
            <a:r>
              <a:rPr lang="en-US" dirty="0" err="1" smtClean="0"/>
              <a:t>kursserien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fokuserer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basisoperasjoner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gjør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et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verktøy</a:t>
            </a:r>
            <a:r>
              <a:rPr lang="en-US" dirty="0" smtClean="0"/>
              <a:t> for </a:t>
            </a:r>
            <a:r>
              <a:rPr lang="en-US" dirty="0" err="1" smtClean="0"/>
              <a:t>rask</a:t>
            </a:r>
            <a:r>
              <a:rPr lang="en-US" dirty="0" smtClean="0"/>
              <a:t> </a:t>
            </a:r>
            <a:r>
              <a:rPr lang="en-US" dirty="0" err="1" smtClean="0"/>
              <a:t>utvikling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Neo4J</a:t>
            </a:r>
          </a:p>
          <a:p>
            <a:endParaRPr lang="en-US" dirty="0"/>
          </a:p>
          <a:p>
            <a:r>
              <a:rPr lang="en-US" dirty="0" smtClean="0"/>
              <a:t>Neo4J </a:t>
            </a:r>
            <a:r>
              <a:rPr lang="en-US" dirty="0" err="1" smtClean="0"/>
              <a:t>går</a:t>
            </a:r>
            <a:r>
              <a:rPr lang="en-US" dirty="0" smtClean="0"/>
              <a:t> med </a:t>
            </a:r>
            <a:r>
              <a:rPr lang="en-US" dirty="0" err="1" smtClean="0"/>
              <a:t>tanke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motsatt</a:t>
            </a:r>
            <a:r>
              <a:rPr lang="en-US" dirty="0" smtClean="0"/>
              <a:t> </a:t>
            </a:r>
            <a:r>
              <a:rPr lang="en-US" dirty="0" err="1" smtClean="0"/>
              <a:t>retning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man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retur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database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ekstremt</a:t>
            </a:r>
            <a:r>
              <a:rPr lang="en-US" dirty="0" smtClean="0"/>
              <a:t> </a:t>
            </a:r>
            <a:r>
              <a:rPr lang="en-US" dirty="0" err="1" smtClean="0"/>
              <a:t>kraftige</a:t>
            </a:r>
            <a:r>
              <a:rPr lang="en-US" dirty="0" smtClean="0"/>
              <a:t> </a:t>
            </a:r>
            <a:r>
              <a:rPr lang="en-US" dirty="0" err="1" smtClean="0"/>
              <a:t>spørringer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706784" cy="276999"/>
          </a:xfrm>
        </p:spPr>
        <p:txBody>
          <a:bodyPr/>
          <a:lstStyle/>
          <a:p>
            <a:r>
              <a:rPr lang="en-US" dirty="0" smtClean="0"/>
              <a:t>Del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736540" cy="276999"/>
          </a:xfrm>
        </p:spPr>
        <p:txBody>
          <a:bodyPr/>
          <a:lstStyle/>
          <a:p>
            <a:r>
              <a:rPr lang="en-US" dirty="0" smtClean="0"/>
              <a:t>Del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nå</a:t>
            </a:r>
            <a:r>
              <a:rPr lang="en-US" dirty="0" smtClean="0"/>
              <a:t> sett </a:t>
            </a:r>
            <a:r>
              <a:rPr lang="en-US" dirty="0" err="1" smtClean="0"/>
              <a:t>på</a:t>
            </a:r>
            <a:r>
              <a:rPr lang="en-US" dirty="0" smtClean="0"/>
              <a:t> to </a:t>
            </a:r>
            <a:r>
              <a:rPr lang="en-US" dirty="0" err="1" smtClean="0"/>
              <a:t>ytterst</a:t>
            </a:r>
            <a:r>
              <a:rPr lang="en-US" dirty="0" smtClean="0"/>
              <a:t> </a:t>
            </a:r>
            <a:r>
              <a:rPr lang="en-US" dirty="0" err="1" smtClean="0"/>
              <a:t>forskjellige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I </a:t>
            </a:r>
            <a:r>
              <a:rPr lang="en-US" dirty="0" err="1" smtClean="0"/>
              <a:t>tillegg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man de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tradisjonelle</a:t>
            </a:r>
            <a:r>
              <a:rPr lang="en-US" dirty="0" smtClean="0"/>
              <a:t> </a:t>
            </a:r>
            <a:r>
              <a:rPr lang="en-US" dirty="0" err="1" smtClean="0"/>
              <a:t>relasjonelle</a:t>
            </a:r>
            <a:r>
              <a:rPr lang="en-US" dirty="0" smtClean="0"/>
              <a:t> SQL </a:t>
            </a:r>
            <a:r>
              <a:rPr lang="en-US" dirty="0" err="1" smtClean="0"/>
              <a:t>databasene</a:t>
            </a:r>
            <a:r>
              <a:rPr lang="en-US" dirty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mange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varisjoner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hvordan</a:t>
            </a:r>
            <a:r>
              <a:rPr lang="en-US" dirty="0" smtClean="0"/>
              <a:t> vet man </a:t>
            </a:r>
            <a:r>
              <a:rPr lang="en-US" dirty="0" err="1" smtClean="0"/>
              <a:t>hvilken</a:t>
            </a:r>
            <a:r>
              <a:rPr lang="en-US" dirty="0" smtClean="0"/>
              <a:t> man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kvelden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rettet</a:t>
            </a:r>
            <a:r>
              <a:rPr lang="en-US" dirty="0" smtClean="0"/>
              <a:t> mot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dere</a:t>
            </a:r>
            <a:r>
              <a:rPr lang="en-US" dirty="0" smtClean="0"/>
              <a:t> </a:t>
            </a:r>
            <a:r>
              <a:rPr lang="en-US" dirty="0" err="1" smtClean="0"/>
              <a:t>innsikt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velge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database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err="1" smtClean="0"/>
              <a:t>oppgave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736540" cy="276999"/>
          </a:xfrm>
        </p:spPr>
        <p:txBody>
          <a:bodyPr/>
          <a:lstStyle/>
          <a:p>
            <a:r>
              <a:rPr lang="en-US" dirty="0" smtClean="0"/>
              <a:t>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675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10255" cy="307777"/>
          </a:xfrm>
        </p:spPr>
        <p:txBody>
          <a:bodyPr/>
          <a:lstStyle/>
          <a:p>
            <a:r>
              <a:rPr lang="en-US" dirty="0" smtClean="0"/>
              <a:t>Goals of normalization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Free database of update anomalies</a:t>
            </a:r>
          </a:p>
          <a:p>
            <a:endParaRPr lang="en-US" dirty="0"/>
          </a:p>
          <a:p>
            <a:r>
              <a:rPr lang="en-US" dirty="0" smtClean="0"/>
              <a:t>Minimize redesign costs</a:t>
            </a:r>
          </a:p>
          <a:p>
            <a:endParaRPr lang="en-US" dirty="0"/>
          </a:p>
          <a:p>
            <a:r>
              <a:rPr lang="en-US" dirty="0" smtClean="0"/>
              <a:t>Avoid bias towards one access pattern</a:t>
            </a:r>
          </a:p>
        </p:txBody>
      </p:sp>
    </p:spTree>
    <p:extLst>
      <p:ext uri="{BB962C8B-B14F-4D97-AF65-F5344CB8AC3E}">
        <p14:creationId xmlns:p14="http://schemas.microsoft.com/office/powerpoint/2010/main" val="397291320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14108" cy="307777"/>
          </a:xfrm>
        </p:spPr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person has a spouse. </a:t>
            </a:r>
            <a:endParaRPr lang="en-US" dirty="0" smtClean="0"/>
          </a:p>
          <a:p>
            <a:r>
              <a:rPr lang="en-US" dirty="0" smtClean="0"/>
              <a:t>(Let’s at least model it as a one to one relation).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Reference in either document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Embed</a:t>
            </a:r>
          </a:p>
          <a:p>
            <a:endParaRPr lang="en-US" dirty="0"/>
          </a:p>
          <a:p>
            <a:r>
              <a:rPr lang="en-US" dirty="0" smtClean="0"/>
              <a:t>CONSIDER</a:t>
            </a:r>
          </a:p>
          <a:p>
            <a:endParaRPr lang="en-US" dirty="0"/>
          </a:p>
          <a:p>
            <a:r>
              <a:rPr lang="en-US" dirty="0" smtClean="0"/>
              <a:t>Size of each.</a:t>
            </a:r>
          </a:p>
          <a:p>
            <a:r>
              <a:rPr lang="en-US" dirty="0" smtClean="0"/>
              <a:t>Do you need both at the same time.</a:t>
            </a:r>
          </a:p>
          <a:p>
            <a:r>
              <a:rPr lang="en-US" dirty="0" smtClean="0"/>
              <a:t>Atomicity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677254" cy="276999"/>
          </a:xfrm>
        </p:spPr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1194486" cy="2769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_id: 1,</a:t>
            </a:r>
          </a:p>
          <a:p>
            <a:r>
              <a:rPr lang="en-US" dirty="0"/>
              <a:t>	</a:t>
            </a:r>
            <a:r>
              <a:rPr lang="en-US" dirty="0" smtClean="0"/>
              <a:t>name: “John”,</a:t>
            </a:r>
          </a:p>
          <a:p>
            <a:r>
              <a:rPr lang="en-US" dirty="0"/>
              <a:t>	</a:t>
            </a:r>
            <a:r>
              <a:rPr lang="en-US" dirty="0" smtClean="0"/>
              <a:t>spouse: 2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Embed: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_id: 2,</a:t>
            </a:r>
          </a:p>
          <a:p>
            <a:r>
              <a:rPr lang="en-US" dirty="0"/>
              <a:t>	</a:t>
            </a:r>
            <a:r>
              <a:rPr lang="en-US" dirty="0" smtClean="0"/>
              <a:t>name: “Kari”,</a:t>
            </a:r>
          </a:p>
          <a:p>
            <a:r>
              <a:rPr lang="en-US" dirty="0"/>
              <a:t>	</a:t>
            </a:r>
            <a:r>
              <a:rPr lang="en-US" dirty="0" smtClean="0"/>
              <a:t>spouse: {</a:t>
            </a:r>
          </a:p>
          <a:p>
            <a:r>
              <a:rPr lang="en-US" dirty="0"/>
              <a:t>	</a:t>
            </a:r>
            <a:r>
              <a:rPr lang="en-US" dirty="0" smtClean="0"/>
              <a:t>	id: 1,</a:t>
            </a:r>
          </a:p>
          <a:p>
            <a:r>
              <a:rPr lang="en-US" dirty="0"/>
              <a:t>	</a:t>
            </a:r>
            <a:r>
              <a:rPr lang="en-US" dirty="0" smtClean="0"/>
              <a:t>	name: “John”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2572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46" cy="307777"/>
          </a:xfrm>
        </p:spPr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Comments on a blog post.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Embed comments</a:t>
            </a:r>
          </a:p>
          <a:p>
            <a:r>
              <a:rPr lang="en-US" i="1" dirty="0" smtClean="0"/>
              <a:t>What if too many comments?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document per comment</a:t>
            </a:r>
          </a:p>
          <a:p>
            <a:r>
              <a:rPr lang="en-US" i="1" dirty="0" smtClean="0"/>
              <a:t>When many comments expected.</a:t>
            </a:r>
          </a:p>
          <a:p>
            <a:endParaRPr lang="en-US" i="1" dirty="0"/>
          </a:p>
          <a:p>
            <a:r>
              <a:rPr lang="en-US" dirty="0" smtClean="0"/>
              <a:t>CONSIDER</a:t>
            </a:r>
          </a:p>
          <a:p>
            <a:r>
              <a:rPr lang="en-US" dirty="0" smtClean="0"/>
              <a:t>Know if you are going to have one-to-few or truly one-to-many.</a:t>
            </a:r>
          </a:p>
          <a:p>
            <a:r>
              <a:rPr lang="en-US" i="1" dirty="0" err="1" smtClean="0"/>
              <a:t>MongoDB</a:t>
            </a:r>
            <a:r>
              <a:rPr lang="en-US" i="1" dirty="0" smtClean="0"/>
              <a:t> documents have a max size of ~16MB.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677254" cy="276999"/>
          </a:xfrm>
        </p:spPr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1194486" cy="2769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 smtClean="0">
                <a:latin typeface="+mn-lt"/>
                <a:cs typeface="Helvetica"/>
              </a:rPr>
              <a:t>Embed comments: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_id: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title: “A blog post”,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comments: [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		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	by: “troll”,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	content: “..”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+mn-lt"/>
                <a:cs typeface="Helvetica"/>
              </a:rPr>
              <a:t>A document per comment:</a:t>
            </a:r>
            <a:endParaRPr lang="en-US" sz="1400" dirty="0">
              <a:latin typeface="+mn-lt"/>
              <a:cs typeface="Helvetica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err="1" smtClean="0">
                <a:latin typeface="Helvetica"/>
                <a:cs typeface="Helvetica"/>
              </a:rPr>
              <a:t>blogpost</a:t>
            </a:r>
            <a:r>
              <a:rPr lang="en-US" sz="1400" dirty="0" smtClean="0">
                <a:latin typeface="Helvetica"/>
                <a:cs typeface="Helvetica"/>
              </a:rPr>
              <a:t>: 1,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content: “..”,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Helvetica"/>
                <a:cs typeface="Helvetica"/>
              </a:rPr>
              <a:t>	</a:t>
            </a:r>
            <a:r>
              <a:rPr lang="en-US" sz="1400" dirty="0" smtClean="0">
                <a:latin typeface="Helvetica"/>
                <a:cs typeface="Helvetica"/>
              </a:rPr>
              <a:t>by: “troll”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Helvetica"/>
                <a:cs typeface="Helvetica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4739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62142" cy="307777"/>
          </a:xfrm>
        </p:spPr>
        <p:txBody>
          <a:bodyPr/>
          <a:lstStyle/>
          <a:p>
            <a:r>
              <a:rPr lang="en-US" dirty="0" smtClean="0"/>
              <a:t>MONGODB SCHEMA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Group things you need at the same time together. (</a:t>
            </a:r>
            <a:r>
              <a:rPr lang="en-US" dirty="0" err="1" smtClean="0"/>
              <a:t>denormalize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63302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14692" cy="307777"/>
          </a:xfrm>
        </p:spPr>
        <p:txBody>
          <a:bodyPr/>
          <a:lstStyle/>
          <a:p>
            <a:r>
              <a:rPr lang="en-US" dirty="0" smtClean="0"/>
              <a:t>LANGUAGE DRIVERS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Available and well supported in most languages.</a:t>
            </a:r>
          </a:p>
          <a:p>
            <a:endParaRPr lang="en-US" dirty="0"/>
          </a:p>
          <a:p>
            <a:r>
              <a:rPr lang="en-US" dirty="0" smtClean="0"/>
              <a:t>Overview of </a:t>
            </a:r>
            <a:r>
              <a:rPr lang="en-US" dirty="0"/>
              <a:t>supported drivers: </a:t>
            </a:r>
            <a:r>
              <a:rPr lang="en-US" dirty="0">
                <a:hlinkClick r:id="rId2"/>
              </a:rPr>
              <a:t>http://docs.mongodb.org/ecosystem/drivers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Separate free online courses for Java, </a:t>
            </a:r>
            <a:r>
              <a:rPr lang="en-US" dirty="0" err="1" smtClean="0"/>
              <a:t>Node.js</a:t>
            </a:r>
            <a:r>
              <a:rPr lang="en-US" dirty="0" smtClean="0"/>
              <a:t>, .NET and </a:t>
            </a:r>
            <a:r>
              <a:rPr lang="en-US" dirty="0"/>
              <a:t>Python developers </a:t>
            </a:r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://university.mongodb.com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of the videos they use in the </a:t>
            </a:r>
            <a:r>
              <a:rPr lang="en-US" dirty="0"/>
              <a:t>courses are here </a:t>
            </a:r>
            <a:r>
              <a:rPr lang="en-US" dirty="0">
                <a:hlinkClick r:id="rId4"/>
              </a:rPr>
              <a:t>https://www.youtube.com/channel/UCO6fpQsiBhglTVGsjC1on7A/</a:t>
            </a:r>
            <a:r>
              <a:rPr lang="en-US" dirty="0" smtClean="0">
                <a:hlinkClick r:id="rId4"/>
              </a:rPr>
              <a:t>playlists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5650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00185" cy="307777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1623" y="1262063"/>
            <a:ext cx="8487218" cy="5399087"/>
          </a:xfrm>
        </p:spPr>
        <p:txBody>
          <a:bodyPr/>
          <a:lstStyle/>
          <a:p>
            <a:r>
              <a:rPr lang="en-US" dirty="0"/>
              <a:t>Course repository - </a:t>
            </a:r>
            <a:r>
              <a:rPr lang="en-US" dirty="0">
                <a:hlinkClick r:id="rId2"/>
              </a:rPr>
              <a:t>https://github.com/bekkopen/databasekurs/tree/master/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Online docs - </a:t>
            </a:r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online </a:t>
            </a:r>
            <a:r>
              <a:rPr lang="en-US" dirty="0"/>
              <a:t>courses - </a:t>
            </a:r>
            <a:r>
              <a:rPr lang="en-US" dirty="0" smtClean="0">
                <a:hlinkClick r:id="rId5"/>
              </a:rPr>
              <a:t>https:</a:t>
            </a:r>
            <a:r>
              <a:rPr lang="en-US" dirty="0">
                <a:hlinkClick r:id="rId5"/>
              </a:rPr>
              <a:t>//university.mongodb.com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 version 3.0 </a:t>
            </a:r>
            <a:r>
              <a:rPr lang="en-US" dirty="0"/>
              <a:t>coming in </a:t>
            </a:r>
            <a:r>
              <a:rPr lang="en-US" dirty="0" smtClean="0"/>
              <a:t>March - </a:t>
            </a:r>
            <a:r>
              <a:rPr lang="en-US" dirty="0">
                <a:hlinkClick r:id="rId6"/>
              </a:rPr>
              <a:t>http://www.mongodb.com/blog/post/announcing-mongodb-</a:t>
            </a:r>
            <a:r>
              <a:rPr lang="en-US" dirty="0" smtClean="0">
                <a:hlinkClick r:id="rId6"/>
              </a:rPr>
              <a:t>30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641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pic>
        <p:nvPicPr>
          <p:cNvPr id="24" name="Picture Placeholder 23" descr="ViewEmployeeImage.jpg"/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Konsulent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Eivind</a:t>
            </a:r>
            <a:r>
              <a:rPr lang="en-US" dirty="0" smtClean="0"/>
              <a:t> </a:t>
            </a:r>
            <a:r>
              <a:rPr lang="en-US" dirty="0" err="1" smtClean="0"/>
              <a:t>Bergstøl</a:t>
            </a:r>
            <a:endParaRPr lang="en-US" dirty="0"/>
          </a:p>
        </p:txBody>
      </p:sp>
      <p:pic>
        <p:nvPicPr>
          <p:cNvPr id="26" name="Picture Placeholder 25" descr="ViewEmployeeImage.jpg"/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6445" y="418688"/>
            <a:ext cx="2967479" cy="307777"/>
          </a:xfrm>
        </p:spPr>
        <p:txBody>
          <a:bodyPr/>
          <a:lstStyle/>
          <a:p>
            <a:r>
              <a:rPr lang="en-US" i="0" dirty="0" err="1" smtClean="0"/>
              <a:t>Kursholdere</a:t>
            </a:r>
            <a:r>
              <a:rPr lang="en-US" i="0" dirty="0" smtClean="0"/>
              <a:t> I dag</a:t>
            </a:r>
            <a:endParaRPr lang="en-US" i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t>3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Ken </a:t>
            </a:r>
            <a:r>
              <a:rPr lang="en-US" dirty="0" err="1" smtClean="0"/>
              <a:t>Grønnbeck</a:t>
            </a:r>
            <a:endParaRPr lang="en-US" dirty="0"/>
          </a:p>
        </p:txBody>
      </p:sp>
      <p:pic>
        <p:nvPicPr>
          <p:cNvPr id="31" name="Picture Placeholder 30" descr="ViewEmployeeImage.jpg"/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 smtClean="0"/>
              <a:t>Fagleder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Andreas Heim</a:t>
            </a:r>
            <a:endParaRPr lang="en-US" dirty="0"/>
          </a:p>
        </p:txBody>
      </p:sp>
      <p:pic>
        <p:nvPicPr>
          <p:cNvPr id="25" name="Picture Placeholder 24" descr="ViewEmployeeImage.jpg"/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125796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23609" cy="30777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document-oriented non-relational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6217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 …)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20044</TotalTime>
  <Words>975</Words>
  <Application>Microsoft Macintosh PowerPoint</Application>
  <PresentationFormat>On-screen Show (4:3)</PresentationFormat>
  <Paragraphs>327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BEKK Rekruttering 16-9</vt:lpstr>
      <vt:lpstr>MONGODB  </vt:lpstr>
      <vt:lpstr>Om kursserien</vt:lpstr>
      <vt:lpstr>Kursholdere I dag</vt:lpstr>
      <vt:lpstr>Introduction - Mongodb</vt:lpstr>
      <vt:lpstr>What is mongodb?</vt:lpstr>
      <vt:lpstr>Document-oriented</vt:lpstr>
      <vt:lpstr>Collections of documents</vt:lpstr>
      <vt:lpstr>NON-relational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Structuring your data</vt:lpstr>
      <vt:lpstr>Normalization</vt:lpstr>
      <vt:lpstr>Goals of normalization</vt:lpstr>
      <vt:lpstr>One-to-one</vt:lpstr>
      <vt:lpstr>One-to-Many</vt:lpstr>
      <vt:lpstr>MONGODB SCHEMA DESIGN</vt:lpstr>
      <vt:lpstr>LANGUAGE DRIVERS</vt:lpstr>
      <vt:lpstr>Resources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Frode Bjerke</cp:lastModifiedBy>
  <cp:revision>806</cp:revision>
  <dcterms:created xsi:type="dcterms:W3CDTF">2011-08-04T16:58:46Z</dcterms:created>
  <dcterms:modified xsi:type="dcterms:W3CDTF">2015-02-10T15:29:55Z</dcterms:modified>
</cp:coreProperties>
</file>