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89" r:id="rId21"/>
    <p:sldId id="286" r:id="rId22"/>
    <p:sldId id="291" r:id="rId23"/>
    <p:sldId id="287" r:id="rId24"/>
    <p:sldId id="288" r:id="rId25"/>
    <p:sldId id="290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8898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-888" y="-104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Widely adopted lots of help to get</a:t>
            </a:r>
          </a:p>
        </p:txBody>
      </p:sp>
    </p:spTree>
    <p:extLst>
      <p:ext uri="{BB962C8B-B14F-4D97-AF65-F5344CB8AC3E}">
        <p14:creationId xmlns:p14="http://schemas.microsoft.com/office/powerpoint/2010/main" val="3794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mongo-i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04-03-2015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{name: “Richard M. Nixon”}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128242" cy="307777"/>
          </a:xfrm>
        </p:spPr>
        <p:txBody>
          <a:bodyPr/>
          <a:lstStyle/>
          <a:p>
            <a:r>
              <a:rPr lang="en-US" i="0" dirty="0" err="1" smtClean="0"/>
              <a:t>Logg</a:t>
            </a:r>
            <a:r>
              <a:rPr lang="en-US" i="0" dirty="0" smtClean="0"/>
              <a:t> </a:t>
            </a:r>
            <a:r>
              <a:rPr lang="en-US" i="0" dirty="0" err="1" smtClean="0"/>
              <a:t>på</a:t>
            </a:r>
            <a:r>
              <a:rPr lang="en-US" i="0" dirty="0" smtClean="0"/>
              <a:t> </a:t>
            </a:r>
            <a:r>
              <a:rPr lang="en-US" i="0" dirty="0" err="1" smtClean="0"/>
              <a:t>hver</a:t>
            </a:r>
            <a:r>
              <a:rPr lang="en-US" i="0" dirty="0" smtClean="0"/>
              <a:t> </a:t>
            </a:r>
            <a:r>
              <a:rPr lang="en-US" i="0" dirty="0" err="1" smtClean="0"/>
              <a:t>deres</a:t>
            </a:r>
            <a:r>
              <a:rPr lang="en-US" i="0" dirty="0" smtClean="0"/>
              <a:t> server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Velg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en server </a:t>
            </a:r>
            <a:r>
              <a:rPr lang="en-US" dirty="0" err="1" smtClean="0"/>
              <a:t>og</a:t>
            </a:r>
            <a:r>
              <a:rPr lang="en-US" dirty="0" smtClean="0"/>
              <a:t> marker </a:t>
            </a:r>
            <a:r>
              <a:rPr lang="en-US" dirty="0" smtClean="0"/>
              <a:t>den med </a:t>
            </a:r>
            <a:r>
              <a:rPr lang="en-US" dirty="0" err="1" smtClean="0"/>
              <a:t>navn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: </a:t>
            </a:r>
            <a:r>
              <a:rPr lang="en-US" i="1" u="sng" dirty="0" smtClean="0">
                <a:hlinkClick r:id="rId2"/>
              </a:rPr>
              <a:t>http</a:t>
            </a:r>
            <a:r>
              <a:rPr lang="en-US" i="1" u="sng" dirty="0">
                <a:hlinkClick r:id="rId2"/>
              </a:rPr>
              <a:t>:</a:t>
            </a:r>
            <a:r>
              <a:rPr lang="en-US" i="1" u="sng" dirty="0" smtClean="0">
                <a:hlinkClick r:id="rId2"/>
              </a:rPr>
              <a:t>/</a:t>
            </a:r>
            <a:r>
              <a:rPr lang="en-US" i="1" u="sng" dirty="0">
                <a:hlinkClick r:id="rId2"/>
              </a:rPr>
              <a:t>/</a:t>
            </a:r>
            <a:r>
              <a:rPr lang="en-US" i="1" u="sng" dirty="0" smtClean="0">
                <a:hlinkClick r:id="rId2"/>
              </a:rPr>
              <a:t>bit.ly/</a:t>
            </a:r>
            <a:r>
              <a:rPr lang="en-US" i="1" u="sng" dirty="0">
                <a:hlinkClick r:id="rId2"/>
              </a:rPr>
              <a:t>mongo-</a:t>
            </a:r>
            <a:r>
              <a:rPr lang="en-US" i="1" u="sng" dirty="0" smtClean="0">
                <a:hlinkClick r:id="rId2"/>
              </a:rPr>
              <a:t>ip</a:t>
            </a:r>
            <a:endParaRPr lang="en-US" i="1" u="sng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Åpne</a:t>
            </a:r>
            <a:r>
              <a:rPr lang="en-US" dirty="0" smtClean="0"/>
              <a:t> </a:t>
            </a:r>
            <a:r>
              <a:rPr lang="en-US" dirty="0" smtClean="0"/>
              <a:t>en terminal: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mongokurs</a:t>
            </a:r>
            <a:r>
              <a:rPr lang="en-US" dirty="0" smtClean="0"/>
              <a:t>@&lt;</a:t>
            </a:r>
            <a:r>
              <a:rPr lang="en-US" dirty="0" err="1" smtClean="0"/>
              <a:t>ipadresse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Passord</a:t>
            </a:r>
            <a:r>
              <a:rPr lang="en-US" dirty="0" smtClean="0"/>
              <a:t>: </a:t>
            </a:r>
            <a:r>
              <a:rPr lang="en-US" dirty="0" err="1" smtClean="0"/>
              <a:t>mongoerkult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Finn </a:t>
            </a:r>
            <a:r>
              <a:rPr lang="en-US" dirty="0" err="1" smtClean="0"/>
              <a:t>oppgavesett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  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bekkopen</a:t>
            </a:r>
            <a:r>
              <a:rPr lang="en-US" dirty="0" smtClean="0"/>
              <a:t>/</a:t>
            </a:r>
            <a:r>
              <a:rPr lang="en-US" dirty="0" err="1" smtClean="0"/>
              <a:t>databasekurs</a:t>
            </a:r>
            <a:r>
              <a:rPr lang="en-US" dirty="0" smtClean="0"/>
              <a:t>/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-&gt; exercises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smtClean="0"/>
              <a:t>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/>
              <a:t>u</a:t>
            </a:r>
            <a:r>
              <a:rPr lang="en-US" sz="1700" dirty="0" smtClean="0"/>
              <a:t>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i="1" dirty="0" smtClean="0"/>
              <a:t>show </a:t>
            </a:r>
            <a:r>
              <a:rPr lang="en-US" sz="1700" i="1" dirty="0" smtClean="0"/>
              <a:t>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1527844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4962" cy="276999"/>
          </a:xfrm>
        </p:spPr>
        <p:txBody>
          <a:bodyPr/>
          <a:lstStyle/>
          <a:p>
            <a:r>
              <a:rPr lang="en-US" dirty="0" smtClean="0"/>
              <a:t>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91894" y="1841483"/>
            <a:ext cx="2720693" cy="864000"/>
          </a:xfrm>
        </p:spPr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INSA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Frithjof</a:t>
            </a:r>
            <a:r>
              <a:rPr lang="en-US" dirty="0" smtClean="0"/>
              <a:t> </a:t>
            </a:r>
            <a:r>
              <a:rPr lang="en-US" dirty="0" err="1" smtClean="0"/>
              <a:t>Nerdrum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Seniorkonsulent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Fredrik </a:t>
            </a:r>
            <a:r>
              <a:rPr lang="en-US" dirty="0" err="1" smtClean="0"/>
              <a:t>Valdmanis</a:t>
            </a:r>
            <a:endParaRPr lang="en-US" dirty="0"/>
          </a:p>
        </p:txBody>
      </p:sp>
      <p:pic>
        <p:nvPicPr>
          <p:cNvPr id="15" name="Picture Placeholder 1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pic>
        <p:nvPicPr>
          <p:cNvPr id="18" name="Picture Placeholder 17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21969</TotalTime>
  <Words>1340</Words>
  <Application>Microsoft Macintosh PowerPoint</Application>
  <PresentationFormat>On-screen Show (4:3)</PresentationFormat>
  <Paragraphs>362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Logg på hver deres server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831</cp:revision>
  <dcterms:created xsi:type="dcterms:W3CDTF">2011-08-04T16:58:46Z</dcterms:created>
  <dcterms:modified xsi:type="dcterms:W3CDTF">2015-03-04T18:07:37Z</dcterms:modified>
</cp:coreProperties>
</file>