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0" r:id="rId3"/>
    <p:sldId id="281" r:id="rId4"/>
    <p:sldId id="282" r:id="rId5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D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/>
    <p:restoredTop sz="65356"/>
  </p:normalViewPr>
  <p:slideViewPr>
    <p:cSldViewPr snapToGrid="0" snapToObjects="1">
      <p:cViewPr varScale="1">
        <p:scale>
          <a:sx n="36" d="100"/>
          <a:sy n="36" d="100"/>
        </p:scale>
        <p:origin x="6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025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6173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Wide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stores ...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Hva er det egentlig?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Column</a:t>
            </a:r>
            <a:r>
              <a:rPr lang="nb-NO" baseline="0" dirty="0" smtClean="0"/>
              <a:t> stores for Big Data</a:t>
            </a:r>
          </a:p>
        </p:txBody>
      </p:sp>
    </p:spTree>
    <p:extLst>
      <p:ext uri="{BB962C8B-B14F-4D97-AF65-F5344CB8AC3E}">
        <p14:creationId xmlns:p14="http://schemas.microsoft.com/office/powerpoint/2010/main" val="147496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smtClean="0"/>
              <a:t>Wide column stores ...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smtClean="0"/>
              <a:t>Hva er det egentlig?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smtClean="0"/>
              <a:t>Column stores for Big Data</a:t>
            </a:r>
          </a:p>
        </p:txBody>
      </p:sp>
    </p:spTree>
    <p:extLst>
      <p:ext uri="{BB962C8B-B14F-4D97-AF65-F5344CB8AC3E}">
        <p14:creationId xmlns:p14="http://schemas.microsoft.com/office/powerpoint/2010/main" val="15842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625453" y="2303859"/>
            <a:ext cx="11037095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625453" y="7072313"/>
            <a:ext cx="11037095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2286000" y="0"/>
            <a:ext cx="13716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3980408" y="892968"/>
            <a:ext cx="1031379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625453" y="9447610"/>
            <a:ext cx="11037095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625453" y="11519296"/>
            <a:ext cx="11037095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859183" y="13001626"/>
            <a:ext cx="556242" cy="513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625453" y="4536281"/>
            <a:ext cx="11037095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9371707" y="892968"/>
            <a:ext cx="5625704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290590" y="892969"/>
            <a:ext cx="5625704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290590" y="6697266"/>
            <a:ext cx="5625704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9371707" y="3661171"/>
            <a:ext cx="562570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3290590" y="3661171"/>
            <a:ext cx="5625704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1pPr>
            <a:lvl2pPr marL="8082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2pPr>
            <a:lvl3pPr marL="11511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3pPr>
            <a:lvl4pPr marL="14940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4pPr>
            <a:lvl5pPr marL="18369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290590" y="1785937"/>
            <a:ext cx="11706821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9371707" y="7161610"/>
            <a:ext cx="5625704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9378265" y="1250157"/>
            <a:ext cx="5625704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3290590" y="1250156"/>
            <a:ext cx="5625704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625453" y="8947546"/>
            <a:ext cx="11037095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625453" y="5998765"/>
            <a:ext cx="11037095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290590" y="625078"/>
            <a:ext cx="11706821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290590" y="3661171"/>
            <a:ext cx="11706821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859183" y="13010554"/>
            <a:ext cx="556242" cy="51360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4386333"/>
            <a:ext cx="17582147" cy="5376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0">
                <a:solidFill>
                  <a:srgbClr val="3EC7C0"/>
                </a:solidFill>
              </a:defRPr>
            </a:pPr>
            <a:r>
              <a:rPr lang="nb-NO" sz="17000" dirty="0">
                <a:latin typeface="Calibri" charset="0"/>
                <a:ea typeface="Calibri" charset="0"/>
                <a:cs typeface="Calibri" charset="0"/>
              </a:rPr>
              <a:t>WIDE COLUMN </a:t>
            </a:r>
            <a:r>
              <a:rPr lang="nb-NO" sz="17000" dirty="0" smtClean="0">
                <a:latin typeface="Calibri" charset="0"/>
                <a:ea typeface="Calibri" charset="0"/>
                <a:cs typeface="Calibri" charset="0"/>
              </a:rPr>
              <a:t>STORES</a:t>
            </a:r>
            <a:endParaRPr lang="nb-NO" sz="17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2199263" y="12133399"/>
            <a:ext cx="5382884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000">
                <a:solidFill>
                  <a:srgbClr val="3EC7C0"/>
                </a:solidFill>
              </a:defRPr>
            </a:lvl1pPr>
          </a:lstStyle>
          <a:p>
            <a:r>
              <a:rPr lang="nb-NO" sz="60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Andreas </a:t>
            </a:r>
            <a:r>
              <a:rPr lang="nb-NO" sz="6000" dirty="0" err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Baakind</a:t>
            </a:r>
            <a:endParaRPr sz="60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5367" y="575185"/>
            <a:ext cx="17582147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0">
                <a:solidFill>
                  <a:srgbClr val="3EC7C0"/>
                </a:solidFill>
              </a:defRPr>
            </a:pPr>
            <a:r>
              <a:rPr lang="nb-NO" sz="10000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Hvem er jeg?</a:t>
            </a:r>
            <a:endParaRPr lang="nb-NO" sz="10000" dirty="0">
              <a:solidFill>
                <a:srgbClr val="17BDB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367" y="3163909"/>
            <a:ext cx="17582146" cy="7069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Andreas Baakind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Tech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Prosjekt: Datainn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Sanntidsdata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 fra vegnettet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baseline="0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500 – 600 sensorer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Mål: ca. 5000 sensorer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FillTx/>
              <a:latin typeface="Calisto MT" charset="0"/>
              <a:ea typeface="Calisto MT" charset="0"/>
              <a:cs typeface="Calisto MT" charset="0"/>
              <a:sym typeface="Conduit ITC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3421868" y="3346789"/>
            <a:ext cx="3794065" cy="4435071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>
            <a:bevelB w="0" h="0"/>
          </a:sp3d>
        </p:spPr>
      </p:pic>
    </p:spTree>
    <p:extLst>
      <p:ext uri="{BB962C8B-B14F-4D97-AF65-F5344CB8AC3E}">
        <p14:creationId xmlns:p14="http://schemas.microsoft.com/office/powerpoint/2010/main" val="11378713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29184" y="5420735"/>
            <a:ext cx="17739360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20000">
                <a:solidFill>
                  <a:srgbClr val="3EC7C0"/>
                </a:solidFill>
              </a:defRPr>
            </a:pPr>
            <a:r>
              <a:rPr lang="nb-NO" sz="12000" dirty="0" smtClean="0">
                <a:solidFill>
                  <a:schemeClr val="tx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WIDE COLUMN STORES...</a:t>
            </a:r>
            <a:endParaRPr lang="nb-NO" sz="12000" dirty="0">
              <a:solidFill>
                <a:schemeClr val="tx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08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29184" y="4805183"/>
            <a:ext cx="17739360" cy="322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20000">
                <a:solidFill>
                  <a:srgbClr val="3EC7C0"/>
                </a:solidFill>
              </a:defRPr>
            </a:pPr>
            <a:r>
              <a:rPr lang="nb-NO" sz="20000" b="1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BIG</a:t>
            </a:r>
            <a:r>
              <a:rPr lang="nb-NO" sz="20000" b="1" dirty="0" smtClean="0">
                <a:solidFill>
                  <a:schemeClr val="tx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DATA</a:t>
            </a:r>
            <a:endParaRPr lang="nb-NO" sz="20000" b="1" dirty="0">
              <a:solidFill>
                <a:schemeClr val="tx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5786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Conduit ITC Light"/>
            <a:ea typeface="Conduit ITC Light"/>
            <a:cs typeface="Conduit ITC Light"/>
            <a:sym typeface="Conduit IT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Conduit ITC Light"/>
            <a:ea typeface="Conduit ITC Light"/>
            <a:cs typeface="Conduit ITC Light"/>
            <a:sym typeface="Conduit IT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62</Words>
  <Application>Microsoft Macintosh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Calisto MT</vt:lpstr>
      <vt:lpstr>Conduit ITC Light</vt:lpstr>
      <vt:lpstr>Helvetica Light</vt:lpstr>
      <vt:lpstr>Helvetica Neue</vt:lpstr>
      <vt:lpstr>Source Sans Pro</vt:lpstr>
      <vt:lpstr>Source Sans Pro Light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Andreas Baakind</cp:lastModifiedBy>
  <cp:revision>11</cp:revision>
  <dcterms:modified xsi:type="dcterms:W3CDTF">2016-04-28T13:25:00Z</dcterms:modified>
</cp:coreProperties>
</file>