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89" r:id="rId17"/>
    <p:sldId id="286" r:id="rId18"/>
    <p:sldId id="291" r:id="rId19"/>
    <p:sldId id="287" r:id="rId20"/>
    <p:sldId id="288" r:id="rId21"/>
    <p:sldId id="290" r:id="rId22"/>
    <p:sldId id="284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158"/>
    <a:srgbClr val="000000"/>
    <a:srgbClr val="C9C0B5"/>
    <a:srgbClr val="D2C0B5"/>
    <a:srgbClr val="BBB0A3"/>
    <a:srgbClr val="FD5151"/>
    <a:srgbClr val="887E6F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0" autoAdjust="0"/>
    <p:restoredTop sz="8901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496" y="2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en-US" dirty="0" err="1"/>
              <a:t>databasekurs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BEKK </a:t>
            </a:r>
            <a:r>
              <a:rPr lang="en-US" dirty="0" smtClean="0"/>
              <a:t>Consulting as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{name: “Richard M. Nixon”}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2154" y="5092861"/>
            <a:ext cx="709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MongoDB is a document-oriented non-relational </a:t>
            </a:r>
            <a:r>
              <a:rPr lang="en-US" sz="2000"/>
              <a:t>database</a:t>
            </a:r>
            <a:r>
              <a:rPr lang="en-US" sz="200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22242</TotalTime>
  <Words>954</Words>
  <Application>Microsoft Macintosh PowerPoint</Application>
  <PresentationFormat>On-screen Show (4:3)</PresentationFormat>
  <Paragraphs>305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Georgia</vt:lpstr>
      <vt:lpstr>Arial</vt:lpstr>
      <vt:lpstr>BEKK Rekruttering 16-9</vt:lpstr>
      <vt:lpstr>MONGODB</vt:lpstr>
      <vt:lpstr>Introduction - Mongodb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Eivind Bergstøl</cp:lastModifiedBy>
  <cp:revision>835</cp:revision>
  <dcterms:created xsi:type="dcterms:W3CDTF">2011-08-04T16:58:46Z</dcterms:created>
  <dcterms:modified xsi:type="dcterms:W3CDTF">2016-05-02T20:59:16Z</dcterms:modified>
</cp:coreProperties>
</file>