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0" r:id="rId4"/>
    <p:sldId id="262" r:id="rId5"/>
    <p:sldId id="263" r:id="rId6"/>
    <p:sldId id="292" r:id="rId7"/>
    <p:sldId id="293" r:id="rId8"/>
    <p:sldId id="294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9" r:id="rId20"/>
    <p:sldId id="286" r:id="rId21"/>
    <p:sldId id="291" r:id="rId22"/>
    <p:sldId id="287" r:id="rId23"/>
    <p:sldId id="288" r:id="rId24"/>
    <p:sldId id="290" r:id="rId25"/>
    <p:sldId id="284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158"/>
    <a:srgbClr val="000000"/>
    <a:srgbClr val="C9C0B5"/>
    <a:srgbClr val="D2C0B5"/>
    <a:srgbClr val="BBB0A3"/>
    <a:srgbClr val="FD5151"/>
    <a:srgbClr val="887E6F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 autoAdjust="0"/>
    <p:restoredTop sz="7859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864" y="20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Gitt</a:t>
            </a:r>
            <a:r>
              <a:rPr lang="en-US" dirty="0" smtClean="0"/>
              <a:t> et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domene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normalisert</a:t>
            </a:r>
            <a:r>
              <a:rPr lang="en-US" baseline="0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Dere</a:t>
            </a:r>
            <a:r>
              <a:rPr lang="en-US" dirty="0" smtClean="0"/>
              <a:t> vet jo </a:t>
            </a:r>
            <a:r>
              <a:rPr lang="en-US" dirty="0" err="1" smtClean="0"/>
              <a:t>hvordan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. I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denormalisert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altså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duplikate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verdier</a:t>
            </a:r>
            <a:r>
              <a:rPr lang="en-US" baseline="0" dirty="0" smtClean="0"/>
              <a:t>. Vi </a:t>
            </a: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loope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trenger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-joins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duplisert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eksponsensiell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vekst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antall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loope</a:t>
            </a:r>
            <a:r>
              <a:rPr lang="en-US" baseline="0" dirty="0" smtClean="0"/>
              <a:t> over.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løser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kjøre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spørringer</a:t>
            </a:r>
            <a:r>
              <a:rPr lang="en-US" baseline="0" dirty="0" smtClean="0"/>
              <a:t>. Men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slike</a:t>
            </a:r>
            <a:r>
              <a:rPr lang="en-US" baseline="0" dirty="0" smtClean="0"/>
              <a:t> joins tar </a:t>
            </a:r>
            <a:r>
              <a:rPr lang="en-US" baseline="0" dirty="0" err="1" smtClean="0"/>
              <a:t>også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Med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relasjonsdatabase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hele </a:t>
            </a:r>
            <a:r>
              <a:rPr lang="en-US" baseline="0" dirty="0" err="1" smtClean="0"/>
              <a:t>tiden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avvininger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ta.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dokumentdatabase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lagrer</a:t>
            </a:r>
            <a:r>
              <a:rPr lang="en-US" baseline="0" dirty="0" smtClean="0"/>
              <a:t> alt </a:t>
            </a:r>
            <a:r>
              <a:rPr lang="en-US" baseline="0" dirty="0" err="1" smtClean="0"/>
              <a:t>ferdig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denormalisert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</a:t>
            </a:r>
            <a:r>
              <a:rPr lang="en-US" baseline="0" dirty="0" smtClean="0"/>
              <a:t> mapping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triviellt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bekostning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selvsagt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en-US" dirty="0" err="1"/>
              <a:t>databasekurs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BEKK Consulting 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{name: “Richard M. Nixon”}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2154" y="5092861"/>
            <a:ext cx="709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000" dirty="0"/>
              <a:t>MongoDB is a document-oriented non-relational </a:t>
            </a:r>
            <a:r>
              <a:rPr lang="en-US" sz="2000"/>
              <a:t>database</a:t>
            </a:r>
            <a:r>
              <a:rPr lang="en-US" sz="200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5423" y="2997200"/>
            <a:ext cx="6316153" cy="1107996"/>
          </a:xfrm>
        </p:spPr>
        <p:txBody>
          <a:bodyPr/>
          <a:lstStyle/>
          <a:p>
            <a:r>
              <a:rPr lang="en-US" i="0" dirty="0"/>
              <a:t>IMPEDANCE MISMATCH</a:t>
            </a:r>
            <a:br>
              <a:rPr lang="en-US" i="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i="0" dirty="0" smtClean="0"/>
              <a:t>relations in a relational database maps badly to a</a:t>
            </a:r>
            <a:br>
              <a:rPr lang="en-US" sz="1600" i="0" dirty="0" smtClean="0"/>
            </a:br>
            <a:r>
              <a:rPr lang="en-US" sz="1600" i="0" dirty="0" smtClean="0"/>
              <a:t>object oriented paradigm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944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623" y="1388962"/>
            <a:ext cx="4143737" cy="233910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D5158"/>
                </a:solidFill>
                <a:latin typeface="Monaco" charset="0"/>
              </a:rPr>
              <a:t>class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36BDB2"/>
                </a:solidFill>
                <a:latin typeface="Monaco" charset="0"/>
              </a:rPr>
              <a:t>Person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{</a:t>
            </a:r>
          </a:p>
          <a:p>
            <a:r>
              <a:rPr lang="en-US" sz="1600" b="1" dirty="0" smtClean="0">
                <a:solidFill>
                  <a:srgbClr val="FD5158"/>
                </a:solidFill>
                <a:latin typeface="Monaco" charset="0"/>
              </a:rPr>
              <a:t>	</a:t>
            </a:r>
            <a:r>
              <a:rPr lang="en-US" sz="1600" b="1" dirty="0" err="1" smtClean="0">
                <a:solidFill>
                  <a:srgbClr val="FD5158"/>
                </a:solidFill>
                <a:latin typeface="Monaco" charset="0"/>
              </a:rPr>
              <a:t>int</a:t>
            </a:r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id;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 err="1">
                <a:solidFill>
                  <a:srgbClr val="DDDDDD"/>
                </a:solidFill>
                <a:latin typeface="Monaco" charset="0"/>
              </a:rPr>
              <a:t>first_name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 err="1">
                <a:solidFill>
                  <a:srgbClr val="DDDDDD"/>
                </a:solidFill>
                <a:latin typeface="Monaco" charset="0"/>
              </a:rPr>
              <a:t>last_name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email;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country;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List&lt;Drugs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&gt; drugs;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List&lt;</a:t>
            </a:r>
            <a:r>
              <a:rPr lang="en-US" sz="1600" dirty="0" err="1" smtClean="0">
                <a:solidFill>
                  <a:srgbClr val="DDDDDD"/>
                </a:solidFill>
                <a:latin typeface="Monaco" charset="0"/>
              </a:rPr>
              <a:t>CreditCard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&gt; cards;</a:t>
            </a:r>
          </a:p>
          <a:p>
            <a:r>
              <a:rPr lang="en-US" sz="1600" dirty="0">
                <a:solidFill>
                  <a:srgbClr val="DDDDDD"/>
                </a:solidFill>
                <a:latin typeface="Monaco" charset="0"/>
              </a:rPr>
              <a:t>}</a:t>
            </a:r>
            <a:endParaRPr lang="en-US" sz="1600" b="0" i="0" dirty="0">
              <a:solidFill>
                <a:srgbClr val="DDDDDD"/>
              </a:solidFill>
              <a:effectLst/>
              <a:latin typeface="Monac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2854628" cy="307777"/>
          </a:xfrm>
        </p:spPr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domene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7759" y="3150243"/>
            <a:ext cx="4143737" cy="135421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D5158"/>
                </a:solidFill>
                <a:latin typeface="Monaco" charset="0"/>
              </a:rPr>
              <a:t>class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36BDB2"/>
                </a:solidFill>
                <a:latin typeface="Monaco" charset="0"/>
              </a:rPr>
              <a:t>Card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{</a:t>
            </a:r>
          </a:p>
          <a:p>
            <a:r>
              <a:rPr lang="en-US" sz="1600" b="1" dirty="0" smtClean="0">
                <a:solidFill>
                  <a:srgbClr val="FD5158"/>
                </a:solidFill>
                <a:latin typeface="Monaco" charset="0"/>
              </a:rPr>
              <a:t>	</a:t>
            </a:r>
            <a:r>
              <a:rPr lang="en-US" sz="1600" b="1" dirty="0" err="1" smtClean="0">
                <a:solidFill>
                  <a:srgbClr val="FD5158"/>
                </a:solidFill>
                <a:latin typeface="Monaco" charset="0"/>
              </a:rPr>
              <a:t>int</a:t>
            </a:r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id;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type;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number;</a:t>
            </a:r>
          </a:p>
          <a:p>
            <a:r>
              <a:rPr lang="en-US" sz="1600" dirty="0">
                <a:solidFill>
                  <a:srgbClr val="DDDDDD"/>
                </a:solidFill>
                <a:latin typeface="Monaco" charset="0"/>
              </a:rPr>
              <a:t>}</a:t>
            </a:r>
            <a:endParaRPr lang="en-US" sz="1600" b="0" i="0" dirty="0">
              <a:solidFill>
                <a:srgbClr val="DDDDDD"/>
              </a:solidFill>
              <a:effectLst/>
              <a:latin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7760" y="1388962"/>
            <a:ext cx="4143737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D5158"/>
                </a:solidFill>
                <a:latin typeface="Monaco" charset="0"/>
              </a:rPr>
              <a:t>class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36BDB2"/>
                </a:solidFill>
                <a:latin typeface="Monaco" charset="0"/>
              </a:rPr>
              <a:t>Drug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{</a:t>
            </a:r>
          </a:p>
          <a:p>
            <a:r>
              <a:rPr lang="en-US" sz="1600" b="1" dirty="0" smtClean="0">
                <a:solidFill>
                  <a:srgbClr val="FD5158"/>
                </a:solidFill>
                <a:latin typeface="Monaco" charset="0"/>
              </a:rPr>
              <a:t>	</a:t>
            </a:r>
            <a:r>
              <a:rPr lang="en-US" sz="1600" b="1" dirty="0" err="1" smtClean="0">
                <a:solidFill>
                  <a:srgbClr val="FD5158"/>
                </a:solidFill>
                <a:latin typeface="Monaco" charset="0"/>
              </a:rPr>
              <a:t>int</a:t>
            </a:r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id;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name;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number;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	String </a:t>
            </a:r>
            <a:r>
              <a:rPr lang="en-US" sz="1600" dirty="0">
                <a:solidFill>
                  <a:srgbClr val="DDDDDD"/>
                </a:solidFill>
                <a:latin typeface="Monaco" charset="0"/>
              </a:rPr>
              <a:t>company;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Monaco" charset="0"/>
              </a:rPr>
              <a:t>}</a:t>
            </a:r>
            <a:endParaRPr lang="en-US" sz="1600" b="0" i="0" dirty="0">
              <a:solidFill>
                <a:srgbClr val="DDDDDD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11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623" y="1388962"/>
            <a:ext cx="8336240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persons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.*, drugs.*,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credit_cards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.*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persons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drugs,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credit_cards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WHERE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persons.id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? AND 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persons.id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drugs.person_id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persons.id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credit_cards.person_id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2776722" cy="307777"/>
          </a:xfrm>
        </p:spPr>
        <p:txBody>
          <a:bodyPr/>
          <a:lstStyle/>
          <a:p>
            <a:r>
              <a:rPr lang="en-US" i="0" dirty="0" err="1" smtClean="0"/>
              <a:t>Denormalisation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3485908"/>
            <a:ext cx="8336240" cy="280076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SELECT *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FROM persons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WHERE id 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SELECT *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FROM drugs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WHERE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person_id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SELECT *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credit_cards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WHERE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person_id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8119998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rgbClr val="FD5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22282</TotalTime>
  <Words>1114</Words>
  <Application>Microsoft Macintosh PowerPoint</Application>
  <PresentationFormat>On-screen Show (4:3)</PresentationFormat>
  <Paragraphs>353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Georgia</vt:lpstr>
      <vt:lpstr>Monaco</vt:lpstr>
      <vt:lpstr>Arial</vt:lpstr>
      <vt:lpstr>BEKK Rekruttering 16-9</vt:lpstr>
      <vt:lpstr>MONGODB</vt:lpstr>
      <vt:lpstr>Introduction - Mongodb</vt:lpstr>
      <vt:lpstr>Document-oriented</vt:lpstr>
      <vt:lpstr>Collections of documents</vt:lpstr>
      <vt:lpstr>NON-relational</vt:lpstr>
      <vt:lpstr>IMPEDANCE MISMATCH  relations in a relational database maps badly to a object oriented paradigm</vt:lpstr>
      <vt:lpstr>Et enkelt domene</vt:lpstr>
      <vt:lpstr>Denormalisation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Eivind Bergstøl</cp:lastModifiedBy>
  <cp:revision>837</cp:revision>
  <dcterms:created xsi:type="dcterms:W3CDTF">2011-08-04T16:58:46Z</dcterms:created>
  <dcterms:modified xsi:type="dcterms:W3CDTF">2016-05-07T20:04:42Z</dcterms:modified>
</cp:coreProperties>
</file>