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96">
          <p15:clr>
            <a:srgbClr val="A4A3A4"/>
          </p15:clr>
        </p15:guide>
        <p15:guide id="2" orient="horz" pos="2153">
          <p15:clr>
            <a:srgbClr val="A4A3A4"/>
          </p15:clr>
        </p15:guide>
        <p15:guide id="3" orient="horz" pos="795">
          <p15:clr>
            <a:srgbClr val="A4A3A4"/>
          </p15:clr>
        </p15:guide>
        <p15:guide id="4" pos="254">
          <p15:clr>
            <a:srgbClr val="A4A3A4"/>
          </p15:clr>
        </p15:guide>
        <p15:guide id="5" pos="5507">
          <p15:clr>
            <a:srgbClr val="A4A3A4"/>
          </p15:clr>
        </p15:guide>
        <p15:guide id="6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9C0B5"/>
    <a:srgbClr val="D2C0B5"/>
    <a:srgbClr val="BBB0A3"/>
    <a:srgbClr val="FD5151"/>
    <a:srgbClr val="887E6F"/>
    <a:srgbClr val="FD5158"/>
    <a:srgbClr val="F04E6E"/>
    <a:srgbClr val="6C6559"/>
    <a:srgbClr val="A09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6" autoAdjust="0"/>
    <p:restoredTop sz="50000" autoAdjust="0"/>
  </p:normalViewPr>
  <p:slideViewPr>
    <p:cSldViewPr snapToGrid="0" snapToObjects="1" showGuides="1">
      <p:cViewPr>
        <p:scale>
          <a:sx n="125" d="100"/>
          <a:sy n="125" d="100"/>
        </p:scale>
        <p:origin x="144" y="-256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334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8943522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35106767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1872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21905278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87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5251" y="3304566"/>
            <a:ext cx="4396995" cy="312906"/>
          </a:xfrm>
        </p:spPr>
        <p:txBody>
          <a:bodyPr/>
          <a:lstStyle/>
          <a:p>
            <a:r>
              <a:rPr lang="en-US" dirty="0" smtClean="0"/>
              <a:t>Wide column stores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Universitetet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Bergen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Andreas </a:t>
            </a:r>
            <a:r>
              <a:rPr lang="en-US" dirty="0" err="1" smtClean="0"/>
              <a:t>Baakind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11/05/16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20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23104</TotalTime>
  <Words>9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Georgia</vt:lpstr>
      <vt:lpstr>Arial</vt:lpstr>
      <vt:lpstr>BEKK Rekruttering 16-9</vt:lpstr>
      <vt:lpstr>Wide column stores</vt:lpstr>
    </vt:vector>
  </TitlesOfParts>
  <Company>Bekk Consulting 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Andreas Baakind</cp:lastModifiedBy>
  <cp:revision>759</cp:revision>
  <dcterms:created xsi:type="dcterms:W3CDTF">2011-08-04T16:58:46Z</dcterms:created>
  <dcterms:modified xsi:type="dcterms:W3CDTF">2016-04-14T13:26:29Z</dcterms:modified>
</cp:coreProperties>
</file>