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7" r:id="rId5"/>
    <p:sldId id="264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39" autoAdjust="0"/>
  </p:normalViewPr>
  <p:slideViewPr>
    <p:cSldViewPr snapToGrid="0" snapToObjects="1">
      <p:cViewPr varScale="1">
        <p:scale>
          <a:sx n="88" d="100"/>
          <a:sy n="88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1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2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8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9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0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8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7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9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4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Maturity Model for</a:t>
            </a:r>
            <a:br>
              <a:rPr lang="en-US" dirty="0" smtClean="0"/>
            </a:br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776"/>
            <a:ext cx="9102586" cy="1752600"/>
          </a:xfrm>
        </p:spPr>
        <p:txBody>
          <a:bodyPr/>
          <a:lstStyle/>
          <a:p>
            <a:r>
              <a:rPr lang="en-US" dirty="0" err="1" smtClean="0"/>
              <a:t>Lyntalekveld</a:t>
            </a:r>
            <a:r>
              <a:rPr lang="en-US" dirty="0" smtClean="0"/>
              <a:t>: </a:t>
            </a:r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Distribuert</a:t>
            </a:r>
            <a:r>
              <a:rPr lang="en-US" dirty="0" smtClean="0"/>
              <a:t> </a:t>
            </a:r>
            <a:r>
              <a:rPr lang="en-US" dirty="0" err="1" smtClean="0"/>
              <a:t>Arkitektur</a:t>
            </a:r>
            <a:endParaRPr lang="en-US" dirty="0" smtClean="0"/>
          </a:p>
          <a:p>
            <a:r>
              <a:rPr lang="en-US" dirty="0" smtClean="0"/>
              <a:t>Magnus </a:t>
            </a:r>
            <a:r>
              <a:rPr lang="en-US" dirty="0" err="1" smtClean="0"/>
              <a:t>Haug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Sveinung Dalatun</a:t>
            </a:r>
          </a:p>
          <a:p>
            <a:r>
              <a:rPr lang="en-US" dirty="0" smtClean="0"/>
              <a:t>17.03.15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6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SLAs</a:t>
            </a:r>
          </a:p>
          <a:p>
            <a:r>
              <a:rPr lang="en-US" dirty="0" smtClean="0"/>
              <a:t>Different domains</a:t>
            </a:r>
          </a:p>
          <a:p>
            <a:r>
              <a:rPr lang="en-US" dirty="0"/>
              <a:t>Different </a:t>
            </a:r>
            <a:r>
              <a:rPr lang="en-US" dirty="0" smtClean="0"/>
              <a:t>teams</a:t>
            </a:r>
          </a:p>
          <a:p>
            <a:r>
              <a:rPr lang="en-US" dirty="0" smtClean="0"/>
              <a:t>Efficient independent development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52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possibly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Migrating to a distributed architecture will affect:</a:t>
            </a:r>
          </a:p>
          <a:p>
            <a:r>
              <a:rPr lang="en-US" dirty="0" smtClean="0"/>
              <a:t>Governance</a:t>
            </a:r>
          </a:p>
          <a:p>
            <a:r>
              <a:rPr lang="en-US" dirty="0" smtClean="0"/>
              <a:t>The organization</a:t>
            </a:r>
          </a:p>
          <a:p>
            <a:r>
              <a:rPr lang="en-US" dirty="0" smtClean="0"/>
              <a:t>Deploy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Integration</a:t>
            </a:r>
          </a:p>
          <a:p>
            <a:r>
              <a:rPr lang="en-US" dirty="0" smtClean="0"/>
              <a:t>Reuse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2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Maturity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Categories:</a:t>
            </a:r>
          </a:p>
          <a:p>
            <a:pPr lvl="1"/>
            <a:r>
              <a:rPr lang="en-US" dirty="0" err="1" smtClean="0"/>
              <a:t>Devops</a:t>
            </a:r>
            <a:endParaRPr lang="en-US" dirty="0" smtClean="0"/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Architecture</a:t>
            </a:r>
          </a:p>
          <a:p>
            <a:r>
              <a:rPr lang="en-US" dirty="0" smtClean="0"/>
              <a:t>Big Challenges/Baseline/Intermediate/Advanced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6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inspiration</a:t>
            </a:r>
          </a:p>
          <a:p>
            <a:r>
              <a:rPr lang="en-US" dirty="0" smtClean="0"/>
              <a:t>As discussion material</a:t>
            </a:r>
          </a:p>
          <a:p>
            <a:r>
              <a:rPr lang="en-US" dirty="0" smtClean="0"/>
              <a:t>As a sanity check for your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Make hidden costs 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7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3935" y="2800845"/>
            <a:ext cx="2679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Demo-</a:t>
            </a:r>
            <a:r>
              <a:rPr lang="en-US" sz="5000" dirty="0" err="1" smtClean="0"/>
              <a:t>ish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10567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89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 Maturity Model for Distributed Systems</vt:lpstr>
      <vt:lpstr>Why distribute?</vt:lpstr>
      <vt:lpstr>What could possibly go wrong?</vt:lpstr>
      <vt:lpstr>The Maturity Model</vt:lpstr>
      <vt:lpstr>How to use it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Sveinung Dalatun</dc:creator>
  <cp:lastModifiedBy>Sveinung Dalatun</cp:lastModifiedBy>
  <cp:revision>34</cp:revision>
  <dcterms:created xsi:type="dcterms:W3CDTF">2015-03-16T15:41:49Z</dcterms:created>
  <dcterms:modified xsi:type="dcterms:W3CDTF">2015-03-17T05:43:15Z</dcterms:modified>
</cp:coreProperties>
</file>