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6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8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0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8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7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9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C19BB-D1FF-914E-BA70-94F422993E64}" type="datetimeFigureOut">
              <a:rPr lang="en-US" smtClean="0"/>
              <a:t>16/03/15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A21B-9ADD-6D4C-BD49-96D15FC35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gnhaug.github.io/maturity-mode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Maturity Model for</a:t>
            </a:r>
            <a:br>
              <a:rPr lang="en-US" dirty="0" smtClean="0"/>
            </a:br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6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5802" y="2904786"/>
            <a:ext cx="80375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Plans are worthless, but planning is everything.</a:t>
            </a:r>
          </a:p>
          <a:p>
            <a:pPr algn="just"/>
            <a:r>
              <a:rPr lang="en-US" sz="3200" dirty="0" smtClean="0"/>
              <a:t>                                   - Dwight D. Eisenhower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610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SLAs</a:t>
            </a:r>
          </a:p>
          <a:p>
            <a:r>
              <a:rPr lang="en-US" dirty="0" smtClean="0"/>
              <a:t>Different domains</a:t>
            </a:r>
          </a:p>
          <a:p>
            <a:r>
              <a:rPr lang="en-US" dirty="0"/>
              <a:t>Different </a:t>
            </a:r>
            <a:r>
              <a:rPr lang="en-US" dirty="0" smtClean="0"/>
              <a:t>teams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Maturity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Migrating to a distributed architecture will affect:</a:t>
            </a:r>
          </a:p>
          <a:p>
            <a:pPr lvl="1"/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The organization</a:t>
            </a:r>
          </a:p>
          <a:p>
            <a:pPr lvl="1"/>
            <a:r>
              <a:rPr lang="en-US" dirty="0" smtClean="0"/>
              <a:t>Deploy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Reuse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2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&lt;the model or a link to the model</a:t>
            </a:r>
            <a:r>
              <a:rPr lang="en-US" dirty="0" smtClean="0"/>
              <a:t>&gt;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magnhaug.github.io</a:t>
            </a:r>
            <a:r>
              <a:rPr lang="en-US" dirty="0">
                <a:hlinkClick r:id="rId2"/>
              </a:rPr>
              <a:t>/maturity-model/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&lt;or just say it on the previous slide?&gt;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7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5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6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89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Maturity Model for Distributed Systems</vt:lpstr>
      <vt:lpstr>Why distribute?</vt:lpstr>
      <vt:lpstr>Why a Maturity Model?</vt:lpstr>
      <vt:lpstr>The Model</vt:lpstr>
      <vt:lpstr>How to use it</vt:lpstr>
      <vt:lpstr>DevOps</vt:lpstr>
      <vt:lpstr>Organization</vt:lpstr>
      <vt:lpstr>Process</vt:lpstr>
      <vt:lpstr>Architecture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Sveinung Dalatun</dc:creator>
  <cp:lastModifiedBy>Sveinung Dalatun</cp:lastModifiedBy>
  <cp:revision>21</cp:revision>
  <dcterms:created xsi:type="dcterms:W3CDTF">2015-03-16T15:41:49Z</dcterms:created>
  <dcterms:modified xsi:type="dcterms:W3CDTF">2015-03-16T16:55:52Z</dcterms:modified>
</cp:coreProperties>
</file>