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71" r:id="rId16"/>
    <p:sldId id="26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829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42.95337" units="1/cm"/>
          <inkml:channelProperty channel="T" name="resolution" value="1" units="1/dev"/>
        </inkml:channelProperties>
      </inkml:inkSource>
      <inkml:timestamp xml:id="ts0" timeString="2022-02-22T05:34:13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11542 10649 0,'34'0'141,"32"34"-141,0 32 15,-33-66-15,66 0 16,-33 33 0,33-33-1,67 0 1,131 0 0,-230 0-16,131 0 15,-66 0 1,-99 0-16,100 0 15,-67 0-15,0 0 16,-33 0-16,99 0 16,-65 0-16,-1 33 0,165-33 15,1 0 1,-100 0 0,-33 0-1,67 0 1,-34 66-1,-66-66 1,232 0 0,-232 0-16,198 0 0,-164 0 15,164 0 1,-165 0-16,34 0 16,32 0-1,34 0 1,-67 0-1,-99 0 1,0 0-16,33 0 16,-33 33-16,0-33 0,66 0 15,-65 0-15,131 0 16,-99 0-16,132 0 16,232 0-1,-66 0 1,-66 0-1,33 0 1,-67 33 0,34-33 15,-34 0-15,1 0-1,-33 0 1,-67 0-1,33 66 1,-165-33-16,100-33 16,-67 0-16,66 0 15,34 0 1,-133 0-16,99 0 16,-99 0-16,66 0 15,0 0 1,34 0-1,-34 0 1,-33 0 0,33 0 15,34 0-15,-67 0-1,-33 0-15,99 67 16,-99-67-16,0 0 15,33 0 1,-33 0 0,0 0-1,34 0 1,-34 0 15,0 0 0,0 0-15,0 0-16,33-67 31,-66 1-15,33 33 0,0 33-16,0-33 0,-33 0 15,0-33 1,0-66-1,0 32 1,0 34 0,33-99-1,-33 99 1,0 33 0,0-67-1,67 1 1,-67 33-16,0 33 15,0 0 1,0 0 0,0-33-1,0 33 1,0 0 0,0-1-16,0 1 15,0 0-15,0-33 16,-34-33-1,34 66-15,-33 33 16,33-33-16,0 0 31,-66 0-15,33-34 0,0 34-1,0 33 1,0 0-1,0 0 17,-66-66-17,-34 33 1,34 33 0,-66-66-1,66 66 1,32 0-16,-98 0 15,99 0-15,-66-33 16,32 33 0,-65 0-1,-133 0 1,-595 0 0,133 0-1,231 0 1,99 0-1,330 0 1,-65 0 0,132 0-16,-66 0 15,-67 0 1,1 0 0,-67 0-1,-65 0 1,198 0-16,-133 0 15,67 0-15,-67 0 16,133 0-16,-33 0 16,66 0-16,-34 0 0,-32 0 15,33 0-15,-232 0 16,265 0-16,-595 0 16,297 0-1,198-33 1,133 33-16,0 0 31,0 0-15,-66-66-1,-100 33 1,166 33-16,-198 0 16,198 0-16,-166 0 15,1-66 1,66 66-1,65 0 1,34 0-16,-99 0 16,66 0-16,-33 0 15,-100 0 1,1 0 0,66 0-1,-34 0 1,-32 0 15,-34 0-15,1 0-1,165 0-15,-1 0 16,1 0-16,33 0 0,0 0 94,0 0-94,33 33 15,0 0 1,0 0 0,0 99-1,0-99 1,0 33 15,0 33-15,0-32-1,0 32 1,0-66 0,66 33-1,0 0 1,1 0-1,-1 34 1,-33-67 0,33 0-1,-33 33 1,33-33-16,-33 33 16,0-66-1,0 33-15,67 66 16,-34-32 15,132 65-15,34 0-1,-34 0 1,-33 1 0,1-67-1,-133-66-15,99 33 16,-99 0-16,0-33 15,33 33 1,-32 0 47,-1 0-32,33 33-16,-33-66 1,33 33 15,-33 1 47</inkml:trace>
  <inkml:trace contextRef="#ctx0" brushRef="#br0" timeOffset="2.13667E6">18728 8037 0,'0'25'31,"24"-25"31</inkml:trace>
  <inkml:trace contextRef="#ctx0" brushRef="#br0" timeOffset="2.13712E6">16148 10195 0,'25'25'0</inkml:trace>
  <inkml:trace contextRef="#ctx0" brushRef="#br0" timeOffset="2.13737E6">16247 10220 0,'25'0'0,"0"0"16,-1 0-16,1 24 16,-25 1-1,25-25 1,0 25 0</inkml:trace>
  <inkml:trace contextRef="#ctx0" brushRef="#br0" timeOffset="2.13797E6">15825 9699 0,'-24'0'32,"-1"-25"77,25-50-93,0-396-1,0 198-15</inkml:trace>
  <inkml:trace contextRef="#ctx0" brushRef="#br0" timeOffset="2.13842E6">15478 6226 0,'0'0'16,"75"25"-16,-26 0 0,1-1 0,-25 1 0,99 25 15,0-50 1,-50 0 0,-24 0-16,74 0 15,-100 0 1,51 0-16,-26-50 31,-24 25-15,0 25-1,25 0-15</inkml:trace>
  <inkml:trace contextRef="#ctx0" brushRef="#br0" timeOffset="2.1395E6">12204 9475 0,'25'0'16,"0"25"-1</inkml:trace>
  <inkml:trace contextRef="#ctx0" brushRef="#br0" timeOffset="2.14244E6">16396 14511 0</inkml:trace>
  <inkml:trace contextRef="#ctx0" brushRef="#br0" timeOffset="2.14381E6">33759 124 0</inkml:trace>
  <inkml:trace contextRef="#ctx0" brushRef="#br0" timeOffset="2.144E6">33759 124 0</inkml:trace>
  <inkml:trace contextRef="#ctx0" brushRef="#br0" timeOffset="2.14452E6">33759 99 0</inkml:trace>
  <inkml:trace contextRef="#ctx0" brushRef="#br0" timeOffset="2.1447E6">33759 99 0</inkml:trace>
  <inkml:trace contextRef="#ctx0" brushRef="#br0" timeOffset="2.14533E6">33759 99 0,'0'-25'203,"0"50"141,0 0-329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4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1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4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66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09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1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3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356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8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7246CF-C210-4A62-ABAD-36E59C8A292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6C02E1-6E6A-428C-B40E-2F5313868E4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0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945" y="0"/>
            <a:ext cx="11707091" cy="169068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TABIIY TOLALARNING OLINISHI, TUZULISHI VA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z-Latn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z-Latn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945" y="1690689"/>
            <a:ext cx="11526982" cy="44862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uz-Latn-UZ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G’o’za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g’o’zaning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agrotexnik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xossalari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g’o’zaning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seleksiya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tolasining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pishib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еtilish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Chigitli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tolasining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olinishi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valikli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tolasining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z-Cyrl-UZ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Kanop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zig’ir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jut,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toshpaxta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tolalarining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olinishi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109" y="235528"/>
            <a:ext cx="1187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uzunligi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navga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bog’liq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25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45 mm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gacha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ko’ndalang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kesimining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o’rtacha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o’lchami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12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25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mkm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gacha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kislotaga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bardoshsiz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u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hatto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suyultirilgan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kislotalar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ta’sirida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еmiriladi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kislotalar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uzoq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vaqt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ta’sir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qilishi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natijasida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undan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gazlamalarning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pishiqligi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shunchalik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pasayib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ketadiki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xuddi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papiros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qog’ozidek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yirtilib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ketaveradi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Agar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konsentrlangan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sulfat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kislotasini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ta’sir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ettirsak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ko’mirga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aylanadi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Agar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sovuq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o’yuvchi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ishqorlar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ta’sir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ettirsak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shishadi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buramdorligi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yo’qoladi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sirti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silliqlanadi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ipakka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o’xshab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tovlanadi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pishiqligi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oshadi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bo’yaluvchanligi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yaxshilanadi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Mis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gidroksidining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nashatir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spirtdagi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eritmasi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ta’sirida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eriydi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Natijada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hosil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eritmaga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suv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quyilsa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nashatir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spirtning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konsentrasiyasi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pasayadi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sellyulozaning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massasi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kolloid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eritma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tarzida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cho’kadi</a:t>
            </a:r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20033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235" y="249383"/>
            <a:ext cx="1169323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yorug’lik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ta’sirida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pishiqligini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asta-sekin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yo’qotadi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sarg’ish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alanga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to’liq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yonib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kuydirilganda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kuygan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qog’ozning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Poya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po’stlog’idan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deb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po’stlog’idan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tashqari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barglardan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qobiqlaridan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po’stloqlaridan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ikki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ingichka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po’stloqlardan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tolalar-zig’ir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rami;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dag’al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po’stloqlardan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tolalar-kanop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jut,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barglardan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yukka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manilla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sizal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qobig’idan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koyr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»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9636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" y="193965"/>
            <a:ext cx="117209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Kanop-bir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yillik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poyasidan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balandligi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3-5 m,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poyasining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yo’g’onligi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20 mm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gacha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o’simlik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u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asosan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bizning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yurtimizda-O’zbekistonda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Toshkent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viloyatidagina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ekiladi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еtishtiriladi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Kanop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xorijiy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mamlakatlarda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ya’ni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Hindiston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Afrika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qit’asining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ayrim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mamlakatlarida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o’stiriladi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Kanop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asosan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qop-qanor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gazlamalari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eshilgan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buyumlar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chiqarish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ishlatiladi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Kanop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o’simligi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issiqlikni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namlikni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yoqtiruvchi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o’simliklardandir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7260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527" y="207818"/>
            <a:ext cx="1180407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Kanop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poyasidan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yig’ib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tayyorlash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ishlatiladi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еtilgan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poyani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maxsus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kombaynlarda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quritib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zavodlarga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topshirish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еtilgan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poya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po’stlog’ini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maxsus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kombayn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quritib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zavodlarga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topshirish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Yashil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po’stloq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yig’ib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tayyorlash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poya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yig’ib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tayyorlashga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nisbatan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qancha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qulayliklarga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birinchidan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po’stloq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tez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quriydi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ayrim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mog’or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kasalliklardan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ikkinchidan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hosilning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1/3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zavodlarga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yuboriladi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qolganlari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yog’och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yo’l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harajatlari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kamayadi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uchinchidan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ishlov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jarayonida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ivitish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xo’jaligining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sarf-harajatlari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527" y="235527"/>
            <a:ext cx="1167938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Sovuq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suvda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ivitish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jarayonlari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Tabiiy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sun’iy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hovuzlarda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xom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ashyo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bog’larini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ivitishda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jarayonining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o’rtalarida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ya’ni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xom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ashyo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bog’larining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pastki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qismi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bo’lgandan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so’ng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ag’dariladi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Kanopning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sovuq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suvda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o’rtacha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ivitilish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vaqti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20-25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kundan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iborat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Kanopning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yashil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po’stlog’ini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iliq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suvda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jarayoni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maxsus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beton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baklarda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bajariladi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Bu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usuldagi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ivitilish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jarayonida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suyuqlikning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harorati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37-38°</a:t>
            </a: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Bunday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haroratda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po’stloqning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pektin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moddasini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erituvchi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mikroorganizmlarning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hayotiy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rivojlanishi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yaxshi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kechadi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po’stloqni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qoplab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qobig’ini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hamda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parenxima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to’qimasini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bo’shashtirish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sharoiti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hosil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Iliq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suvda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vaqti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qancha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qisqaradi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ya’ni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sovuq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suvda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ivitilishga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qaraganda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3-4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marta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qisqaradi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390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799" y="235527"/>
            <a:ext cx="1159625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Tayyor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ho’l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xom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ashyolar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ivitilgan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yashil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titish-yuvish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mashinasida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yoz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fasllarida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quyosh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nurida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osib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quritilishi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mumkin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zavodlardagi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butun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davomida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bo’lganligi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konveyer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shaklidagi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quritgichlar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o’rnatilgan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yuqori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unumdorlikda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jarayonining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uzluksizligini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ta’minlaydi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Kanopning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quritilgan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ma’lum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qattiqlikka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egadir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chunki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dastlabki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jarayonida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yuvilgandan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so’ng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shilimshiq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parenxima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moddasi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tarkibida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Shu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moddalarni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yo’qotish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yumshoqlik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egiluvchanlik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xususiyatini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ta’minlash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hamda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kanop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saralashga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yaxshi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tayyorlash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maqsadida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yumshatish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jarayoniga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Bu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jarayon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MM-2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rusumdagi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mashinada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o’tkaziladi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7977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255" y="193964"/>
            <a:ext cx="1170709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kanopning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uzun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to’rtta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I, II, III, IV.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Uzun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uzilish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kuchi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egiluvchanligi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po’stloqning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ivimagan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yog’och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tashqi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ko’rinishi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ajratiladi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Kanop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yomon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ko’rsatkichi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aniqlanadi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Yuqorida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ko’rsatilgan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kanop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muvofiq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foiz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haqiqiy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foizdan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oshmasligi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Davlat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standartiga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ko’ra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kanopning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yashil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po’stlog’i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o’zining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mustahkamligi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uzunligi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yog’och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qoldig’i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miqdoriga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nisbatan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navga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ya’ni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I, II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III-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navlarga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Davlat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standartida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nav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ruxsat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etilgan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yog’och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qoldig’i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miqdori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berilgan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Yashil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po’stloqning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hisobot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namligi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14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foiz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ruxsat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etilgan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namligi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20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foiz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qabul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qilish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qoidalari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sinov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uslublari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mukammal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berilgan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11215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8655" y="221673"/>
            <a:ext cx="116378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2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200" b="1" i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Zig’ir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-o’simliklardan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ingichka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po’stloqli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yillik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zig’ir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o’simligi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po’stlog’idan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Zig’ir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yigirish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boshqa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materiallar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qo’llash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boshlandi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Arxeologlar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eramizdan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8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oldin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zig’ir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qadimiy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buyum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namunalari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topishganlar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Eramizdan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oldin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Palestinda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eramizdan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oldin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Yegipet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Assiriya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zamonaviy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Iroq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hududida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zig’irdan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yupqa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chiroyli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gazlamalar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olishgan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Rossiyada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zig’ir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X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XIII-XV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asrlarda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aktiv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savdo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ob’ektiga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aylandi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XVI-XVII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asrlarda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Arxangelskiy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shimoliy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dengiz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orqali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bizning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mamlakatimizda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zig’ir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еtishtirish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rivojlandi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Shu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paytda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zig’ir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russkiy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shimoliy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» deb 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atalgan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197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" y="138545"/>
            <a:ext cx="118733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Zig’ir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ko’katsimon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unchalik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baland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bo’lmagan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ingichka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poyali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o’simlik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tuzilishiga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ko’ra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bo’linadi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Dolgunes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Kudryash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Mejeumok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Zig’ir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poyasidan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yuqori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yigiriluvchanlik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xususiyatiga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turmushda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ishlatiluvchi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texnikada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qo’llaniluvchi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ko’p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gazlama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Zig’irning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urug’i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bo’yoqlar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oziq-ovqat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ishlatiladi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Zig’irning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oddiy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pektin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moddalar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yordamida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tutamlarga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еlimlangan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o’simlik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to’qimalari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po’stlog’ida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mavjud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718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2509" y="166255"/>
            <a:ext cx="116239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Jut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poyasi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olinuvchi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yillik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o’simlik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nuqtai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nazardan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qaraganda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kanopga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o’xshash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qator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ko’rsatkichlari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yaqindir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(1.13-rasm).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Jutning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poyasi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uzun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(3-4 m)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yo’g’on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(10-15 mm),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kanop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dag’al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kanop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ishlatish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foydalaniladi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O’zbekistonda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jutni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tajriba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tariqasida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ekilganda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hosildorligi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past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talabga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javob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bermaganligi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aniqlangan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sababli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mamlakatimizda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ekilmay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qo’yilgan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Jut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faqat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issiq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mamlakatlarda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Hindiston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Pokiston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Bangladesh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davlatlarida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еtishtiriladi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527" y="138545"/>
            <a:ext cx="1180407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G’o’za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qadimgi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dehonchilik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ekinlaridan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biridir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G’o’za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gazlamalar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Hindiston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Xitoy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Peru,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Meksika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Braziliya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aholisi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shug’ullangan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Osiyoda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shaharlarni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arxeologik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qazilmalaridan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Gazlama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avval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to’qilganligi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aniqlangan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z-Latn-UZ" sz="3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G’o’za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issiqlikni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yoqtiruvchi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daraxtsimon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o’simlik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tajribasini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yo’li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serhosil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mahalliylashgan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g’o’za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navlari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4073" y="290946"/>
            <a:ext cx="115546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4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Butun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dunyoda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еtishtiriladigan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jut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tolasining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90 %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shu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davlatlar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ishlab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chiqaradi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Jut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kam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miqdorda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Xitoyda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Afrika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davlatlarida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еtishtiriladi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Butun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dunyo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bo’yicha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ishlab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chiqariladigan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po’stlog’i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tolasining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50 %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jut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tashkil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etadi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Jut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asosan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arqon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mebel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qop-gilam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boshqa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texnikada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qo’llaniladigan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mahsulotlarni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ishlab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chiqarish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ishlatiladi</a:t>
            </a:r>
            <a:r>
              <a:rPr lang="uz-Latn-UZ" sz="4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558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091" y="180109"/>
            <a:ext cx="1167938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Tabiiy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oqsil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bezlari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yordamida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bo’g’im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oyoqlilar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hasharotlar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sinfiga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qanotlilar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guruhiga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yashashi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mobaynida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tuxum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g’umbak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kapalak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bosqichni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o’tovchi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jonivorlar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aytiladi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jonivorlarning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ko’pchilik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turdagisi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ikkinchi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bosqichdan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uchinchisiga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davrida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tashqi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muhitdan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saqlaydigan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hujum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dushmanlardan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muhofaza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zich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tuzilishdagi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ma’lum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shakldagi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ataluvchi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qobiq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o’raydi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Bombitsid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saturnid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ataluvchi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sanoat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ahamiyatli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hisoblanadi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383" y="193965"/>
            <a:ext cx="11637818" cy="673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mexanik-fizik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xossalari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ko’rkam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bo’yaluvchanlik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ashyosidir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sarflanadigan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ashyolariga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chegaralangan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yovvoyi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qurtlari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daraxtlarning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oziqlanishi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ammo tut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bilinib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turibdiki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daraxtining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oziqlanadi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o’simlik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daraxtlarining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oziqlangan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qurtlari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kasalga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chalinib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nobud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Yaponiya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davlatlarida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qurtini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quritilgan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kukuni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kraxmal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kazein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aralashmalari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ozuqa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boqish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tarqalmoqda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8582" y="374074"/>
            <a:ext cx="104601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Tut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rivojlanishi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issiq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haroratli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mintaqalar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shimoliy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qutbning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52-53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gradusi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janubiy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kenglikning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35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gradusi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o’rtalarida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joylashgan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Markaziy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Osiyo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Kavkaz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respublikalari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Ukraina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Moldova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Sharqning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ayrim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o’lkalari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jumlasidandir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Aytilgan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graduslardan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shimol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qismlarda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tut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daraxti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yomon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boqishning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imkoniyati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bo’lmaydi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1183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945" y="318656"/>
            <a:ext cx="6192982" cy="61929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33309" y="318656"/>
            <a:ext cx="515389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O’zbekiston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ipakchilik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sanoati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biridir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еtishtirish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hajmi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dunyoda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Xitoy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Hindistondan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uchinchi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o’rinda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uz-Latn-UZ" sz="3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qurtining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to’rt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g’umbak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kapalak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holidagi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bosqichlardan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1"/>
            <a:ext cx="116101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Bahor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faslida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tut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daraxtida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barglar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paydo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boshlaganda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tuxumlarini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jonlantirishga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inkubatsiyaga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qo’yiladi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tuxumlarini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alohida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xonalarga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asta-sekin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harorat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oshirib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gradusda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o’zgarmas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saqlaydi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tuxumlarining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jonlanish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hafta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davom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tuxumlarini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jonlashtirish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ob-havo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sharoiti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barglarning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novdalardagi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rivojlanishiga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O’zbekiston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sharoitida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oyining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1-2-o’n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kunliklariga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to’g’ri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boqish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aprelning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3-o’n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may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oyining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1-2-o’n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kunliklarida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" y="249382"/>
            <a:ext cx="11734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4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Ipak</a:t>
            </a:r>
            <a:r>
              <a:rPr lang="en-US" sz="3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qurti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o’rash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qulay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joy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topib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olgandan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so’ng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o’tlarning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poyasiga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tortib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havoza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»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boshlaydi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U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tolalarini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o’tlarning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poyalariga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biriktirar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ekan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o’rtada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bo’sh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joy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qoldiradi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shu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joyga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o’raydi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«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Havoza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»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qurish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o’rashning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birinchi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bosqichi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hisoblanadi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qurti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o’rashning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ikkinchi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bosqichida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tolani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o’tlarning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poyasiga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emas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balki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havoza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»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ning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tortilgan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iplariga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biriktiradi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Shu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iplarga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ipakni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betartib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halqalar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shaklida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joylaydi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tashlaydi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halqalar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asta-sekin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to’la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chizilmagan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sakkiz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raqamni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eslatadigan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shaklga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kiradi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«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Havoza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»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ichida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bo’lg’usi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pillaning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konturi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paydo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</a:t>
            </a:r>
            <a:r>
              <a:rPr lang="en-US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4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boshlaydi</a:t>
            </a:r>
            <a:r>
              <a:rPr lang="uz-Latn-UZ" sz="3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400" b="1" dirty="0"/>
          </a:p>
        </p:txBody>
      </p:sp>
    </p:spTree>
    <p:extLst>
      <p:ext uri="{BB962C8B-B14F-4D97-AF65-F5344CB8AC3E}">
        <p14:creationId xmlns:p14="http://schemas.microsoft.com/office/powerpoint/2010/main" val="25693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091" y="304800"/>
            <a:ext cx="116378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Pilla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o’rashning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uchinchi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ya’ni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bosqichida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pillaning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qobig’ini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o’raydi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qatlami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devorchasiga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o’rab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borganida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go’yo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sakkiz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raqamini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chizayotganidek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tebrantiradi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«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raqam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balandligi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1-2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millimetrgacha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navbatdagi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raqam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oldingisidan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siljigan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15-25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halqadan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iborat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paketni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o’raganidan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keyin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pilla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o’rashni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lahza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to’xtatmay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boshqa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buradida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dastlabki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yoniga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ikkinchisini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o’ray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boshlaydi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Shu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tarzda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500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ko’proq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siljib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pillaning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qobig’ini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hosil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799" y="138546"/>
            <a:ext cx="116101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Pillalarning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shakli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dumaloq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oz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yoki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ko’proq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botiq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tuxumsimon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uzunchoq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yoki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ikkala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tomoni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bo’lishi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mumkin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tekis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yoki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oz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botiq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tuxumsimon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shakldagi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qurtining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o’raydigan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o’ta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mahsuldor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zotlari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hamda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duragaylariga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xosdir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bo’yi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odatda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24-45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millimetr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ko’ndalang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kesimining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diametri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12-24 mm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Bundan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maydaroq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yoki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yirikroq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kamdankam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uchraydi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yirik-maydaligi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qurtining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zotiga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ko’pincha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ularning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qanday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boqilganligiga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bog’liq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Ozuqaga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to’ymagan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qurtlarning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pillasi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hamma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vaqt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mayda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713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382" y="124691"/>
            <a:ext cx="1183178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28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 </a:t>
            </a:r>
            <a:r>
              <a:rPr lang="en-US" sz="28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tolasining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rivojlanishi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xossalari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qanday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jonivor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sirtda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o’suvchi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ataladi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Birok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sanoatida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jonvorlar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sirtidan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qirqiladigan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dag’al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junining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dag’al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o’lik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tushuniladi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Hayvonlar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terisidagi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qoplamasi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embrionlik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davridanoq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rivojlanib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Jun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o’suvchi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joy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sirtida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chuqurlashgan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joyni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surgichi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yuritiladi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ya’ni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surgichini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ataladi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asosidagi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hujayralar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surgichdan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oziqlanib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o’sa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boshlaydi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hosil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ichida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qolgan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ildizi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yuritiladi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sirtida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joylashgan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uning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tanasi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hisoblanadi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terisining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sm.kv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maydoniga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to’g’ri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qo’yning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1600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12000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tagacha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to’g’ri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36" y="96982"/>
            <a:ext cx="12081163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еtishtiruvchi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O’zbekiston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Xitoy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AQSh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Hindiston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Pokiston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Turkiya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Avstraliya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Argentina,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Braziliyadir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davlatlarning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dunyo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80 %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tashkil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Hozirgi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vaqtda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g’o’zaning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madaniy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ortiq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yovvoyi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turlari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mavjud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G’o’zaning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avlodi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Gossipium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gulxayrilar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oilasiga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Gossipum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so’zi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lotincha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Gossipium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ya’ni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beruvchi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daraxt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ma’noni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bildiradi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beradigan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g’o’zaning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4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mavjud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quyidagilar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uz-Latn-UZ" sz="3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z-Cyrl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gossipium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xirsutum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endParaRPr lang="uz-Latn-UZ" sz="3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z-Cyrl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gossipium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barbadenze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uzun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endParaRPr lang="uz-Cyrl-UZ" sz="3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z-Cyrl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gossipium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arboreum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daraxtsimon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endParaRPr lang="uz-Cyrl-UZ" sz="3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z-Cyrl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gossipium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xerbasum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o’tsimon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13305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382" y="235527"/>
            <a:ext cx="1163781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4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Jun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boshqa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turdagi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to’qimachilik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yo’g’onligi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uzunligi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pishiqligi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cho’ziluvchanligi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jingalakligi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zichligi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egiluvchan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ilashuvchanligi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rangi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yaltiroqligi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elektrlanish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xususiyati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issiqlik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o’tkazuvchanligi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ishqalanuvchanligi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fizik-mexanik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xossalariga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yigiriluvchanligi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shirdalinuvchanlik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valko-sposobnost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texnologiya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xossalariga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javhar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ishqor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suv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issiq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havo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yong’in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quyosh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nuri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ta’siriga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chidamlilik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kimyoviy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xossalarga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ega</a:t>
            </a:r>
            <a:r>
              <a:rPr lang="uz-Latn-UZ" sz="4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4978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527" y="193964"/>
            <a:ext cx="115685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Mayin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toifadan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iborat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tivitdan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tashkil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topgan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o’rtacha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ko’ndalang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o’lchovi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mikrometrgacha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Bunday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Merinos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qo’ylardan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ularni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ko’p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martalab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chatishtirish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asosida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yaratilgan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avlodlardan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duragay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zotli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qo’ylardan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olinadi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Yarim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mayin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junlar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toifali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hisoblanib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tivitning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yiriklaridan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oraliq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iborat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ko’ndalang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yuzasi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o’rta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hisobda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25-31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Bunday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junlar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Angliya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Dog’iston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Gruziya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Sigay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qo’ylaridan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olinadi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[1]. </a:t>
            </a:r>
            <a:endParaRPr lang="ru-RU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Yarim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dag’al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junlar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toifalardan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iborat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bo’lib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tivit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oraliq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uncha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ko’p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bo’lmagan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miqdorda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dag’al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tolalarni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ichiga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oladi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toifali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dag’al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junlarning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ko’ndalang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yuzasi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31-40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toifadagi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dag’al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junlarning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o’rtacha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ko’ndalang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yuzasi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24-34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dag’al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junlarning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ko’ndalang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yuzasi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o’ta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notekis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z-Latn-UZ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b="1" i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Dag’al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tarkibida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tivit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oraliq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dag’al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mavjud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bo’lib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uning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ichida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o’lik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uchrab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turadi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xil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toifadagi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dag’al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junni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qorako’l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xisori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qo’ylardan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Bu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turdagi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junning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ko’ndalang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kesim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o’lchami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o’rta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hisobda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34-40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mkm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bo’lib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o’ta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notekisdir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736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109" y="221673"/>
            <a:ext cx="1181792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yuvish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eritish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orqali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yo’qotiladi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yuvish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yuzasi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zarralari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o’rtasidagi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molekulalararo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aloqani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zaiflashtiruvchi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yuzaki-faol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moddalar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qo’llaniladi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ru-RU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Yuvish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jarayoni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ivitish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yuvish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suvda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chayish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quritish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amallaridan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iborat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Yuvish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orasida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sovun-ishqorli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ko’p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tarqalgan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hisoblanadi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sintetik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yuvish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vositalari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qo’llanilgan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mo’tadil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neytral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muhitda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yuvishda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xususiyatlari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yaxshiroq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saqlanadi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kimyoviy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tarkibi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kamroq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o’zgaradi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ru-RU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Junni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odatda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beshta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idishda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yuvishadi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birinchisi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ivitish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mo’ljallangan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bo’lsa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oxirgisi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chayqash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ishlatiladi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943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235528"/>
            <a:ext cx="1183178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Tosh </a:t>
            </a:r>
            <a:r>
              <a:rPr lang="en-US" sz="3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Tosh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ma’danlardan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Ushbu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ma’danlar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Zimbabve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Janubiy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Respublikalarida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Rossiyadagi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Tuva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viloyatida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Ural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tog’larida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Qozog’istonda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topiladi</a:t>
            </a: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z-Latn-UZ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ma’danlar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maydalangandan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Tosh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viskoza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aralashmalaridan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ipdan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himoya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qo’llaniluvchi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tosh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tolasi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izolyatsiyalash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5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11901054" cy="7003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O’zbekistonda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еtishtiriladigan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98 %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o’rta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tashkil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etadi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Chunki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agrotexnika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ko’rsatkichlari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fizik-mexanik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xususiyatlari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bo’yicha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chiqarish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talablariga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javob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O’rta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g’o’zaning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balandligi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90-130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baquvvat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yotib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qolmaydi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Ko’saklari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4-5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chanoqli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chanoq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bo’lagida-7-9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chigit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hosil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ko’sakdagi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chigitli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chiqishi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35-37 %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tashkil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etadi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shtapel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uzunligi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29-33 mm,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chiziqiy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zichligi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yo’g’onligi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) 180-200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mteks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solishtirma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uzilish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kuchi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23-24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teks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hosildorligi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25-35 s/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pishib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еtilishi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120-150 kun.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7003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399" y="0"/>
            <a:ext cx="1185949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U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zun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O’zbekistonda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janubiy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viloyatlarda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g’o’zaning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pishib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еtilishi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o’rta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g’o’zaga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nisbatan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15-20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kechroq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Barbados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orolidan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orol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yuritiladi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Turkmanistonda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Tojikistonda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Janubiy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Amerika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davlatlarida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afzalligi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ingichka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yupqa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nafis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gazlamalarni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g’altak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foydalaniladi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G’o’zaning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balandligi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130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santimetrgacha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ko’saklari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3-5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chanoqli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ko’sakdagi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massasi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3,5-4,5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garmm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chiqishi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33-35 %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tashkil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shtapel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uzunligi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3550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millimetr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chiziqiy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zichligi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125-165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mteks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solishtirma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uzilish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3035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9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074" y="180110"/>
            <a:ext cx="5749636" cy="63869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805714" y="0"/>
            <a:ext cx="6110514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3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3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G’o’za</a:t>
            </a:r>
            <a:r>
              <a:rPr lang="en-US" sz="33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gullagandan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keyin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ko’sak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hosil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G’o’zaning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o’sish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jarayonida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ko’sakning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hajmi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kattalashadi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Ko’sak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ichidagi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chigitning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ustida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ularning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z-Latn-UZ" sz="33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33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еtilishi</a:t>
            </a:r>
            <a:r>
              <a:rPr lang="en-US" sz="33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ikki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davrga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ya’ni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birinchi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davrda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faqatgina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uzunligiga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ikkinchi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davrda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esa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protoplazmadan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biologik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sintez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natijasida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sellyuloza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qatlamlari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hosil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4959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6743" y="371434"/>
            <a:ext cx="1172358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33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3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G’o’za</a:t>
            </a:r>
            <a:r>
              <a:rPr lang="en-US" sz="33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ko’saklari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30-40%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ochilganda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qo’l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bilan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60-80%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ochilganda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mashina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bilan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terib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qo’l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yordamida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terilganda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toza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lekin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terish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unumdorligi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past,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aksincha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mashina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yordamida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terganimizda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esa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unumdorligi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yuqori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bo’lib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ifloslik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darajasi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yuqori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bo’ladi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terish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mashinalari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shpindellari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chigitning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sifatiga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salbiy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ta’sir</a:t>
            </a: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ko’rsatadi</a:t>
            </a:r>
            <a:r>
              <a:rPr lang="en-US" sz="33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uz-Latn-UZ" sz="33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Chigitli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paxtani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dalalardan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terib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olgandan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tozalash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korxonasi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qoshidagi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tayyorlov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maskanlariga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topishiriladi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Tayyorlov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maskanlarida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chigitli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yopiq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ko’rinshda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brezent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qoplangan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g’aramlarda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en-US" sz="3300" dirty="0"/>
              <a:t>. </a:t>
            </a:r>
            <a:r>
              <a:rPr lang="en-US" sz="33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19405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255" y="207818"/>
            <a:ext cx="1187334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1529715" algn="ctr"/>
                <a:tab pos="3098165" algn="ctr"/>
              </a:tabLst>
            </a:pPr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dastlabki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jarayonida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hosil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chiqindilarni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qayta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tozalab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ajratib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urug’li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chigitlarni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tozalab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dorilab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ekishga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tayyorlash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vazifalarni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bajariladi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Chigitli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ajratish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ishlaydigan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ajratgach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mashinalaridan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foydalaniladi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Arrali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ajratgich-arrali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mashinalarda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o’rta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tolali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ishlanadi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b="1" u="none" strike="noStrike" dirty="0" smtClean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Valikli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ajratgich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valikli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800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b="1" u="none" strike="noStrike" dirty="0" smtClean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dastlabki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texnologiyasi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bosqichlardan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iborat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quritish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tozalash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ajratish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ajratilgan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tozalash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momiq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kalta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momiq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ajratish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momiq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ajratilgan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chiqindilarni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tozalash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momiq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chiqindilarni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toylash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091" y="152400"/>
            <a:ext cx="1172094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sanoatining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muhim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xom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ashyosi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hisoblanadi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Paxtaning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1/3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qismini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2/3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qismini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chigit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tashkil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etadi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3-5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chanoqli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Tolalarning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tuzilishi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ularning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pishganlik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darajasiga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bog’liq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Latn-UZ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tolasi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O’zDSt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604:2016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standartiga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asosan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tashqi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ko’rinishi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pishib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еtilganligi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ta,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ya’ni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I, II, III, IV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navlarga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shtapel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uzunligi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chiziqiy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zichligi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solishtirma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uzilish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kuchi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1a, 1b, 1, 2, 3, 4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z-Latn-UZ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6, 7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tiplarga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bo’linadi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/>
              <p14:cNvContentPartPr/>
              <p14:nvPr/>
            </p14:nvContentPartPr>
            <p14:xfrm>
              <a:off x="3774240" y="26640"/>
              <a:ext cx="8379360" cy="519768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4880" y="17280"/>
                <a:ext cx="8398080" cy="52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6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397</TotalTime>
  <Words>101</Words>
  <Application>Microsoft Office PowerPoint</Application>
  <PresentationFormat>Широкоэкранный</PresentationFormat>
  <Paragraphs>70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TABIIY TOLALARNING OLINISHI, TUZULISHI VA XOSSALARI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TABIIY TOLALARNING OLINISHI, TUZULISHI VA XUSUSIYATI</dc:title>
  <dc:creator>777</dc:creator>
  <cp:lastModifiedBy>777</cp:lastModifiedBy>
  <cp:revision>15</cp:revision>
  <dcterms:created xsi:type="dcterms:W3CDTF">2022-02-20T15:30:51Z</dcterms:created>
  <dcterms:modified xsi:type="dcterms:W3CDTF">2022-02-22T06:10:13Z</dcterms:modified>
</cp:coreProperties>
</file>