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5143500" type="screen16x9"/>
  <p:notesSz cx="6858000" cy="9144000"/>
  <p:embeddedFontLst>
    <p:embeddedFont>
      <p:font typeface="Marcellus" panose="020B0604020202020204" charset="0"/>
      <p:regular r:id="rId14"/>
    </p:embeddedFont>
    <p:embeddedFont>
      <p:font typeface="Nunito Light" pitchFamily="2" charset="-52"/>
      <p:regular r:id="rId15"/>
      <p:italic r:id="rId16"/>
    </p:embeddedFont>
    <p:embeddedFont>
      <p:font typeface="Roboto" panose="02000000000000000000" pitchFamily="2" charset="0"/>
      <p:regular r:id="rId17"/>
      <p:bold r:id="rId18"/>
      <p:italic r:id="rId19"/>
      <p:boldItalic r:id="rId20"/>
    </p:embeddedFont>
    <p:embeddedFont>
      <p:font typeface="Roboto Condensed Light" panose="02000000000000000000"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7B0CA8-36FB-4607-838C-0F1594D13BC1}">
  <a:tblStyle styleId="{3A7B0CA8-36FB-4607-838C-0F1594D13B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5" d="100"/>
          <a:sy n="85" d="100"/>
        </p:scale>
        <p:origin x="199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5"/>
        <p:cNvGrpSpPr/>
        <p:nvPr/>
      </p:nvGrpSpPr>
      <p:grpSpPr>
        <a:xfrm>
          <a:off x="0" y="0"/>
          <a:ext cx="0" cy="0"/>
          <a:chOff x="0" y="0"/>
          <a:chExt cx="0" cy="0"/>
        </a:xfrm>
      </p:grpSpPr>
      <p:sp>
        <p:nvSpPr>
          <p:cNvPr id="2556" name="Google Shape;2556;g13c2bc466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3c2bc466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4"/>
        <p:cNvGrpSpPr/>
        <p:nvPr/>
      </p:nvGrpSpPr>
      <p:grpSpPr>
        <a:xfrm>
          <a:off x="0" y="0"/>
          <a:ext cx="0" cy="0"/>
          <a:chOff x="0" y="0"/>
          <a:chExt cx="0" cy="0"/>
        </a:xfrm>
      </p:grpSpPr>
      <p:sp>
        <p:nvSpPr>
          <p:cNvPr id="2865" name="Google Shape;2865;g2aa24451d88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6" name="Google Shape;2866;g2aa24451d8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5"/>
        <p:cNvGrpSpPr/>
        <p:nvPr/>
      </p:nvGrpSpPr>
      <p:grpSpPr>
        <a:xfrm>
          <a:off x="0" y="0"/>
          <a:ext cx="0" cy="0"/>
          <a:chOff x="0" y="0"/>
          <a:chExt cx="0" cy="0"/>
        </a:xfrm>
      </p:grpSpPr>
      <p:sp>
        <p:nvSpPr>
          <p:cNvPr id="2976" name="Google Shape;2976;g2aa24451d88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7" name="Google Shape;2977;g2aa24451d88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4"/>
        <p:cNvGrpSpPr/>
        <p:nvPr/>
      </p:nvGrpSpPr>
      <p:grpSpPr>
        <a:xfrm>
          <a:off x="0" y="0"/>
          <a:ext cx="0" cy="0"/>
          <a:chOff x="0" y="0"/>
          <a:chExt cx="0" cy="0"/>
        </a:xfrm>
      </p:grpSpPr>
      <p:sp>
        <p:nvSpPr>
          <p:cNvPr id="2615" name="Google Shape;261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6" name="Google Shape;261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3"/>
        <p:cNvGrpSpPr/>
        <p:nvPr/>
      </p:nvGrpSpPr>
      <p:grpSpPr>
        <a:xfrm>
          <a:off x="0" y="0"/>
          <a:ext cx="0" cy="0"/>
          <a:chOff x="0" y="0"/>
          <a:chExt cx="0" cy="0"/>
        </a:xfrm>
      </p:grpSpPr>
      <p:sp>
        <p:nvSpPr>
          <p:cNvPr id="2624" name="Google Shape;262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5" name="Google Shape;262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2aa24451d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2aa24451d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5"/>
        <p:cNvGrpSpPr/>
        <p:nvPr/>
      </p:nvGrpSpPr>
      <p:grpSpPr>
        <a:xfrm>
          <a:off x="0" y="0"/>
          <a:ext cx="0" cy="0"/>
          <a:chOff x="0" y="0"/>
          <a:chExt cx="0" cy="0"/>
        </a:xfrm>
      </p:grpSpPr>
      <p:sp>
        <p:nvSpPr>
          <p:cNvPr id="2756" name="Google Shape;2756;g2aa24451d8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7" name="Google Shape;2757;g2aa24451d8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2aa24451d8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2aa24451d8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0"/>
        <p:cNvGrpSpPr/>
        <p:nvPr/>
      </p:nvGrpSpPr>
      <p:grpSpPr>
        <a:xfrm>
          <a:off x="0" y="0"/>
          <a:ext cx="0" cy="0"/>
          <a:chOff x="0" y="0"/>
          <a:chExt cx="0" cy="0"/>
        </a:xfrm>
      </p:grpSpPr>
      <p:sp>
        <p:nvSpPr>
          <p:cNvPr id="2771" name="Google Shape;2771;g2aa24451d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2" name="Google Shape;2772;g2aa24451d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1"/>
        <p:cNvGrpSpPr/>
        <p:nvPr/>
      </p:nvGrpSpPr>
      <p:grpSpPr>
        <a:xfrm>
          <a:off x="0" y="0"/>
          <a:ext cx="0" cy="0"/>
          <a:chOff x="0" y="0"/>
          <a:chExt cx="0" cy="0"/>
        </a:xfrm>
      </p:grpSpPr>
      <p:sp>
        <p:nvSpPr>
          <p:cNvPr id="2822" name="Google Shape;282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3" name="Google Shape;282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0"/>
        <p:cNvGrpSpPr/>
        <p:nvPr/>
      </p:nvGrpSpPr>
      <p:grpSpPr>
        <a:xfrm>
          <a:off x="0" y="0"/>
          <a:ext cx="0" cy="0"/>
          <a:chOff x="0" y="0"/>
          <a:chExt cx="0" cy="0"/>
        </a:xfrm>
      </p:grpSpPr>
      <p:sp>
        <p:nvSpPr>
          <p:cNvPr id="2841" name="Google Shape;2841;g2aa24451d8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2" name="Google Shape;2842;g2aa24451d8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14585" y="206272"/>
            <a:ext cx="8714830" cy="4730956"/>
            <a:chOff x="229700" y="208275"/>
            <a:chExt cx="8714830" cy="4730956"/>
          </a:xfrm>
        </p:grpSpPr>
        <p:sp>
          <p:nvSpPr>
            <p:cNvPr id="10" name="Google Shape;10;p2"/>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2"/>
          <p:cNvSpPr txBox="1">
            <a:spLocks noGrp="1"/>
          </p:cNvSpPr>
          <p:nvPr>
            <p:ph type="ctrTitle"/>
          </p:nvPr>
        </p:nvSpPr>
        <p:spPr>
          <a:xfrm>
            <a:off x="1321375" y="1429416"/>
            <a:ext cx="4302600" cy="2040900"/>
          </a:xfrm>
          <a:prstGeom prst="rect">
            <a:avLst/>
          </a:prstGeom>
          <a:noFill/>
        </p:spPr>
        <p:txBody>
          <a:bodyPr spcFirstLastPara="1" wrap="square" lIns="91425" tIns="91425" rIns="91425" bIns="91425" anchor="t" anchorCtr="0">
            <a:noAutofit/>
          </a:bodyPr>
          <a:lstStyle>
            <a:lvl1pPr lvl="0" algn="l">
              <a:lnSpc>
                <a:spcPct val="85000"/>
              </a:lnSpc>
              <a:spcBef>
                <a:spcPts val="0"/>
              </a:spcBef>
              <a:spcAft>
                <a:spcPts val="0"/>
              </a:spcAft>
              <a:buSzPts val="4500"/>
              <a:buFont typeface="Loved by the King"/>
              <a:buNone/>
              <a:defRPr sz="6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99" name="Google Shape;99;p2"/>
          <p:cNvSpPr txBox="1">
            <a:spLocks noGrp="1"/>
          </p:cNvSpPr>
          <p:nvPr>
            <p:ph type="subTitle" idx="1"/>
          </p:nvPr>
        </p:nvSpPr>
        <p:spPr>
          <a:xfrm>
            <a:off x="1321375" y="3348384"/>
            <a:ext cx="4303200" cy="365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14_2">
    <p:spTree>
      <p:nvGrpSpPr>
        <p:cNvPr id="1" name="Shape 1680"/>
        <p:cNvGrpSpPr/>
        <p:nvPr/>
      </p:nvGrpSpPr>
      <p:grpSpPr>
        <a:xfrm>
          <a:off x="0" y="0"/>
          <a:ext cx="0" cy="0"/>
          <a:chOff x="0" y="0"/>
          <a:chExt cx="0" cy="0"/>
        </a:xfrm>
      </p:grpSpPr>
      <p:grpSp>
        <p:nvGrpSpPr>
          <p:cNvPr id="1681" name="Google Shape;1681;p22"/>
          <p:cNvGrpSpPr/>
          <p:nvPr/>
        </p:nvGrpSpPr>
        <p:grpSpPr>
          <a:xfrm>
            <a:off x="214585" y="206272"/>
            <a:ext cx="8714830" cy="4730956"/>
            <a:chOff x="229700" y="208275"/>
            <a:chExt cx="8714830" cy="4730956"/>
          </a:xfrm>
        </p:grpSpPr>
        <p:sp>
          <p:nvSpPr>
            <p:cNvPr id="1682" name="Google Shape;1682;p22"/>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2"/>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2"/>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2"/>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2"/>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2"/>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2"/>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2"/>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2"/>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2"/>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2"/>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2"/>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2"/>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2"/>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2"/>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2"/>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2"/>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2"/>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2"/>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2"/>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2"/>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2"/>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2"/>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2"/>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2"/>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2"/>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2"/>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2"/>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2"/>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2"/>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2"/>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2"/>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2"/>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2"/>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2"/>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2"/>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2"/>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2"/>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2"/>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2"/>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2"/>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2"/>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2"/>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2"/>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2"/>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2"/>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2"/>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2"/>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2"/>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2"/>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2"/>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2"/>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2"/>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2"/>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2"/>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2"/>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2"/>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2"/>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2"/>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2"/>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2"/>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2"/>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2"/>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2"/>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2"/>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2"/>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2"/>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2"/>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2"/>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2"/>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2"/>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2"/>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2"/>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2"/>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2"/>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2"/>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2"/>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2"/>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2"/>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2"/>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2"/>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0" name="Google Shape;1770;p22"/>
          <p:cNvSpPr txBox="1">
            <a:spLocks noGrp="1"/>
          </p:cNvSpPr>
          <p:nvPr>
            <p:ph type="subTitle" idx="1"/>
          </p:nvPr>
        </p:nvSpPr>
        <p:spPr>
          <a:xfrm>
            <a:off x="4636832" y="1516050"/>
            <a:ext cx="3340200" cy="239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1" name="Google Shape;1771;p22"/>
          <p:cNvSpPr txBox="1">
            <a:spLocks noGrp="1"/>
          </p:cNvSpPr>
          <p:nvPr>
            <p:ph type="subTitle" idx="2"/>
          </p:nvPr>
        </p:nvSpPr>
        <p:spPr>
          <a:xfrm>
            <a:off x="1166968" y="1516050"/>
            <a:ext cx="3340800" cy="239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2" name="Google Shape;1772;p22"/>
          <p:cNvSpPr txBox="1">
            <a:spLocks noGrp="1"/>
          </p:cNvSpPr>
          <p:nvPr>
            <p:ph type="title"/>
          </p:nvPr>
        </p:nvSpPr>
        <p:spPr>
          <a:xfrm>
            <a:off x="720000" y="5181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14_1_1">
    <p:spTree>
      <p:nvGrpSpPr>
        <p:cNvPr id="1" name="Shape 1870"/>
        <p:cNvGrpSpPr/>
        <p:nvPr/>
      </p:nvGrpSpPr>
      <p:grpSpPr>
        <a:xfrm>
          <a:off x="0" y="0"/>
          <a:ext cx="0" cy="0"/>
          <a:chOff x="0" y="0"/>
          <a:chExt cx="0" cy="0"/>
        </a:xfrm>
      </p:grpSpPr>
      <p:grpSp>
        <p:nvGrpSpPr>
          <p:cNvPr id="1871" name="Google Shape;1871;p24"/>
          <p:cNvGrpSpPr/>
          <p:nvPr/>
        </p:nvGrpSpPr>
        <p:grpSpPr>
          <a:xfrm>
            <a:off x="214585" y="206272"/>
            <a:ext cx="8714830" cy="4730956"/>
            <a:chOff x="229700" y="208275"/>
            <a:chExt cx="8714830" cy="4730956"/>
          </a:xfrm>
        </p:grpSpPr>
        <p:sp>
          <p:nvSpPr>
            <p:cNvPr id="1872" name="Google Shape;1872;p24"/>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4"/>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4"/>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4"/>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4"/>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4"/>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4"/>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4"/>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4"/>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4"/>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4"/>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4"/>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4"/>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4"/>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4"/>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4"/>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4"/>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4"/>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4"/>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4"/>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4"/>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4"/>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4"/>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4"/>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4"/>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4"/>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4"/>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4"/>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4"/>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4"/>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4"/>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4"/>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4"/>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4"/>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4"/>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4"/>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4"/>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4"/>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4"/>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4"/>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4"/>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4"/>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4"/>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4"/>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4"/>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4"/>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4"/>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4"/>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4"/>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4"/>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4"/>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4"/>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4"/>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4"/>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4"/>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4"/>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4"/>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4"/>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4"/>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4"/>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4"/>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4"/>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4"/>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4"/>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4"/>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4"/>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4"/>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4"/>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4"/>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4"/>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4"/>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4"/>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4"/>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4"/>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4"/>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4"/>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4"/>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4"/>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4"/>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4"/>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4"/>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4"/>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4"/>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4"/>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4"/>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4"/>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4"/>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4"/>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0" name="Google Shape;1960;p24"/>
          <p:cNvSpPr txBox="1">
            <a:spLocks noGrp="1"/>
          </p:cNvSpPr>
          <p:nvPr>
            <p:ph type="title"/>
          </p:nvPr>
        </p:nvSpPr>
        <p:spPr>
          <a:xfrm>
            <a:off x="720000" y="5181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61" name="Google Shape;1961;p24"/>
          <p:cNvSpPr txBox="1">
            <a:spLocks noGrp="1"/>
          </p:cNvSpPr>
          <p:nvPr>
            <p:ph type="subTitle" idx="1"/>
          </p:nvPr>
        </p:nvSpPr>
        <p:spPr>
          <a:xfrm>
            <a:off x="3097199" y="1638274"/>
            <a:ext cx="3855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2" name="Google Shape;1962;p24"/>
          <p:cNvSpPr txBox="1">
            <a:spLocks noGrp="1"/>
          </p:cNvSpPr>
          <p:nvPr>
            <p:ph type="subTitle" idx="2"/>
          </p:nvPr>
        </p:nvSpPr>
        <p:spPr>
          <a:xfrm>
            <a:off x="3097199" y="2708224"/>
            <a:ext cx="3855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3" name="Google Shape;1963;p24"/>
          <p:cNvSpPr txBox="1">
            <a:spLocks noGrp="1"/>
          </p:cNvSpPr>
          <p:nvPr>
            <p:ph type="subTitle" idx="3"/>
          </p:nvPr>
        </p:nvSpPr>
        <p:spPr>
          <a:xfrm>
            <a:off x="3097199" y="3781168"/>
            <a:ext cx="38550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4" name="Google Shape;1964;p24"/>
          <p:cNvSpPr txBox="1">
            <a:spLocks noGrp="1"/>
          </p:cNvSpPr>
          <p:nvPr>
            <p:ph type="title" idx="4"/>
          </p:nvPr>
        </p:nvSpPr>
        <p:spPr>
          <a:xfrm>
            <a:off x="3097199" y="1424831"/>
            <a:ext cx="38610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2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65" name="Google Shape;1965;p24"/>
          <p:cNvSpPr txBox="1">
            <a:spLocks noGrp="1"/>
          </p:cNvSpPr>
          <p:nvPr>
            <p:ph type="title" idx="5"/>
          </p:nvPr>
        </p:nvSpPr>
        <p:spPr>
          <a:xfrm>
            <a:off x="3097199" y="2494781"/>
            <a:ext cx="38610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2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66" name="Google Shape;1966;p24"/>
          <p:cNvSpPr txBox="1">
            <a:spLocks noGrp="1"/>
          </p:cNvSpPr>
          <p:nvPr>
            <p:ph type="title" idx="6"/>
          </p:nvPr>
        </p:nvSpPr>
        <p:spPr>
          <a:xfrm>
            <a:off x="3097199" y="3567725"/>
            <a:ext cx="38610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20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67"/>
        <p:cNvGrpSpPr/>
        <p:nvPr/>
      </p:nvGrpSpPr>
      <p:grpSpPr>
        <a:xfrm>
          <a:off x="0" y="0"/>
          <a:ext cx="0" cy="0"/>
          <a:chOff x="0" y="0"/>
          <a:chExt cx="0" cy="0"/>
        </a:xfrm>
      </p:grpSpPr>
      <p:grpSp>
        <p:nvGrpSpPr>
          <p:cNvPr id="1968" name="Google Shape;1968;p25"/>
          <p:cNvGrpSpPr/>
          <p:nvPr/>
        </p:nvGrpSpPr>
        <p:grpSpPr>
          <a:xfrm>
            <a:off x="214585" y="206272"/>
            <a:ext cx="8714830" cy="4730956"/>
            <a:chOff x="229700" y="208275"/>
            <a:chExt cx="8714830" cy="4730956"/>
          </a:xfrm>
        </p:grpSpPr>
        <p:sp>
          <p:nvSpPr>
            <p:cNvPr id="1969" name="Google Shape;1969;p25"/>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5"/>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5"/>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5"/>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5"/>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5"/>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5"/>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5"/>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5"/>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5"/>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5"/>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5"/>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5"/>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5"/>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5"/>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5"/>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5"/>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5"/>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5"/>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5"/>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5"/>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5"/>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5"/>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5"/>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5"/>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5"/>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5"/>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5"/>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5"/>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5"/>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5"/>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5"/>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5"/>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5"/>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5"/>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5"/>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5"/>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5"/>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5"/>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5"/>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5"/>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5"/>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5"/>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5"/>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5"/>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5"/>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5"/>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5"/>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5"/>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5"/>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5"/>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5"/>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5"/>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5"/>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5"/>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5"/>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5"/>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5"/>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5"/>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5"/>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5"/>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5"/>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5"/>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5"/>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5"/>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5"/>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5"/>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5"/>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5"/>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5"/>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5"/>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5"/>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5"/>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5"/>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5"/>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5"/>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5"/>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5"/>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5"/>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5"/>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5"/>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5"/>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5"/>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5"/>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5"/>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5"/>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5"/>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5"/>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25"/>
          <p:cNvSpPr txBox="1">
            <a:spLocks noGrp="1"/>
          </p:cNvSpPr>
          <p:nvPr>
            <p:ph type="title"/>
          </p:nvPr>
        </p:nvSpPr>
        <p:spPr>
          <a:xfrm>
            <a:off x="2359295" y="1628466"/>
            <a:ext cx="1978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8" name="Google Shape;2058;p25"/>
          <p:cNvSpPr txBox="1">
            <a:spLocks noGrp="1"/>
          </p:cNvSpPr>
          <p:nvPr>
            <p:ph type="subTitle" idx="1"/>
          </p:nvPr>
        </p:nvSpPr>
        <p:spPr>
          <a:xfrm>
            <a:off x="2359295" y="1839886"/>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9" name="Google Shape;2059;p25"/>
          <p:cNvSpPr txBox="1">
            <a:spLocks noGrp="1"/>
          </p:cNvSpPr>
          <p:nvPr>
            <p:ph type="title" idx="2"/>
          </p:nvPr>
        </p:nvSpPr>
        <p:spPr>
          <a:xfrm>
            <a:off x="5708696" y="1628466"/>
            <a:ext cx="1978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0" name="Google Shape;2060;p25"/>
          <p:cNvSpPr txBox="1">
            <a:spLocks noGrp="1"/>
          </p:cNvSpPr>
          <p:nvPr>
            <p:ph type="subTitle" idx="3"/>
          </p:nvPr>
        </p:nvSpPr>
        <p:spPr>
          <a:xfrm>
            <a:off x="5708696" y="1839886"/>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1" name="Google Shape;2061;p25"/>
          <p:cNvSpPr txBox="1">
            <a:spLocks noGrp="1"/>
          </p:cNvSpPr>
          <p:nvPr>
            <p:ph type="title" idx="4"/>
          </p:nvPr>
        </p:nvSpPr>
        <p:spPr>
          <a:xfrm>
            <a:off x="2359295" y="3153706"/>
            <a:ext cx="1975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2" name="Google Shape;2062;p25"/>
          <p:cNvSpPr txBox="1">
            <a:spLocks noGrp="1"/>
          </p:cNvSpPr>
          <p:nvPr>
            <p:ph type="subTitle" idx="5"/>
          </p:nvPr>
        </p:nvSpPr>
        <p:spPr>
          <a:xfrm>
            <a:off x="2359295" y="3365125"/>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3" name="Google Shape;2063;p25"/>
          <p:cNvSpPr txBox="1">
            <a:spLocks noGrp="1"/>
          </p:cNvSpPr>
          <p:nvPr>
            <p:ph type="title" idx="6"/>
          </p:nvPr>
        </p:nvSpPr>
        <p:spPr>
          <a:xfrm>
            <a:off x="5708696" y="3153706"/>
            <a:ext cx="19782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64" name="Google Shape;2064;p25"/>
          <p:cNvSpPr txBox="1">
            <a:spLocks noGrp="1"/>
          </p:cNvSpPr>
          <p:nvPr>
            <p:ph type="subTitle" idx="7"/>
          </p:nvPr>
        </p:nvSpPr>
        <p:spPr>
          <a:xfrm>
            <a:off x="5708696" y="3365125"/>
            <a:ext cx="19782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5" name="Google Shape;2065;p25"/>
          <p:cNvSpPr txBox="1">
            <a:spLocks noGrp="1"/>
          </p:cNvSpPr>
          <p:nvPr>
            <p:ph type="title" idx="8"/>
          </p:nvPr>
        </p:nvSpPr>
        <p:spPr>
          <a:xfrm>
            <a:off x="720000" y="5181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59"/>
        <p:cNvGrpSpPr/>
        <p:nvPr/>
      </p:nvGrpSpPr>
      <p:grpSpPr>
        <a:xfrm>
          <a:off x="0" y="0"/>
          <a:ext cx="0" cy="0"/>
          <a:chOff x="0" y="0"/>
          <a:chExt cx="0" cy="0"/>
        </a:xfrm>
      </p:grpSpPr>
      <p:grpSp>
        <p:nvGrpSpPr>
          <p:cNvPr id="2460" name="Google Shape;2460;p30"/>
          <p:cNvGrpSpPr/>
          <p:nvPr/>
        </p:nvGrpSpPr>
        <p:grpSpPr>
          <a:xfrm>
            <a:off x="214585" y="206272"/>
            <a:ext cx="8714830" cy="4730956"/>
            <a:chOff x="229700" y="208275"/>
            <a:chExt cx="8714830" cy="4730956"/>
          </a:xfrm>
        </p:grpSpPr>
        <p:sp>
          <p:nvSpPr>
            <p:cNvPr id="2461" name="Google Shape;2461;p30"/>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0"/>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0"/>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0"/>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0"/>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0"/>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0"/>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0"/>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0"/>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0"/>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0"/>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0"/>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0"/>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0"/>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0"/>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0"/>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0"/>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0"/>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0"/>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0"/>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0"/>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0"/>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0"/>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0"/>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0"/>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0"/>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0"/>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0"/>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0"/>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0"/>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0"/>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0"/>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0"/>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0"/>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0"/>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0"/>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0"/>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0"/>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0"/>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0"/>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0"/>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0"/>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0"/>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0"/>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0"/>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0"/>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0"/>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0"/>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0"/>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0"/>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0"/>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0"/>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0"/>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0"/>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0"/>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grpSp>
        <p:nvGrpSpPr>
          <p:cNvPr id="101" name="Google Shape;101;p3"/>
          <p:cNvGrpSpPr/>
          <p:nvPr/>
        </p:nvGrpSpPr>
        <p:grpSpPr>
          <a:xfrm>
            <a:off x="214585" y="206272"/>
            <a:ext cx="8714830" cy="4730956"/>
            <a:chOff x="229700" y="208275"/>
            <a:chExt cx="8714830" cy="4730956"/>
          </a:xfrm>
        </p:grpSpPr>
        <p:sp>
          <p:nvSpPr>
            <p:cNvPr id="102" name="Google Shape;102;p3"/>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3"/>
          <p:cNvSpPr txBox="1">
            <a:spLocks noGrp="1"/>
          </p:cNvSpPr>
          <p:nvPr>
            <p:ph type="title"/>
          </p:nvPr>
        </p:nvSpPr>
        <p:spPr>
          <a:xfrm>
            <a:off x="1380900" y="2663981"/>
            <a:ext cx="6382200" cy="6909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91" name="Google Shape;191;p3"/>
          <p:cNvSpPr txBox="1">
            <a:spLocks noGrp="1"/>
          </p:cNvSpPr>
          <p:nvPr>
            <p:ph type="title" idx="2" hasCustomPrompt="1"/>
          </p:nvPr>
        </p:nvSpPr>
        <p:spPr>
          <a:xfrm>
            <a:off x="4114800" y="1653617"/>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2" name="Google Shape;192;p3"/>
          <p:cNvSpPr txBox="1">
            <a:spLocks noGrp="1"/>
          </p:cNvSpPr>
          <p:nvPr>
            <p:ph type="subTitle" idx="1"/>
          </p:nvPr>
        </p:nvSpPr>
        <p:spPr>
          <a:xfrm>
            <a:off x="1383300" y="3350233"/>
            <a:ext cx="6377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3"/>
        <p:cNvGrpSpPr/>
        <p:nvPr/>
      </p:nvGrpSpPr>
      <p:grpSpPr>
        <a:xfrm>
          <a:off x="0" y="0"/>
          <a:ext cx="0" cy="0"/>
          <a:chOff x="0" y="0"/>
          <a:chExt cx="0" cy="0"/>
        </a:xfrm>
      </p:grpSpPr>
      <p:grpSp>
        <p:nvGrpSpPr>
          <p:cNvPr id="194" name="Google Shape;194;p4"/>
          <p:cNvGrpSpPr/>
          <p:nvPr/>
        </p:nvGrpSpPr>
        <p:grpSpPr>
          <a:xfrm>
            <a:off x="214585" y="206272"/>
            <a:ext cx="8714830" cy="4730956"/>
            <a:chOff x="229700" y="208275"/>
            <a:chExt cx="8714830" cy="4730956"/>
          </a:xfrm>
        </p:grpSpPr>
        <p:sp>
          <p:nvSpPr>
            <p:cNvPr id="195" name="Google Shape;195;p4"/>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4"/>
          <p:cNvSpPr txBox="1">
            <a:spLocks noGrp="1"/>
          </p:cNvSpPr>
          <p:nvPr>
            <p:ph type="title"/>
          </p:nvPr>
        </p:nvSpPr>
        <p:spPr>
          <a:xfrm>
            <a:off x="720000" y="5181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284" name="Google Shape;284;p4"/>
          <p:cNvSpPr txBox="1">
            <a:spLocks noGrp="1"/>
          </p:cNvSpPr>
          <p:nvPr>
            <p:ph type="body" idx="1"/>
          </p:nvPr>
        </p:nvSpPr>
        <p:spPr>
          <a:xfrm>
            <a:off x="716900" y="11280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5"/>
        <p:cNvGrpSpPr/>
        <p:nvPr/>
      </p:nvGrpSpPr>
      <p:grpSpPr>
        <a:xfrm>
          <a:off x="0" y="0"/>
          <a:ext cx="0" cy="0"/>
          <a:chOff x="0" y="0"/>
          <a:chExt cx="0" cy="0"/>
        </a:xfrm>
      </p:grpSpPr>
      <p:grpSp>
        <p:nvGrpSpPr>
          <p:cNvPr id="286" name="Google Shape;286;p5"/>
          <p:cNvGrpSpPr/>
          <p:nvPr/>
        </p:nvGrpSpPr>
        <p:grpSpPr>
          <a:xfrm>
            <a:off x="214585" y="206272"/>
            <a:ext cx="8714830" cy="4730956"/>
            <a:chOff x="229700" y="208275"/>
            <a:chExt cx="8714830" cy="4730956"/>
          </a:xfrm>
        </p:grpSpPr>
        <p:sp>
          <p:nvSpPr>
            <p:cNvPr id="287" name="Google Shape;287;p5"/>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5"/>
          <p:cNvSpPr txBox="1">
            <a:spLocks noGrp="1"/>
          </p:cNvSpPr>
          <p:nvPr>
            <p:ph type="title"/>
          </p:nvPr>
        </p:nvSpPr>
        <p:spPr>
          <a:xfrm>
            <a:off x="1494605" y="2525725"/>
            <a:ext cx="27183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sz="18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6" name="Google Shape;376;p5"/>
          <p:cNvSpPr txBox="1">
            <a:spLocks noGrp="1"/>
          </p:cNvSpPr>
          <p:nvPr>
            <p:ph type="title" idx="2"/>
          </p:nvPr>
        </p:nvSpPr>
        <p:spPr>
          <a:xfrm>
            <a:off x="4931395" y="2525725"/>
            <a:ext cx="27183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2700"/>
              <a:buNone/>
              <a:defRPr sz="18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7" name="Google Shape;377;p5"/>
          <p:cNvSpPr txBox="1">
            <a:spLocks noGrp="1"/>
          </p:cNvSpPr>
          <p:nvPr>
            <p:ph type="subTitle" idx="1"/>
          </p:nvPr>
        </p:nvSpPr>
        <p:spPr>
          <a:xfrm>
            <a:off x="4931395" y="2742350"/>
            <a:ext cx="2718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8" name="Google Shape;378;p5"/>
          <p:cNvSpPr txBox="1">
            <a:spLocks noGrp="1"/>
          </p:cNvSpPr>
          <p:nvPr>
            <p:ph type="subTitle" idx="3"/>
          </p:nvPr>
        </p:nvSpPr>
        <p:spPr>
          <a:xfrm>
            <a:off x="1494305" y="2742350"/>
            <a:ext cx="27189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9" name="Google Shape;379;p5"/>
          <p:cNvSpPr txBox="1">
            <a:spLocks noGrp="1"/>
          </p:cNvSpPr>
          <p:nvPr>
            <p:ph type="title" idx="4"/>
          </p:nvPr>
        </p:nvSpPr>
        <p:spPr>
          <a:xfrm>
            <a:off x="720000" y="5181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1"/>
        <p:cNvGrpSpPr/>
        <p:nvPr/>
      </p:nvGrpSpPr>
      <p:grpSpPr>
        <a:xfrm>
          <a:off x="0" y="0"/>
          <a:ext cx="0" cy="0"/>
          <a:chOff x="0" y="0"/>
          <a:chExt cx="0" cy="0"/>
        </a:xfrm>
      </p:grpSpPr>
      <p:grpSp>
        <p:nvGrpSpPr>
          <p:cNvPr id="472" name="Google Shape;472;p7"/>
          <p:cNvGrpSpPr/>
          <p:nvPr/>
        </p:nvGrpSpPr>
        <p:grpSpPr>
          <a:xfrm>
            <a:off x="214585" y="206272"/>
            <a:ext cx="8714830" cy="4730956"/>
            <a:chOff x="229700" y="208275"/>
            <a:chExt cx="8714830" cy="4730956"/>
          </a:xfrm>
        </p:grpSpPr>
        <p:sp>
          <p:nvSpPr>
            <p:cNvPr id="473" name="Google Shape;473;p7"/>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7"/>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7"/>
          <p:cNvSpPr txBox="1">
            <a:spLocks noGrp="1"/>
          </p:cNvSpPr>
          <p:nvPr>
            <p:ph type="body" idx="1"/>
          </p:nvPr>
        </p:nvSpPr>
        <p:spPr>
          <a:xfrm>
            <a:off x="936434" y="1703099"/>
            <a:ext cx="38472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2"/>
              </a:buClr>
              <a:buSzPts val="1600"/>
              <a:buFont typeface="Albert Sans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a:endParaRPr/>
          </a:p>
        </p:txBody>
      </p:sp>
      <p:sp>
        <p:nvSpPr>
          <p:cNvPr id="562" name="Google Shape;562;p7"/>
          <p:cNvSpPr txBox="1">
            <a:spLocks noGrp="1"/>
          </p:cNvSpPr>
          <p:nvPr>
            <p:ph type="title"/>
          </p:nvPr>
        </p:nvSpPr>
        <p:spPr>
          <a:xfrm>
            <a:off x="720000" y="5181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3"/>
        <p:cNvGrpSpPr/>
        <p:nvPr/>
      </p:nvGrpSpPr>
      <p:grpSpPr>
        <a:xfrm>
          <a:off x="0" y="0"/>
          <a:ext cx="0" cy="0"/>
          <a:chOff x="0" y="0"/>
          <a:chExt cx="0" cy="0"/>
        </a:xfrm>
      </p:grpSpPr>
      <p:grpSp>
        <p:nvGrpSpPr>
          <p:cNvPr id="564" name="Google Shape;564;p8"/>
          <p:cNvGrpSpPr/>
          <p:nvPr/>
        </p:nvGrpSpPr>
        <p:grpSpPr>
          <a:xfrm>
            <a:off x="214585" y="206272"/>
            <a:ext cx="8714830" cy="4730956"/>
            <a:chOff x="229700" y="208275"/>
            <a:chExt cx="8714830" cy="4730956"/>
          </a:xfrm>
        </p:grpSpPr>
        <p:sp>
          <p:nvSpPr>
            <p:cNvPr id="565" name="Google Shape;565;p8"/>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8"/>
          <p:cNvSpPr txBox="1">
            <a:spLocks noGrp="1"/>
          </p:cNvSpPr>
          <p:nvPr>
            <p:ph type="title"/>
          </p:nvPr>
        </p:nvSpPr>
        <p:spPr>
          <a:xfrm>
            <a:off x="2139450" y="1641150"/>
            <a:ext cx="4865100" cy="1861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4"/>
        <p:cNvGrpSpPr/>
        <p:nvPr/>
      </p:nvGrpSpPr>
      <p:grpSpPr>
        <a:xfrm>
          <a:off x="0" y="0"/>
          <a:ext cx="0" cy="0"/>
          <a:chOff x="0" y="0"/>
          <a:chExt cx="0" cy="0"/>
        </a:xfrm>
      </p:grpSpPr>
      <p:grpSp>
        <p:nvGrpSpPr>
          <p:cNvPr id="655" name="Google Shape;655;p9"/>
          <p:cNvGrpSpPr/>
          <p:nvPr/>
        </p:nvGrpSpPr>
        <p:grpSpPr>
          <a:xfrm>
            <a:off x="214585" y="206272"/>
            <a:ext cx="8714830" cy="4730956"/>
            <a:chOff x="229700" y="208275"/>
            <a:chExt cx="8714830" cy="4730956"/>
          </a:xfrm>
        </p:grpSpPr>
        <p:sp>
          <p:nvSpPr>
            <p:cNvPr id="656" name="Google Shape;656;p9"/>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9"/>
          <p:cNvSpPr txBox="1">
            <a:spLocks noGrp="1"/>
          </p:cNvSpPr>
          <p:nvPr>
            <p:ph type="title"/>
          </p:nvPr>
        </p:nvSpPr>
        <p:spPr>
          <a:xfrm>
            <a:off x="4439350" y="1479050"/>
            <a:ext cx="3516300" cy="1219200"/>
          </a:xfrm>
          <a:prstGeom prst="rect">
            <a:avLst/>
          </a:prstGeom>
          <a:noFill/>
        </p:spPr>
        <p:txBody>
          <a:bodyPr spcFirstLastPara="1" wrap="square" lIns="91425" tIns="91425" rIns="91425" bIns="91425" anchor="b" anchorCtr="0">
            <a:noAutofit/>
          </a:bodyPr>
          <a:lstStyle>
            <a:lvl1pPr lvl="0" algn="l" rtl="0">
              <a:spcBef>
                <a:spcPts val="0"/>
              </a:spcBef>
              <a:spcAft>
                <a:spcPts val="0"/>
              </a:spcAft>
              <a:buSzPts val="27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5" name="Google Shape;745;p9"/>
          <p:cNvSpPr txBox="1">
            <a:spLocks noGrp="1"/>
          </p:cNvSpPr>
          <p:nvPr>
            <p:ph type="subTitle" idx="1"/>
          </p:nvPr>
        </p:nvSpPr>
        <p:spPr>
          <a:xfrm>
            <a:off x="4439350" y="2699350"/>
            <a:ext cx="3516300" cy="96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42"/>
        <p:cNvGrpSpPr/>
        <p:nvPr/>
      </p:nvGrpSpPr>
      <p:grpSpPr>
        <a:xfrm>
          <a:off x="0" y="0"/>
          <a:ext cx="0" cy="0"/>
          <a:chOff x="0" y="0"/>
          <a:chExt cx="0" cy="0"/>
        </a:xfrm>
      </p:grpSpPr>
      <p:grpSp>
        <p:nvGrpSpPr>
          <p:cNvPr id="843" name="Google Shape;843;p13"/>
          <p:cNvGrpSpPr/>
          <p:nvPr/>
        </p:nvGrpSpPr>
        <p:grpSpPr>
          <a:xfrm>
            <a:off x="214585" y="206272"/>
            <a:ext cx="8714830" cy="4730956"/>
            <a:chOff x="229700" y="208275"/>
            <a:chExt cx="8714830" cy="4730956"/>
          </a:xfrm>
        </p:grpSpPr>
        <p:sp>
          <p:nvSpPr>
            <p:cNvPr id="844" name="Google Shape;844;p13"/>
            <p:cNvSpPr/>
            <p:nvPr/>
          </p:nvSpPr>
          <p:spPr>
            <a:xfrm>
              <a:off x="553289" y="4912123"/>
              <a:ext cx="1033097" cy="27102"/>
            </a:xfrm>
            <a:custGeom>
              <a:avLst/>
              <a:gdLst/>
              <a:ahLst/>
              <a:cxnLst/>
              <a:rect l="l" t="t" r="r" b="b"/>
              <a:pathLst>
                <a:path w="16429" h="431" extrusionOk="0">
                  <a:moveTo>
                    <a:pt x="225" y="0"/>
                  </a:moveTo>
                  <a:lnTo>
                    <a:pt x="131" y="19"/>
                  </a:lnTo>
                  <a:lnTo>
                    <a:pt x="75" y="56"/>
                  </a:lnTo>
                  <a:lnTo>
                    <a:pt x="19" y="131"/>
                  </a:lnTo>
                  <a:lnTo>
                    <a:pt x="0" y="206"/>
                  </a:lnTo>
                  <a:lnTo>
                    <a:pt x="19" y="299"/>
                  </a:lnTo>
                  <a:lnTo>
                    <a:pt x="75" y="356"/>
                  </a:lnTo>
                  <a:lnTo>
                    <a:pt x="131" y="412"/>
                  </a:lnTo>
                  <a:lnTo>
                    <a:pt x="225" y="430"/>
                  </a:lnTo>
                  <a:lnTo>
                    <a:pt x="16204" y="430"/>
                  </a:lnTo>
                  <a:lnTo>
                    <a:pt x="16297" y="412"/>
                  </a:lnTo>
                  <a:lnTo>
                    <a:pt x="16353" y="356"/>
                  </a:lnTo>
                  <a:lnTo>
                    <a:pt x="16410" y="299"/>
                  </a:lnTo>
                  <a:lnTo>
                    <a:pt x="16428" y="206"/>
                  </a:lnTo>
                  <a:lnTo>
                    <a:pt x="16410" y="131"/>
                  </a:lnTo>
                  <a:lnTo>
                    <a:pt x="16353" y="56"/>
                  </a:lnTo>
                  <a:lnTo>
                    <a:pt x="16297"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532098" y="4776802"/>
              <a:ext cx="1054288" cy="27102"/>
            </a:xfrm>
            <a:custGeom>
              <a:avLst/>
              <a:gdLst/>
              <a:ahLst/>
              <a:cxnLst/>
              <a:rect l="l" t="t" r="r" b="b"/>
              <a:pathLst>
                <a:path w="16766" h="431" extrusionOk="0">
                  <a:moveTo>
                    <a:pt x="225" y="0"/>
                  </a:moveTo>
                  <a:lnTo>
                    <a:pt x="131" y="19"/>
                  </a:lnTo>
                  <a:lnTo>
                    <a:pt x="75" y="57"/>
                  </a:lnTo>
                  <a:lnTo>
                    <a:pt x="19" y="131"/>
                  </a:lnTo>
                  <a:lnTo>
                    <a:pt x="0" y="206"/>
                  </a:lnTo>
                  <a:lnTo>
                    <a:pt x="19" y="300"/>
                  </a:lnTo>
                  <a:lnTo>
                    <a:pt x="75" y="375"/>
                  </a:lnTo>
                  <a:lnTo>
                    <a:pt x="131" y="412"/>
                  </a:lnTo>
                  <a:lnTo>
                    <a:pt x="225" y="431"/>
                  </a:lnTo>
                  <a:lnTo>
                    <a:pt x="16541" y="431"/>
                  </a:lnTo>
                  <a:lnTo>
                    <a:pt x="16634" y="412"/>
                  </a:lnTo>
                  <a:lnTo>
                    <a:pt x="16690" y="375"/>
                  </a:lnTo>
                  <a:lnTo>
                    <a:pt x="16747" y="300"/>
                  </a:lnTo>
                  <a:lnTo>
                    <a:pt x="16765" y="206"/>
                  </a:lnTo>
                  <a:lnTo>
                    <a:pt x="16747" y="131"/>
                  </a:lnTo>
                  <a:lnTo>
                    <a:pt x="16690" y="57"/>
                  </a:lnTo>
                  <a:lnTo>
                    <a:pt x="16634"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567374" y="4925014"/>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567374" y="4925014"/>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1559206" y="4776802"/>
              <a:ext cx="94198" cy="162425"/>
            </a:xfrm>
            <a:custGeom>
              <a:avLst/>
              <a:gdLst/>
              <a:ahLst/>
              <a:cxnLst/>
              <a:rect l="l" t="t" r="r" b="b"/>
              <a:pathLst>
                <a:path w="1498" h="2583" extrusionOk="0">
                  <a:moveTo>
                    <a:pt x="207" y="0"/>
                  </a:moveTo>
                  <a:lnTo>
                    <a:pt x="132" y="19"/>
                  </a:lnTo>
                  <a:lnTo>
                    <a:pt x="57" y="57"/>
                  </a:lnTo>
                  <a:lnTo>
                    <a:pt x="1" y="131"/>
                  </a:lnTo>
                  <a:lnTo>
                    <a:pt x="1" y="206"/>
                  </a:lnTo>
                  <a:lnTo>
                    <a:pt x="1" y="300"/>
                  </a:lnTo>
                  <a:lnTo>
                    <a:pt x="57" y="375"/>
                  </a:lnTo>
                  <a:lnTo>
                    <a:pt x="974" y="1291"/>
                  </a:lnTo>
                  <a:lnTo>
                    <a:pt x="57" y="2208"/>
                  </a:lnTo>
                  <a:lnTo>
                    <a:pt x="1" y="2283"/>
                  </a:lnTo>
                  <a:lnTo>
                    <a:pt x="1" y="2358"/>
                  </a:lnTo>
                  <a:lnTo>
                    <a:pt x="1" y="2433"/>
                  </a:lnTo>
                  <a:lnTo>
                    <a:pt x="57" y="2508"/>
                  </a:lnTo>
                  <a:lnTo>
                    <a:pt x="132" y="2564"/>
                  </a:lnTo>
                  <a:lnTo>
                    <a:pt x="207" y="2582"/>
                  </a:lnTo>
                  <a:lnTo>
                    <a:pt x="282" y="2564"/>
                  </a:lnTo>
                  <a:lnTo>
                    <a:pt x="356" y="2508"/>
                  </a:lnTo>
                  <a:lnTo>
                    <a:pt x="1442" y="1441"/>
                  </a:lnTo>
                  <a:lnTo>
                    <a:pt x="1479" y="1366"/>
                  </a:lnTo>
                  <a:lnTo>
                    <a:pt x="1498" y="1291"/>
                  </a:lnTo>
                  <a:lnTo>
                    <a:pt x="1479" y="1198"/>
                  </a:lnTo>
                  <a:lnTo>
                    <a:pt x="1442" y="1142"/>
                  </a:lnTo>
                  <a:lnTo>
                    <a:pt x="356" y="57"/>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1626301"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198" y="19"/>
                  </a:lnTo>
                  <a:lnTo>
                    <a:pt x="1142" y="57"/>
                  </a:lnTo>
                  <a:lnTo>
                    <a:pt x="57" y="1142"/>
                  </a:lnTo>
                  <a:lnTo>
                    <a:pt x="19" y="1198"/>
                  </a:lnTo>
                  <a:lnTo>
                    <a:pt x="0" y="1291"/>
                  </a:lnTo>
                  <a:lnTo>
                    <a:pt x="19" y="1366"/>
                  </a:lnTo>
                  <a:lnTo>
                    <a:pt x="57" y="1441"/>
                  </a:lnTo>
                  <a:lnTo>
                    <a:pt x="1142" y="2508"/>
                  </a:lnTo>
                  <a:lnTo>
                    <a:pt x="1198"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1761622" y="4776802"/>
              <a:ext cx="161231" cy="162425"/>
            </a:xfrm>
            <a:custGeom>
              <a:avLst/>
              <a:gdLst/>
              <a:ahLst/>
              <a:cxnLst/>
              <a:rect l="l" t="t" r="r" b="b"/>
              <a:pathLst>
                <a:path w="2564" h="2583" extrusionOk="0">
                  <a:moveTo>
                    <a:pt x="1272" y="524"/>
                  </a:moveTo>
                  <a:lnTo>
                    <a:pt x="2058" y="1291"/>
                  </a:lnTo>
                  <a:lnTo>
                    <a:pt x="1272" y="2059"/>
                  </a:lnTo>
                  <a:lnTo>
                    <a:pt x="505" y="1291"/>
                  </a:lnTo>
                  <a:lnTo>
                    <a:pt x="1272" y="524"/>
                  </a:lnTo>
                  <a:close/>
                  <a:moveTo>
                    <a:pt x="1272" y="0"/>
                  </a:moveTo>
                  <a:lnTo>
                    <a:pt x="1198" y="19"/>
                  </a:lnTo>
                  <a:lnTo>
                    <a:pt x="1123" y="57"/>
                  </a:lnTo>
                  <a:lnTo>
                    <a:pt x="56" y="1142"/>
                  </a:lnTo>
                  <a:lnTo>
                    <a:pt x="0" y="1198"/>
                  </a:lnTo>
                  <a:lnTo>
                    <a:pt x="0" y="1291"/>
                  </a:lnTo>
                  <a:lnTo>
                    <a:pt x="0" y="1366"/>
                  </a:lnTo>
                  <a:lnTo>
                    <a:pt x="56" y="1441"/>
                  </a:lnTo>
                  <a:lnTo>
                    <a:pt x="1123" y="2508"/>
                  </a:lnTo>
                  <a:lnTo>
                    <a:pt x="1198" y="2564"/>
                  </a:lnTo>
                  <a:lnTo>
                    <a:pt x="1272" y="2582"/>
                  </a:lnTo>
                  <a:lnTo>
                    <a:pt x="1366" y="2564"/>
                  </a:lnTo>
                  <a:lnTo>
                    <a:pt x="1441" y="2508"/>
                  </a:lnTo>
                  <a:lnTo>
                    <a:pt x="2507" y="1441"/>
                  </a:lnTo>
                  <a:lnTo>
                    <a:pt x="2545" y="1366"/>
                  </a:lnTo>
                  <a:lnTo>
                    <a:pt x="2563" y="1291"/>
                  </a:lnTo>
                  <a:lnTo>
                    <a:pt x="2545" y="1198"/>
                  </a:lnTo>
                  <a:lnTo>
                    <a:pt x="2507" y="1142"/>
                  </a:lnTo>
                  <a:lnTo>
                    <a:pt x="1441" y="57"/>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1899270" y="4843834"/>
              <a:ext cx="1231931" cy="27165"/>
            </a:xfrm>
            <a:custGeom>
              <a:avLst/>
              <a:gdLst/>
              <a:ahLst/>
              <a:cxnLst/>
              <a:rect l="l" t="t" r="r" b="b"/>
              <a:pathLst>
                <a:path w="19591" h="432" extrusionOk="0">
                  <a:moveTo>
                    <a:pt x="225" y="1"/>
                  </a:moveTo>
                  <a:lnTo>
                    <a:pt x="131" y="20"/>
                  </a:lnTo>
                  <a:lnTo>
                    <a:pt x="56" y="76"/>
                  </a:lnTo>
                  <a:lnTo>
                    <a:pt x="19" y="132"/>
                  </a:lnTo>
                  <a:lnTo>
                    <a:pt x="0" y="225"/>
                  </a:lnTo>
                  <a:lnTo>
                    <a:pt x="19" y="300"/>
                  </a:lnTo>
                  <a:lnTo>
                    <a:pt x="56" y="375"/>
                  </a:lnTo>
                  <a:lnTo>
                    <a:pt x="131" y="413"/>
                  </a:lnTo>
                  <a:lnTo>
                    <a:pt x="225" y="431"/>
                  </a:lnTo>
                  <a:lnTo>
                    <a:pt x="19385" y="431"/>
                  </a:lnTo>
                  <a:lnTo>
                    <a:pt x="19459" y="413"/>
                  </a:lnTo>
                  <a:lnTo>
                    <a:pt x="19534" y="375"/>
                  </a:lnTo>
                  <a:lnTo>
                    <a:pt x="19572" y="300"/>
                  </a:lnTo>
                  <a:lnTo>
                    <a:pt x="19590" y="225"/>
                  </a:lnTo>
                  <a:lnTo>
                    <a:pt x="19572" y="132"/>
                  </a:lnTo>
                  <a:lnTo>
                    <a:pt x="19534" y="76"/>
                  </a:lnTo>
                  <a:lnTo>
                    <a:pt x="19459" y="20"/>
                  </a:lnTo>
                  <a:lnTo>
                    <a:pt x="193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29700" y="3582620"/>
              <a:ext cx="27165" cy="1031902"/>
            </a:xfrm>
            <a:custGeom>
              <a:avLst/>
              <a:gdLst/>
              <a:ahLst/>
              <a:cxnLst/>
              <a:rect l="l" t="t" r="r" b="b"/>
              <a:pathLst>
                <a:path w="432" h="16410" extrusionOk="0">
                  <a:moveTo>
                    <a:pt x="225" y="0"/>
                  </a:moveTo>
                  <a:lnTo>
                    <a:pt x="132" y="19"/>
                  </a:lnTo>
                  <a:lnTo>
                    <a:pt x="76" y="75"/>
                  </a:lnTo>
                  <a:lnTo>
                    <a:pt x="19" y="131"/>
                  </a:lnTo>
                  <a:lnTo>
                    <a:pt x="1" y="225"/>
                  </a:lnTo>
                  <a:lnTo>
                    <a:pt x="1" y="16203"/>
                  </a:lnTo>
                  <a:lnTo>
                    <a:pt x="19" y="16278"/>
                  </a:lnTo>
                  <a:lnTo>
                    <a:pt x="76" y="16353"/>
                  </a:lnTo>
                  <a:lnTo>
                    <a:pt x="132" y="16409"/>
                  </a:lnTo>
                  <a:lnTo>
                    <a:pt x="300" y="16409"/>
                  </a:lnTo>
                  <a:lnTo>
                    <a:pt x="375" y="16353"/>
                  </a:lnTo>
                  <a:lnTo>
                    <a:pt x="412" y="16278"/>
                  </a:lnTo>
                  <a:lnTo>
                    <a:pt x="431" y="16203"/>
                  </a:lnTo>
                  <a:lnTo>
                    <a:pt x="431" y="225"/>
                  </a:lnTo>
                  <a:lnTo>
                    <a:pt x="412" y="131"/>
                  </a:lnTo>
                  <a:lnTo>
                    <a:pt x="375" y="75"/>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365021" y="3582620"/>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243848"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243848"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229700" y="3515526"/>
              <a:ext cx="162425" cy="94198"/>
            </a:xfrm>
            <a:custGeom>
              <a:avLst/>
              <a:gdLst/>
              <a:ahLst/>
              <a:cxnLst/>
              <a:rect l="l" t="t" r="r" b="b"/>
              <a:pathLst>
                <a:path w="2583" h="1498" extrusionOk="0">
                  <a:moveTo>
                    <a:pt x="1292" y="1"/>
                  </a:moveTo>
                  <a:lnTo>
                    <a:pt x="1217" y="19"/>
                  </a:lnTo>
                  <a:lnTo>
                    <a:pt x="1142" y="57"/>
                  </a:lnTo>
                  <a:lnTo>
                    <a:pt x="76" y="1142"/>
                  </a:lnTo>
                  <a:lnTo>
                    <a:pt x="19" y="1198"/>
                  </a:lnTo>
                  <a:lnTo>
                    <a:pt x="1" y="1292"/>
                  </a:lnTo>
                  <a:lnTo>
                    <a:pt x="19" y="1366"/>
                  </a:lnTo>
                  <a:lnTo>
                    <a:pt x="76" y="1441"/>
                  </a:lnTo>
                  <a:lnTo>
                    <a:pt x="132" y="1479"/>
                  </a:lnTo>
                  <a:lnTo>
                    <a:pt x="225" y="1497"/>
                  </a:lnTo>
                  <a:lnTo>
                    <a:pt x="300" y="1479"/>
                  </a:lnTo>
                  <a:lnTo>
                    <a:pt x="375" y="1441"/>
                  </a:lnTo>
                  <a:lnTo>
                    <a:pt x="1292" y="524"/>
                  </a:lnTo>
                  <a:lnTo>
                    <a:pt x="2209" y="1441"/>
                  </a:lnTo>
                  <a:lnTo>
                    <a:pt x="2283" y="1479"/>
                  </a:lnTo>
                  <a:lnTo>
                    <a:pt x="2358" y="1497"/>
                  </a:lnTo>
                  <a:lnTo>
                    <a:pt x="2452" y="1479"/>
                  </a:lnTo>
                  <a:lnTo>
                    <a:pt x="2508" y="1441"/>
                  </a:lnTo>
                  <a:lnTo>
                    <a:pt x="2564" y="1366"/>
                  </a:lnTo>
                  <a:lnTo>
                    <a:pt x="2583" y="1292"/>
                  </a:lnTo>
                  <a:lnTo>
                    <a:pt x="2564" y="1198"/>
                  </a:lnTo>
                  <a:lnTo>
                    <a:pt x="2508" y="1142"/>
                  </a:lnTo>
                  <a:lnTo>
                    <a:pt x="1441"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229700"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217" y="20"/>
                  </a:lnTo>
                  <a:lnTo>
                    <a:pt x="1142" y="76"/>
                  </a:lnTo>
                  <a:lnTo>
                    <a:pt x="76" y="1142"/>
                  </a:lnTo>
                  <a:lnTo>
                    <a:pt x="19" y="1217"/>
                  </a:lnTo>
                  <a:lnTo>
                    <a:pt x="1" y="1292"/>
                  </a:lnTo>
                  <a:lnTo>
                    <a:pt x="19" y="1367"/>
                  </a:lnTo>
                  <a:lnTo>
                    <a:pt x="76" y="1442"/>
                  </a:lnTo>
                  <a:lnTo>
                    <a:pt x="1142" y="2508"/>
                  </a:lnTo>
                  <a:lnTo>
                    <a:pt x="1217" y="2564"/>
                  </a:lnTo>
                  <a:lnTo>
                    <a:pt x="1292" y="2583"/>
                  </a:lnTo>
                  <a:lnTo>
                    <a:pt x="1367" y="2564"/>
                  </a:lnTo>
                  <a:lnTo>
                    <a:pt x="1441" y="2508"/>
                  </a:lnTo>
                  <a:lnTo>
                    <a:pt x="2508" y="1442"/>
                  </a:lnTo>
                  <a:lnTo>
                    <a:pt x="2564" y="1367"/>
                  </a:lnTo>
                  <a:lnTo>
                    <a:pt x="2583" y="1292"/>
                  </a:lnTo>
                  <a:lnTo>
                    <a:pt x="2564" y="1217"/>
                  </a:lnTo>
                  <a:lnTo>
                    <a:pt x="2508" y="1142"/>
                  </a:lnTo>
                  <a:lnTo>
                    <a:pt x="1441"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229700"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217" y="1"/>
                  </a:moveTo>
                  <a:lnTo>
                    <a:pt x="1142" y="57"/>
                  </a:lnTo>
                  <a:lnTo>
                    <a:pt x="76" y="1123"/>
                  </a:lnTo>
                  <a:lnTo>
                    <a:pt x="19" y="1198"/>
                  </a:lnTo>
                  <a:lnTo>
                    <a:pt x="1" y="1273"/>
                  </a:lnTo>
                  <a:lnTo>
                    <a:pt x="19" y="1367"/>
                  </a:lnTo>
                  <a:lnTo>
                    <a:pt x="76" y="1423"/>
                  </a:lnTo>
                  <a:lnTo>
                    <a:pt x="1142" y="2508"/>
                  </a:lnTo>
                  <a:lnTo>
                    <a:pt x="1217" y="2545"/>
                  </a:lnTo>
                  <a:lnTo>
                    <a:pt x="1292" y="2564"/>
                  </a:lnTo>
                  <a:lnTo>
                    <a:pt x="1367" y="2545"/>
                  </a:lnTo>
                  <a:lnTo>
                    <a:pt x="1441" y="2508"/>
                  </a:lnTo>
                  <a:lnTo>
                    <a:pt x="2508" y="1423"/>
                  </a:lnTo>
                  <a:lnTo>
                    <a:pt x="2564" y="1367"/>
                  </a:lnTo>
                  <a:lnTo>
                    <a:pt x="2583" y="1273"/>
                  </a:lnTo>
                  <a:lnTo>
                    <a:pt x="2564" y="1198"/>
                  </a:lnTo>
                  <a:lnTo>
                    <a:pt x="2508" y="1123"/>
                  </a:lnTo>
                  <a:lnTo>
                    <a:pt x="1441"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296795" y="2560168"/>
              <a:ext cx="27102" cy="711893"/>
            </a:xfrm>
            <a:custGeom>
              <a:avLst/>
              <a:gdLst/>
              <a:ahLst/>
              <a:cxnLst/>
              <a:rect l="l" t="t" r="r" b="b"/>
              <a:pathLst>
                <a:path w="431" h="11321" extrusionOk="0">
                  <a:moveTo>
                    <a:pt x="225" y="1"/>
                  </a:moveTo>
                  <a:lnTo>
                    <a:pt x="150" y="19"/>
                  </a:lnTo>
                  <a:lnTo>
                    <a:pt x="75" y="57"/>
                  </a:lnTo>
                  <a:lnTo>
                    <a:pt x="19" y="132"/>
                  </a:lnTo>
                  <a:lnTo>
                    <a:pt x="0" y="225"/>
                  </a:lnTo>
                  <a:lnTo>
                    <a:pt x="0" y="11115"/>
                  </a:lnTo>
                  <a:lnTo>
                    <a:pt x="19" y="11190"/>
                  </a:lnTo>
                  <a:lnTo>
                    <a:pt x="75" y="11264"/>
                  </a:lnTo>
                  <a:lnTo>
                    <a:pt x="150" y="11320"/>
                  </a:lnTo>
                  <a:lnTo>
                    <a:pt x="300" y="11320"/>
                  </a:lnTo>
                  <a:lnTo>
                    <a:pt x="374" y="11264"/>
                  </a:lnTo>
                  <a:lnTo>
                    <a:pt x="431" y="11190"/>
                  </a:lnTo>
                  <a:lnTo>
                    <a:pt x="431" y="11115"/>
                  </a:lnTo>
                  <a:lnTo>
                    <a:pt x="431" y="225"/>
                  </a:lnTo>
                  <a:lnTo>
                    <a:pt x="431" y="132"/>
                  </a:lnTo>
                  <a:lnTo>
                    <a:pt x="374"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229700" y="4587340"/>
              <a:ext cx="350696" cy="351890"/>
            </a:xfrm>
            <a:custGeom>
              <a:avLst/>
              <a:gdLst/>
              <a:ahLst/>
              <a:cxnLst/>
              <a:rect l="l" t="t" r="r" b="b"/>
              <a:pathLst>
                <a:path w="5577" h="5596" extrusionOk="0">
                  <a:moveTo>
                    <a:pt x="225" y="1"/>
                  </a:moveTo>
                  <a:lnTo>
                    <a:pt x="132" y="20"/>
                  </a:lnTo>
                  <a:lnTo>
                    <a:pt x="76" y="76"/>
                  </a:lnTo>
                  <a:lnTo>
                    <a:pt x="19" y="132"/>
                  </a:lnTo>
                  <a:lnTo>
                    <a:pt x="1" y="225"/>
                  </a:lnTo>
                  <a:lnTo>
                    <a:pt x="19" y="300"/>
                  </a:lnTo>
                  <a:lnTo>
                    <a:pt x="76" y="375"/>
                  </a:lnTo>
                  <a:lnTo>
                    <a:pt x="132" y="431"/>
                  </a:lnTo>
                  <a:lnTo>
                    <a:pt x="225" y="431"/>
                  </a:lnTo>
                  <a:lnTo>
                    <a:pt x="469" y="450"/>
                  </a:lnTo>
                  <a:lnTo>
                    <a:pt x="730" y="469"/>
                  </a:lnTo>
                  <a:lnTo>
                    <a:pt x="974" y="487"/>
                  </a:lnTo>
                  <a:lnTo>
                    <a:pt x="1217" y="544"/>
                  </a:lnTo>
                  <a:lnTo>
                    <a:pt x="1441" y="600"/>
                  </a:lnTo>
                  <a:lnTo>
                    <a:pt x="1685" y="656"/>
                  </a:lnTo>
                  <a:lnTo>
                    <a:pt x="1909" y="731"/>
                  </a:lnTo>
                  <a:lnTo>
                    <a:pt x="2134" y="824"/>
                  </a:lnTo>
                  <a:lnTo>
                    <a:pt x="2358" y="918"/>
                  </a:lnTo>
                  <a:lnTo>
                    <a:pt x="2564" y="1030"/>
                  </a:lnTo>
                  <a:lnTo>
                    <a:pt x="2770" y="1161"/>
                  </a:lnTo>
                  <a:lnTo>
                    <a:pt x="2976" y="1292"/>
                  </a:lnTo>
                  <a:lnTo>
                    <a:pt x="3163" y="1423"/>
                  </a:lnTo>
                  <a:lnTo>
                    <a:pt x="3350" y="1573"/>
                  </a:lnTo>
                  <a:lnTo>
                    <a:pt x="3537" y="1722"/>
                  </a:lnTo>
                  <a:lnTo>
                    <a:pt x="3705" y="1891"/>
                  </a:lnTo>
                  <a:lnTo>
                    <a:pt x="3874" y="2059"/>
                  </a:lnTo>
                  <a:lnTo>
                    <a:pt x="4024" y="2228"/>
                  </a:lnTo>
                  <a:lnTo>
                    <a:pt x="4173" y="2415"/>
                  </a:lnTo>
                  <a:lnTo>
                    <a:pt x="4304" y="2620"/>
                  </a:lnTo>
                  <a:lnTo>
                    <a:pt x="4435" y="2808"/>
                  </a:lnTo>
                  <a:lnTo>
                    <a:pt x="4547" y="3032"/>
                  </a:lnTo>
                  <a:lnTo>
                    <a:pt x="4660" y="3238"/>
                  </a:lnTo>
                  <a:lnTo>
                    <a:pt x="4772" y="3462"/>
                  </a:lnTo>
                  <a:lnTo>
                    <a:pt x="4847" y="3687"/>
                  </a:lnTo>
                  <a:lnTo>
                    <a:pt x="4922" y="3911"/>
                  </a:lnTo>
                  <a:lnTo>
                    <a:pt x="4997" y="4136"/>
                  </a:lnTo>
                  <a:lnTo>
                    <a:pt x="5053" y="4379"/>
                  </a:lnTo>
                  <a:lnTo>
                    <a:pt x="5090" y="4622"/>
                  </a:lnTo>
                  <a:lnTo>
                    <a:pt x="5127" y="4866"/>
                  </a:lnTo>
                  <a:lnTo>
                    <a:pt x="5146" y="5128"/>
                  </a:lnTo>
                  <a:lnTo>
                    <a:pt x="5146" y="5371"/>
                  </a:lnTo>
                  <a:lnTo>
                    <a:pt x="5165" y="5464"/>
                  </a:lnTo>
                  <a:lnTo>
                    <a:pt x="5221" y="5521"/>
                  </a:lnTo>
                  <a:lnTo>
                    <a:pt x="5277" y="5577"/>
                  </a:lnTo>
                  <a:lnTo>
                    <a:pt x="5371" y="5595"/>
                  </a:lnTo>
                  <a:lnTo>
                    <a:pt x="5446" y="5577"/>
                  </a:lnTo>
                  <a:lnTo>
                    <a:pt x="5520" y="5521"/>
                  </a:lnTo>
                  <a:lnTo>
                    <a:pt x="5558" y="5464"/>
                  </a:lnTo>
                  <a:lnTo>
                    <a:pt x="5577" y="5371"/>
                  </a:lnTo>
                  <a:lnTo>
                    <a:pt x="5577" y="5090"/>
                  </a:lnTo>
                  <a:lnTo>
                    <a:pt x="5558" y="4828"/>
                  </a:lnTo>
                  <a:lnTo>
                    <a:pt x="5520" y="4566"/>
                  </a:lnTo>
                  <a:lnTo>
                    <a:pt x="5464" y="4286"/>
                  </a:lnTo>
                  <a:lnTo>
                    <a:pt x="5408" y="4042"/>
                  </a:lnTo>
                  <a:lnTo>
                    <a:pt x="5333" y="3781"/>
                  </a:lnTo>
                  <a:lnTo>
                    <a:pt x="5258" y="3537"/>
                  </a:lnTo>
                  <a:lnTo>
                    <a:pt x="5165" y="3294"/>
                  </a:lnTo>
                  <a:lnTo>
                    <a:pt x="5053" y="3051"/>
                  </a:lnTo>
                  <a:lnTo>
                    <a:pt x="4940" y="2826"/>
                  </a:lnTo>
                  <a:lnTo>
                    <a:pt x="4809" y="2602"/>
                  </a:lnTo>
                  <a:lnTo>
                    <a:pt x="4660" y="2377"/>
                  </a:lnTo>
                  <a:lnTo>
                    <a:pt x="4510" y="2171"/>
                  </a:lnTo>
                  <a:lnTo>
                    <a:pt x="4360" y="1966"/>
                  </a:lnTo>
                  <a:lnTo>
                    <a:pt x="4192" y="1760"/>
                  </a:lnTo>
                  <a:lnTo>
                    <a:pt x="4005" y="1591"/>
                  </a:lnTo>
                  <a:lnTo>
                    <a:pt x="3818" y="1404"/>
                  </a:lnTo>
                  <a:lnTo>
                    <a:pt x="3631" y="1236"/>
                  </a:lnTo>
                  <a:lnTo>
                    <a:pt x="3425" y="1067"/>
                  </a:lnTo>
                  <a:lnTo>
                    <a:pt x="3219" y="918"/>
                  </a:lnTo>
                  <a:lnTo>
                    <a:pt x="2994" y="787"/>
                  </a:lnTo>
                  <a:lnTo>
                    <a:pt x="2770" y="656"/>
                  </a:lnTo>
                  <a:lnTo>
                    <a:pt x="2545" y="544"/>
                  </a:lnTo>
                  <a:lnTo>
                    <a:pt x="2302" y="431"/>
                  </a:lnTo>
                  <a:lnTo>
                    <a:pt x="2059" y="338"/>
                  </a:lnTo>
                  <a:lnTo>
                    <a:pt x="1816" y="244"/>
                  </a:lnTo>
                  <a:lnTo>
                    <a:pt x="1554" y="188"/>
                  </a:lnTo>
                  <a:lnTo>
                    <a:pt x="1292" y="113"/>
                  </a:lnTo>
                  <a:lnTo>
                    <a:pt x="1030" y="76"/>
                  </a:lnTo>
                  <a:lnTo>
                    <a:pt x="768" y="38"/>
                  </a:lnTo>
                  <a:lnTo>
                    <a:pt x="487"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229700" y="4687385"/>
              <a:ext cx="251844" cy="251844"/>
            </a:xfrm>
            <a:custGeom>
              <a:avLst/>
              <a:gdLst/>
              <a:ahLst/>
              <a:cxnLst/>
              <a:rect l="l" t="t" r="r" b="b"/>
              <a:pathLst>
                <a:path w="4005" h="4005" extrusionOk="0">
                  <a:moveTo>
                    <a:pt x="3575" y="431"/>
                  </a:moveTo>
                  <a:lnTo>
                    <a:pt x="3575" y="3574"/>
                  </a:lnTo>
                  <a:lnTo>
                    <a:pt x="431" y="3574"/>
                  </a:lnTo>
                  <a:lnTo>
                    <a:pt x="431" y="431"/>
                  </a:lnTo>
                  <a:close/>
                  <a:moveTo>
                    <a:pt x="225" y="0"/>
                  </a:moveTo>
                  <a:lnTo>
                    <a:pt x="132" y="19"/>
                  </a:lnTo>
                  <a:lnTo>
                    <a:pt x="76" y="57"/>
                  </a:lnTo>
                  <a:lnTo>
                    <a:pt x="19" y="131"/>
                  </a:lnTo>
                  <a:lnTo>
                    <a:pt x="1" y="206"/>
                  </a:lnTo>
                  <a:lnTo>
                    <a:pt x="1" y="3780"/>
                  </a:lnTo>
                  <a:lnTo>
                    <a:pt x="19" y="3873"/>
                  </a:lnTo>
                  <a:lnTo>
                    <a:pt x="76" y="3930"/>
                  </a:lnTo>
                  <a:lnTo>
                    <a:pt x="132" y="3986"/>
                  </a:lnTo>
                  <a:lnTo>
                    <a:pt x="225" y="4004"/>
                  </a:lnTo>
                  <a:lnTo>
                    <a:pt x="3799" y="4004"/>
                  </a:lnTo>
                  <a:lnTo>
                    <a:pt x="3874" y="3986"/>
                  </a:lnTo>
                  <a:lnTo>
                    <a:pt x="3949" y="3930"/>
                  </a:lnTo>
                  <a:lnTo>
                    <a:pt x="3986" y="3873"/>
                  </a:lnTo>
                  <a:lnTo>
                    <a:pt x="4005" y="3780"/>
                  </a:lnTo>
                  <a:lnTo>
                    <a:pt x="4005" y="206"/>
                  </a:lnTo>
                  <a:lnTo>
                    <a:pt x="3986" y="131"/>
                  </a:lnTo>
                  <a:lnTo>
                    <a:pt x="3949" y="57"/>
                  </a:lnTo>
                  <a:lnTo>
                    <a:pt x="3874" y="19"/>
                  </a:lnTo>
                  <a:lnTo>
                    <a:pt x="37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553289" y="209407"/>
              <a:ext cx="1033097" cy="25970"/>
            </a:xfrm>
            <a:custGeom>
              <a:avLst/>
              <a:gdLst/>
              <a:ahLst/>
              <a:cxnLst/>
              <a:rect l="l" t="t" r="r" b="b"/>
              <a:pathLst>
                <a:path w="16429" h="413" extrusionOk="0">
                  <a:moveTo>
                    <a:pt x="131" y="1"/>
                  </a:moveTo>
                  <a:lnTo>
                    <a:pt x="75" y="57"/>
                  </a:lnTo>
                  <a:lnTo>
                    <a:pt x="19" y="132"/>
                  </a:lnTo>
                  <a:lnTo>
                    <a:pt x="0" y="207"/>
                  </a:lnTo>
                  <a:lnTo>
                    <a:pt x="19" y="281"/>
                  </a:lnTo>
                  <a:lnTo>
                    <a:pt x="75" y="356"/>
                  </a:lnTo>
                  <a:lnTo>
                    <a:pt x="131" y="412"/>
                  </a:lnTo>
                  <a:lnTo>
                    <a:pt x="16297" y="412"/>
                  </a:lnTo>
                  <a:lnTo>
                    <a:pt x="16353" y="356"/>
                  </a:lnTo>
                  <a:lnTo>
                    <a:pt x="16410" y="281"/>
                  </a:lnTo>
                  <a:lnTo>
                    <a:pt x="16428" y="207"/>
                  </a:lnTo>
                  <a:lnTo>
                    <a:pt x="16410" y="132"/>
                  </a:lnTo>
                  <a:lnTo>
                    <a:pt x="16353" y="57"/>
                  </a:lnTo>
                  <a:lnTo>
                    <a:pt x="16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532098" y="343533"/>
              <a:ext cx="1054288" cy="27165"/>
            </a:xfrm>
            <a:custGeom>
              <a:avLst/>
              <a:gdLst/>
              <a:ahLst/>
              <a:cxnLst/>
              <a:rect l="l" t="t" r="r" b="b"/>
              <a:pathLst>
                <a:path w="16766" h="432" extrusionOk="0">
                  <a:moveTo>
                    <a:pt x="225" y="1"/>
                  </a:moveTo>
                  <a:lnTo>
                    <a:pt x="131" y="19"/>
                  </a:lnTo>
                  <a:lnTo>
                    <a:pt x="75" y="76"/>
                  </a:lnTo>
                  <a:lnTo>
                    <a:pt x="19" y="132"/>
                  </a:lnTo>
                  <a:lnTo>
                    <a:pt x="0" y="225"/>
                  </a:lnTo>
                  <a:lnTo>
                    <a:pt x="19" y="300"/>
                  </a:lnTo>
                  <a:lnTo>
                    <a:pt x="75" y="375"/>
                  </a:lnTo>
                  <a:lnTo>
                    <a:pt x="131" y="412"/>
                  </a:lnTo>
                  <a:lnTo>
                    <a:pt x="225" y="431"/>
                  </a:lnTo>
                  <a:lnTo>
                    <a:pt x="16541" y="431"/>
                  </a:lnTo>
                  <a:lnTo>
                    <a:pt x="16634" y="412"/>
                  </a:lnTo>
                  <a:lnTo>
                    <a:pt x="16690" y="375"/>
                  </a:lnTo>
                  <a:lnTo>
                    <a:pt x="16747" y="300"/>
                  </a:lnTo>
                  <a:lnTo>
                    <a:pt x="16765" y="225"/>
                  </a:lnTo>
                  <a:lnTo>
                    <a:pt x="16747" y="132"/>
                  </a:lnTo>
                  <a:lnTo>
                    <a:pt x="16690" y="76"/>
                  </a:lnTo>
                  <a:lnTo>
                    <a:pt x="16634"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567374" y="222360"/>
              <a:ext cx="63" cy="63"/>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567374" y="222360"/>
              <a:ext cx="63" cy="63"/>
            </a:xfrm>
            <a:custGeom>
              <a:avLst/>
              <a:gdLst/>
              <a:ahLst/>
              <a:cxnLst/>
              <a:rect l="l" t="t" r="r" b="b"/>
              <a:pathLst>
                <a:path w="1" h="1" fill="none" extrusionOk="0">
                  <a:moveTo>
                    <a:pt x="1" y="1"/>
                  </a:move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1559206" y="208275"/>
              <a:ext cx="94198" cy="162425"/>
            </a:xfrm>
            <a:custGeom>
              <a:avLst/>
              <a:gdLst/>
              <a:ahLst/>
              <a:cxnLst/>
              <a:rect l="l" t="t" r="r" b="b"/>
              <a:pathLst>
                <a:path w="1498" h="2583" extrusionOk="0">
                  <a:moveTo>
                    <a:pt x="207" y="0"/>
                  </a:moveTo>
                  <a:lnTo>
                    <a:pt x="132" y="19"/>
                  </a:lnTo>
                  <a:lnTo>
                    <a:pt x="57" y="75"/>
                  </a:lnTo>
                  <a:lnTo>
                    <a:pt x="1" y="150"/>
                  </a:lnTo>
                  <a:lnTo>
                    <a:pt x="1" y="225"/>
                  </a:lnTo>
                  <a:lnTo>
                    <a:pt x="1" y="299"/>
                  </a:lnTo>
                  <a:lnTo>
                    <a:pt x="57" y="374"/>
                  </a:lnTo>
                  <a:lnTo>
                    <a:pt x="974" y="1291"/>
                  </a:lnTo>
                  <a:lnTo>
                    <a:pt x="57" y="2227"/>
                  </a:lnTo>
                  <a:lnTo>
                    <a:pt x="1" y="2283"/>
                  </a:lnTo>
                  <a:lnTo>
                    <a:pt x="1" y="2376"/>
                  </a:lnTo>
                  <a:lnTo>
                    <a:pt x="1" y="2451"/>
                  </a:lnTo>
                  <a:lnTo>
                    <a:pt x="57" y="2526"/>
                  </a:lnTo>
                  <a:lnTo>
                    <a:pt x="132" y="2563"/>
                  </a:lnTo>
                  <a:lnTo>
                    <a:pt x="207" y="2582"/>
                  </a:lnTo>
                  <a:lnTo>
                    <a:pt x="282" y="2563"/>
                  </a:lnTo>
                  <a:lnTo>
                    <a:pt x="356" y="2526"/>
                  </a:lnTo>
                  <a:lnTo>
                    <a:pt x="1442" y="1441"/>
                  </a:lnTo>
                  <a:lnTo>
                    <a:pt x="1479" y="1385"/>
                  </a:lnTo>
                  <a:lnTo>
                    <a:pt x="1498" y="1291"/>
                  </a:lnTo>
                  <a:lnTo>
                    <a:pt x="1479" y="1216"/>
                  </a:lnTo>
                  <a:lnTo>
                    <a:pt x="1442" y="1141"/>
                  </a:lnTo>
                  <a:lnTo>
                    <a:pt x="356" y="75"/>
                  </a:lnTo>
                  <a:lnTo>
                    <a:pt x="282"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1626301"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198" y="19"/>
                  </a:lnTo>
                  <a:lnTo>
                    <a:pt x="1142" y="75"/>
                  </a:lnTo>
                  <a:lnTo>
                    <a:pt x="57" y="1141"/>
                  </a:lnTo>
                  <a:lnTo>
                    <a:pt x="19" y="1216"/>
                  </a:lnTo>
                  <a:lnTo>
                    <a:pt x="0" y="1291"/>
                  </a:lnTo>
                  <a:lnTo>
                    <a:pt x="19" y="1385"/>
                  </a:lnTo>
                  <a:lnTo>
                    <a:pt x="57" y="1441"/>
                  </a:lnTo>
                  <a:lnTo>
                    <a:pt x="1142" y="2526"/>
                  </a:lnTo>
                  <a:lnTo>
                    <a:pt x="1198"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1761622" y="208275"/>
              <a:ext cx="161231" cy="162425"/>
            </a:xfrm>
            <a:custGeom>
              <a:avLst/>
              <a:gdLst/>
              <a:ahLst/>
              <a:cxnLst/>
              <a:rect l="l" t="t" r="r" b="b"/>
              <a:pathLst>
                <a:path w="2564" h="2583" extrusionOk="0">
                  <a:moveTo>
                    <a:pt x="1272" y="524"/>
                  </a:moveTo>
                  <a:lnTo>
                    <a:pt x="2058" y="1291"/>
                  </a:lnTo>
                  <a:lnTo>
                    <a:pt x="1272" y="2058"/>
                  </a:lnTo>
                  <a:lnTo>
                    <a:pt x="505" y="1291"/>
                  </a:lnTo>
                  <a:lnTo>
                    <a:pt x="1272" y="524"/>
                  </a:lnTo>
                  <a:close/>
                  <a:moveTo>
                    <a:pt x="1272" y="0"/>
                  </a:moveTo>
                  <a:lnTo>
                    <a:pt x="1198" y="19"/>
                  </a:lnTo>
                  <a:lnTo>
                    <a:pt x="1123" y="75"/>
                  </a:lnTo>
                  <a:lnTo>
                    <a:pt x="56" y="1141"/>
                  </a:lnTo>
                  <a:lnTo>
                    <a:pt x="0" y="1216"/>
                  </a:lnTo>
                  <a:lnTo>
                    <a:pt x="0" y="1291"/>
                  </a:lnTo>
                  <a:lnTo>
                    <a:pt x="0" y="1385"/>
                  </a:lnTo>
                  <a:lnTo>
                    <a:pt x="56" y="1441"/>
                  </a:lnTo>
                  <a:lnTo>
                    <a:pt x="1123" y="2526"/>
                  </a:lnTo>
                  <a:lnTo>
                    <a:pt x="1198" y="2563"/>
                  </a:lnTo>
                  <a:lnTo>
                    <a:pt x="1272" y="2582"/>
                  </a:lnTo>
                  <a:lnTo>
                    <a:pt x="1366" y="2563"/>
                  </a:lnTo>
                  <a:lnTo>
                    <a:pt x="1441" y="2526"/>
                  </a:lnTo>
                  <a:lnTo>
                    <a:pt x="2507" y="1441"/>
                  </a:lnTo>
                  <a:lnTo>
                    <a:pt x="2545" y="1385"/>
                  </a:lnTo>
                  <a:lnTo>
                    <a:pt x="2563" y="1291"/>
                  </a:lnTo>
                  <a:lnTo>
                    <a:pt x="2545" y="1216"/>
                  </a:lnTo>
                  <a:lnTo>
                    <a:pt x="2507" y="1141"/>
                  </a:lnTo>
                  <a:lnTo>
                    <a:pt x="1441" y="75"/>
                  </a:lnTo>
                  <a:lnTo>
                    <a:pt x="1366" y="19"/>
                  </a:lnTo>
                  <a:lnTo>
                    <a:pt x="12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1899270" y="276501"/>
              <a:ext cx="1231931" cy="27102"/>
            </a:xfrm>
            <a:custGeom>
              <a:avLst/>
              <a:gdLst/>
              <a:ahLst/>
              <a:cxnLst/>
              <a:rect l="l" t="t" r="r" b="b"/>
              <a:pathLst>
                <a:path w="19591" h="431" extrusionOk="0">
                  <a:moveTo>
                    <a:pt x="225" y="0"/>
                  </a:moveTo>
                  <a:lnTo>
                    <a:pt x="131" y="19"/>
                  </a:lnTo>
                  <a:lnTo>
                    <a:pt x="56" y="56"/>
                  </a:lnTo>
                  <a:lnTo>
                    <a:pt x="19" y="131"/>
                  </a:lnTo>
                  <a:lnTo>
                    <a:pt x="0" y="206"/>
                  </a:lnTo>
                  <a:lnTo>
                    <a:pt x="19" y="300"/>
                  </a:lnTo>
                  <a:lnTo>
                    <a:pt x="56" y="356"/>
                  </a:lnTo>
                  <a:lnTo>
                    <a:pt x="131" y="412"/>
                  </a:lnTo>
                  <a:lnTo>
                    <a:pt x="225" y="431"/>
                  </a:lnTo>
                  <a:lnTo>
                    <a:pt x="19385" y="431"/>
                  </a:lnTo>
                  <a:lnTo>
                    <a:pt x="19459" y="412"/>
                  </a:lnTo>
                  <a:lnTo>
                    <a:pt x="19534" y="356"/>
                  </a:lnTo>
                  <a:lnTo>
                    <a:pt x="19572" y="300"/>
                  </a:lnTo>
                  <a:lnTo>
                    <a:pt x="19590" y="206"/>
                  </a:lnTo>
                  <a:lnTo>
                    <a:pt x="19572" y="131"/>
                  </a:lnTo>
                  <a:lnTo>
                    <a:pt x="19534" y="56"/>
                  </a:lnTo>
                  <a:lnTo>
                    <a:pt x="19459" y="19"/>
                  </a:lnTo>
                  <a:lnTo>
                    <a:pt x="193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229700" y="532995"/>
              <a:ext cx="27165" cy="1031902"/>
            </a:xfrm>
            <a:custGeom>
              <a:avLst/>
              <a:gdLst/>
              <a:ahLst/>
              <a:cxnLst/>
              <a:rect l="l" t="t" r="r" b="b"/>
              <a:pathLst>
                <a:path w="432" h="16410" extrusionOk="0">
                  <a:moveTo>
                    <a:pt x="225" y="0"/>
                  </a:moveTo>
                  <a:lnTo>
                    <a:pt x="132" y="19"/>
                  </a:lnTo>
                  <a:lnTo>
                    <a:pt x="76" y="56"/>
                  </a:lnTo>
                  <a:lnTo>
                    <a:pt x="19" y="131"/>
                  </a:lnTo>
                  <a:lnTo>
                    <a:pt x="1" y="206"/>
                  </a:lnTo>
                  <a:lnTo>
                    <a:pt x="1" y="16185"/>
                  </a:lnTo>
                  <a:lnTo>
                    <a:pt x="19" y="16278"/>
                  </a:lnTo>
                  <a:lnTo>
                    <a:pt x="76" y="16353"/>
                  </a:lnTo>
                  <a:lnTo>
                    <a:pt x="132" y="16391"/>
                  </a:lnTo>
                  <a:lnTo>
                    <a:pt x="225" y="16409"/>
                  </a:lnTo>
                  <a:lnTo>
                    <a:pt x="300" y="16391"/>
                  </a:lnTo>
                  <a:lnTo>
                    <a:pt x="375" y="16353"/>
                  </a:lnTo>
                  <a:lnTo>
                    <a:pt x="412" y="16278"/>
                  </a:lnTo>
                  <a:lnTo>
                    <a:pt x="431" y="16185"/>
                  </a:lnTo>
                  <a:lnTo>
                    <a:pt x="431" y="206"/>
                  </a:lnTo>
                  <a:lnTo>
                    <a:pt x="412" y="131"/>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365021" y="508282"/>
              <a:ext cx="27102" cy="1056615"/>
            </a:xfrm>
            <a:custGeom>
              <a:avLst/>
              <a:gdLst/>
              <a:ahLst/>
              <a:cxnLst/>
              <a:rect l="l" t="t" r="r" b="b"/>
              <a:pathLst>
                <a:path w="431" h="16803" extrusionOk="0">
                  <a:moveTo>
                    <a:pt x="206" y="0"/>
                  </a:moveTo>
                  <a:lnTo>
                    <a:pt x="131" y="19"/>
                  </a:lnTo>
                  <a:lnTo>
                    <a:pt x="57" y="75"/>
                  </a:lnTo>
                  <a:lnTo>
                    <a:pt x="19" y="131"/>
                  </a:lnTo>
                  <a:lnTo>
                    <a:pt x="0" y="225"/>
                  </a:lnTo>
                  <a:lnTo>
                    <a:pt x="0" y="16578"/>
                  </a:lnTo>
                  <a:lnTo>
                    <a:pt x="19" y="16671"/>
                  </a:lnTo>
                  <a:lnTo>
                    <a:pt x="57" y="16746"/>
                  </a:lnTo>
                  <a:lnTo>
                    <a:pt x="131" y="16784"/>
                  </a:lnTo>
                  <a:lnTo>
                    <a:pt x="206" y="16802"/>
                  </a:lnTo>
                  <a:lnTo>
                    <a:pt x="300" y="16784"/>
                  </a:lnTo>
                  <a:lnTo>
                    <a:pt x="356" y="16746"/>
                  </a:lnTo>
                  <a:lnTo>
                    <a:pt x="412" y="16671"/>
                  </a:lnTo>
                  <a:lnTo>
                    <a:pt x="431" y="16578"/>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243848"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243848"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229700" y="1537778"/>
              <a:ext cx="162425" cy="94135"/>
            </a:xfrm>
            <a:custGeom>
              <a:avLst/>
              <a:gdLst/>
              <a:ahLst/>
              <a:cxnLst/>
              <a:rect l="l" t="t" r="r" b="b"/>
              <a:pathLst>
                <a:path w="2583" h="1497" extrusionOk="0">
                  <a:moveTo>
                    <a:pt x="225" y="0"/>
                  </a:moveTo>
                  <a:lnTo>
                    <a:pt x="132" y="19"/>
                  </a:lnTo>
                  <a:lnTo>
                    <a:pt x="76" y="56"/>
                  </a:lnTo>
                  <a:lnTo>
                    <a:pt x="19" y="131"/>
                  </a:lnTo>
                  <a:lnTo>
                    <a:pt x="1" y="206"/>
                  </a:lnTo>
                  <a:lnTo>
                    <a:pt x="19" y="299"/>
                  </a:lnTo>
                  <a:lnTo>
                    <a:pt x="76" y="374"/>
                  </a:lnTo>
                  <a:lnTo>
                    <a:pt x="1142" y="1441"/>
                  </a:lnTo>
                  <a:lnTo>
                    <a:pt x="1217" y="1478"/>
                  </a:lnTo>
                  <a:lnTo>
                    <a:pt x="1292" y="1497"/>
                  </a:lnTo>
                  <a:lnTo>
                    <a:pt x="1367" y="1478"/>
                  </a:lnTo>
                  <a:lnTo>
                    <a:pt x="1441" y="1441"/>
                  </a:lnTo>
                  <a:lnTo>
                    <a:pt x="2508" y="374"/>
                  </a:lnTo>
                  <a:lnTo>
                    <a:pt x="2564" y="299"/>
                  </a:lnTo>
                  <a:lnTo>
                    <a:pt x="2583" y="206"/>
                  </a:lnTo>
                  <a:lnTo>
                    <a:pt x="2564" y="131"/>
                  </a:lnTo>
                  <a:lnTo>
                    <a:pt x="2508" y="56"/>
                  </a:lnTo>
                  <a:lnTo>
                    <a:pt x="2452" y="19"/>
                  </a:lnTo>
                  <a:lnTo>
                    <a:pt x="2358" y="0"/>
                  </a:lnTo>
                  <a:lnTo>
                    <a:pt x="2283" y="19"/>
                  </a:lnTo>
                  <a:lnTo>
                    <a:pt x="2209" y="56"/>
                  </a:lnTo>
                  <a:lnTo>
                    <a:pt x="1292" y="992"/>
                  </a:lnTo>
                  <a:lnTo>
                    <a:pt x="375" y="56"/>
                  </a:lnTo>
                  <a:lnTo>
                    <a:pt x="300" y="19"/>
                  </a:lnTo>
                  <a:lnTo>
                    <a:pt x="2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229700"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217" y="19"/>
                  </a:lnTo>
                  <a:lnTo>
                    <a:pt x="1142" y="75"/>
                  </a:lnTo>
                  <a:lnTo>
                    <a:pt x="76" y="1142"/>
                  </a:lnTo>
                  <a:lnTo>
                    <a:pt x="19" y="1217"/>
                  </a:lnTo>
                  <a:lnTo>
                    <a:pt x="1" y="1292"/>
                  </a:lnTo>
                  <a:lnTo>
                    <a:pt x="19" y="1366"/>
                  </a:lnTo>
                  <a:lnTo>
                    <a:pt x="76" y="1441"/>
                  </a:lnTo>
                  <a:lnTo>
                    <a:pt x="1142" y="2526"/>
                  </a:lnTo>
                  <a:lnTo>
                    <a:pt x="1217" y="2564"/>
                  </a:lnTo>
                  <a:lnTo>
                    <a:pt x="1292" y="2583"/>
                  </a:lnTo>
                  <a:lnTo>
                    <a:pt x="1367" y="2564"/>
                  </a:lnTo>
                  <a:lnTo>
                    <a:pt x="1441" y="2526"/>
                  </a:lnTo>
                  <a:lnTo>
                    <a:pt x="2508" y="1441"/>
                  </a:lnTo>
                  <a:lnTo>
                    <a:pt x="2564" y="1366"/>
                  </a:lnTo>
                  <a:lnTo>
                    <a:pt x="2583" y="1292"/>
                  </a:lnTo>
                  <a:lnTo>
                    <a:pt x="2564" y="1217"/>
                  </a:lnTo>
                  <a:lnTo>
                    <a:pt x="2508" y="1142"/>
                  </a:lnTo>
                  <a:lnTo>
                    <a:pt x="1441"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229700"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217" y="19"/>
                  </a:lnTo>
                  <a:lnTo>
                    <a:pt x="1142" y="56"/>
                  </a:lnTo>
                  <a:lnTo>
                    <a:pt x="76" y="1142"/>
                  </a:lnTo>
                  <a:lnTo>
                    <a:pt x="19" y="1198"/>
                  </a:lnTo>
                  <a:lnTo>
                    <a:pt x="1" y="1291"/>
                  </a:lnTo>
                  <a:lnTo>
                    <a:pt x="19" y="1366"/>
                  </a:lnTo>
                  <a:lnTo>
                    <a:pt x="76" y="1441"/>
                  </a:lnTo>
                  <a:lnTo>
                    <a:pt x="1142" y="2507"/>
                  </a:lnTo>
                  <a:lnTo>
                    <a:pt x="1217" y="2564"/>
                  </a:lnTo>
                  <a:lnTo>
                    <a:pt x="1292" y="2582"/>
                  </a:lnTo>
                  <a:lnTo>
                    <a:pt x="1367" y="2564"/>
                  </a:lnTo>
                  <a:lnTo>
                    <a:pt x="1441" y="2507"/>
                  </a:lnTo>
                  <a:lnTo>
                    <a:pt x="2508" y="1441"/>
                  </a:lnTo>
                  <a:lnTo>
                    <a:pt x="2564" y="1366"/>
                  </a:lnTo>
                  <a:lnTo>
                    <a:pt x="2583" y="1291"/>
                  </a:lnTo>
                  <a:lnTo>
                    <a:pt x="2564" y="1198"/>
                  </a:lnTo>
                  <a:lnTo>
                    <a:pt x="2508" y="1142"/>
                  </a:lnTo>
                  <a:lnTo>
                    <a:pt x="1441"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296795" y="1875388"/>
              <a:ext cx="27102" cy="711893"/>
            </a:xfrm>
            <a:custGeom>
              <a:avLst/>
              <a:gdLst/>
              <a:ahLst/>
              <a:cxnLst/>
              <a:rect l="l" t="t" r="r" b="b"/>
              <a:pathLst>
                <a:path w="431" h="11321" extrusionOk="0">
                  <a:moveTo>
                    <a:pt x="225" y="1"/>
                  </a:moveTo>
                  <a:lnTo>
                    <a:pt x="150" y="20"/>
                  </a:lnTo>
                  <a:lnTo>
                    <a:pt x="75" y="57"/>
                  </a:lnTo>
                  <a:lnTo>
                    <a:pt x="19" y="132"/>
                  </a:lnTo>
                  <a:lnTo>
                    <a:pt x="0" y="207"/>
                  </a:lnTo>
                  <a:lnTo>
                    <a:pt x="0" y="11115"/>
                  </a:lnTo>
                  <a:lnTo>
                    <a:pt x="19" y="11190"/>
                  </a:lnTo>
                  <a:lnTo>
                    <a:pt x="75" y="11265"/>
                  </a:lnTo>
                  <a:lnTo>
                    <a:pt x="150" y="11302"/>
                  </a:lnTo>
                  <a:lnTo>
                    <a:pt x="225" y="11321"/>
                  </a:lnTo>
                  <a:lnTo>
                    <a:pt x="300" y="11302"/>
                  </a:lnTo>
                  <a:lnTo>
                    <a:pt x="374" y="11265"/>
                  </a:lnTo>
                  <a:lnTo>
                    <a:pt x="431" y="11190"/>
                  </a:lnTo>
                  <a:lnTo>
                    <a:pt x="431" y="11115"/>
                  </a:lnTo>
                  <a:lnTo>
                    <a:pt x="431" y="207"/>
                  </a:lnTo>
                  <a:lnTo>
                    <a:pt x="431" y="132"/>
                  </a:lnTo>
                  <a:lnTo>
                    <a:pt x="374"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229700" y="209407"/>
              <a:ext cx="350696" cy="350696"/>
            </a:xfrm>
            <a:custGeom>
              <a:avLst/>
              <a:gdLst/>
              <a:ahLst/>
              <a:cxnLst/>
              <a:rect l="l" t="t" r="r" b="b"/>
              <a:pathLst>
                <a:path w="5577" h="5577" extrusionOk="0">
                  <a:moveTo>
                    <a:pt x="5277" y="1"/>
                  </a:moveTo>
                  <a:lnTo>
                    <a:pt x="5221" y="57"/>
                  </a:lnTo>
                  <a:lnTo>
                    <a:pt x="5165" y="132"/>
                  </a:lnTo>
                  <a:lnTo>
                    <a:pt x="5146" y="207"/>
                  </a:lnTo>
                  <a:lnTo>
                    <a:pt x="5146" y="468"/>
                  </a:lnTo>
                  <a:lnTo>
                    <a:pt x="5127" y="712"/>
                  </a:lnTo>
                  <a:lnTo>
                    <a:pt x="5090" y="955"/>
                  </a:lnTo>
                  <a:lnTo>
                    <a:pt x="5053" y="1198"/>
                  </a:lnTo>
                  <a:lnTo>
                    <a:pt x="4997" y="1441"/>
                  </a:lnTo>
                  <a:lnTo>
                    <a:pt x="4922" y="1666"/>
                  </a:lnTo>
                  <a:lnTo>
                    <a:pt x="4847" y="1909"/>
                  </a:lnTo>
                  <a:lnTo>
                    <a:pt x="4772" y="2134"/>
                  </a:lnTo>
                  <a:lnTo>
                    <a:pt x="4660" y="2340"/>
                  </a:lnTo>
                  <a:lnTo>
                    <a:pt x="4547" y="2564"/>
                  </a:lnTo>
                  <a:lnTo>
                    <a:pt x="4435" y="2770"/>
                  </a:lnTo>
                  <a:lnTo>
                    <a:pt x="4304" y="2957"/>
                  </a:lnTo>
                  <a:lnTo>
                    <a:pt x="4173" y="3163"/>
                  </a:lnTo>
                  <a:lnTo>
                    <a:pt x="4024" y="3350"/>
                  </a:lnTo>
                  <a:lnTo>
                    <a:pt x="3874" y="3518"/>
                  </a:lnTo>
                  <a:lnTo>
                    <a:pt x="3705" y="3687"/>
                  </a:lnTo>
                  <a:lnTo>
                    <a:pt x="3537" y="3855"/>
                  </a:lnTo>
                  <a:lnTo>
                    <a:pt x="3350" y="4005"/>
                  </a:lnTo>
                  <a:lnTo>
                    <a:pt x="3163" y="4154"/>
                  </a:lnTo>
                  <a:lnTo>
                    <a:pt x="2976" y="4304"/>
                  </a:lnTo>
                  <a:lnTo>
                    <a:pt x="2770" y="4416"/>
                  </a:lnTo>
                  <a:lnTo>
                    <a:pt x="2564" y="4547"/>
                  </a:lnTo>
                  <a:lnTo>
                    <a:pt x="2358" y="4660"/>
                  </a:lnTo>
                  <a:lnTo>
                    <a:pt x="2134" y="4753"/>
                  </a:lnTo>
                  <a:lnTo>
                    <a:pt x="1909" y="4847"/>
                  </a:lnTo>
                  <a:lnTo>
                    <a:pt x="1685" y="4922"/>
                  </a:lnTo>
                  <a:lnTo>
                    <a:pt x="1441" y="4978"/>
                  </a:lnTo>
                  <a:lnTo>
                    <a:pt x="1217" y="5034"/>
                  </a:lnTo>
                  <a:lnTo>
                    <a:pt x="974" y="5090"/>
                  </a:lnTo>
                  <a:lnTo>
                    <a:pt x="730" y="5109"/>
                  </a:lnTo>
                  <a:lnTo>
                    <a:pt x="469" y="5127"/>
                  </a:lnTo>
                  <a:lnTo>
                    <a:pt x="225" y="5146"/>
                  </a:lnTo>
                  <a:lnTo>
                    <a:pt x="132" y="5165"/>
                  </a:lnTo>
                  <a:lnTo>
                    <a:pt x="76" y="5202"/>
                  </a:lnTo>
                  <a:lnTo>
                    <a:pt x="19" y="5277"/>
                  </a:lnTo>
                  <a:lnTo>
                    <a:pt x="1" y="5352"/>
                  </a:lnTo>
                  <a:lnTo>
                    <a:pt x="19" y="5446"/>
                  </a:lnTo>
                  <a:lnTo>
                    <a:pt x="76" y="5502"/>
                  </a:lnTo>
                  <a:lnTo>
                    <a:pt x="132" y="5558"/>
                  </a:lnTo>
                  <a:lnTo>
                    <a:pt x="225" y="5576"/>
                  </a:lnTo>
                  <a:lnTo>
                    <a:pt x="487" y="5558"/>
                  </a:lnTo>
                  <a:lnTo>
                    <a:pt x="768" y="5539"/>
                  </a:lnTo>
                  <a:lnTo>
                    <a:pt x="1030" y="5502"/>
                  </a:lnTo>
                  <a:lnTo>
                    <a:pt x="1292" y="5464"/>
                  </a:lnTo>
                  <a:lnTo>
                    <a:pt x="1554" y="5408"/>
                  </a:lnTo>
                  <a:lnTo>
                    <a:pt x="1816" y="5333"/>
                  </a:lnTo>
                  <a:lnTo>
                    <a:pt x="2059" y="5240"/>
                  </a:lnTo>
                  <a:lnTo>
                    <a:pt x="2302" y="5146"/>
                  </a:lnTo>
                  <a:lnTo>
                    <a:pt x="2545" y="5034"/>
                  </a:lnTo>
                  <a:lnTo>
                    <a:pt x="2770" y="4922"/>
                  </a:lnTo>
                  <a:lnTo>
                    <a:pt x="2994" y="4791"/>
                  </a:lnTo>
                  <a:lnTo>
                    <a:pt x="3219" y="4660"/>
                  </a:lnTo>
                  <a:lnTo>
                    <a:pt x="3425" y="4510"/>
                  </a:lnTo>
                  <a:lnTo>
                    <a:pt x="3631" y="4342"/>
                  </a:lnTo>
                  <a:lnTo>
                    <a:pt x="3818" y="4173"/>
                  </a:lnTo>
                  <a:lnTo>
                    <a:pt x="4005" y="4005"/>
                  </a:lnTo>
                  <a:lnTo>
                    <a:pt x="4192" y="3818"/>
                  </a:lnTo>
                  <a:lnTo>
                    <a:pt x="4360" y="3612"/>
                  </a:lnTo>
                  <a:lnTo>
                    <a:pt x="4510" y="3406"/>
                  </a:lnTo>
                  <a:lnTo>
                    <a:pt x="4660" y="3200"/>
                  </a:lnTo>
                  <a:lnTo>
                    <a:pt x="4809" y="2976"/>
                  </a:lnTo>
                  <a:lnTo>
                    <a:pt x="4940" y="2751"/>
                  </a:lnTo>
                  <a:lnTo>
                    <a:pt x="5053" y="2527"/>
                  </a:lnTo>
                  <a:lnTo>
                    <a:pt x="5165" y="2283"/>
                  </a:lnTo>
                  <a:lnTo>
                    <a:pt x="5258" y="2040"/>
                  </a:lnTo>
                  <a:lnTo>
                    <a:pt x="5333" y="1797"/>
                  </a:lnTo>
                  <a:lnTo>
                    <a:pt x="5408" y="1554"/>
                  </a:lnTo>
                  <a:lnTo>
                    <a:pt x="5464" y="1292"/>
                  </a:lnTo>
                  <a:lnTo>
                    <a:pt x="5520" y="1030"/>
                  </a:lnTo>
                  <a:lnTo>
                    <a:pt x="5558" y="749"/>
                  </a:lnTo>
                  <a:lnTo>
                    <a:pt x="5577" y="487"/>
                  </a:lnTo>
                  <a:lnTo>
                    <a:pt x="5577" y="207"/>
                  </a:lnTo>
                  <a:lnTo>
                    <a:pt x="5558" y="132"/>
                  </a:lnTo>
                  <a:lnTo>
                    <a:pt x="5520" y="57"/>
                  </a:lnTo>
                  <a:lnTo>
                    <a:pt x="5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229700"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76" y="57"/>
                  </a:lnTo>
                  <a:lnTo>
                    <a:pt x="19" y="132"/>
                  </a:lnTo>
                  <a:lnTo>
                    <a:pt x="1" y="207"/>
                  </a:lnTo>
                  <a:lnTo>
                    <a:pt x="1" y="3780"/>
                  </a:lnTo>
                  <a:lnTo>
                    <a:pt x="19" y="3855"/>
                  </a:lnTo>
                  <a:lnTo>
                    <a:pt x="76" y="3930"/>
                  </a:lnTo>
                  <a:lnTo>
                    <a:pt x="132" y="3967"/>
                  </a:lnTo>
                  <a:lnTo>
                    <a:pt x="225" y="3986"/>
                  </a:lnTo>
                  <a:lnTo>
                    <a:pt x="3799" y="3986"/>
                  </a:lnTo>
                  <a:lnTo>
                    <a:pt x="3874" y="3967"/>
                  </a:lnTo>
                  <a:lnTo>
                    <a:pt x="3949" y="3930"/>
                  </a:lnTo>
                  <a:lnTo>
                    <a:pt x="3986" y="3855"/>
                  </a:lnTo>
                  <a:lnTo>
                    <a:pt x="4005" y="3780"/>
                  </a:lnTo>
                  <a:lnTo>
                    <a:pt x="4005" y="207"/>
                  </a:lnTo>
                  <a:lnTo>
                    <a:pt x="3986" y="132"/>
                  </a:lnTo>
                  <a:lnTo>
                    <a:pt x="3949"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7587917" y="209407"/>
              <a:ext cx="1031902" cy="25970"/>
            </a:xfrm>
            <a:custGeom>
              <a:avLst/>
              <a:gdLst/>
              <a:ahLst/>
              <a:cxnLst/>
              <a:rect l="l" t="t" r="r" b="b"/>
              <a:pathLst>
                <a:path w="16410" h="413" extrusionOk="0">
                  <a:moveTo>
                    <a:pt x="132" y="1"/>
                  </a:moveTo>
                  <a:lnTo>
                    <a:pt x="75" y="57"/>
                  </a:lnTo>
                  <a:lnTo>
                    <a:pt x="19" y="132"/>
                  </a:lnTo>
                  <a:lnTo>
                    <a:pt x="1" y="207"/>
                  </a:lnTo>
                  <a:lnTo>
                    <a:pt x="19" y="281"/>
                  </a:lnTo>
                  <a:lnTo>
                    <a:pt x="75" y="356"/>
                  </a:lnTo>
                  <a:lnTo>
                    <a:pt x="132" y="412"/>
                  </a:lnTo>
                  <a:lnTo>
                    <a:pt x="16279" y="412"/>
                  </a:lnTo>
                  <a:lnTo>
                    <a:pt x="16354" y="356"/>
                  </a:lnTo>
                  <a:lnTo>
                    <a:pt x="16391" y="281"/>
                  </a:lnTo>
                  <a:lnTo>
                    <a:pt x="16410" y="207"/>
                  </a:lnTo>
                  <a:lnTo>
                    <a:pt x="16391" y="132"/>
                  </a:lnTo>
                  <a:lnTo>
                    <a:pt x="16354" y="57"/>
                  </a:lnTo>
                  <a:lnTo>
                    <a:pt x="16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7587917" y="343533"/>
              <a:ext cx="1053093" cy="27165"/>
            </a:xfrm>
            <a:custGeom>
              <a:avLst/>
              <a:gdLst/>
              <a:ahLst/>
              <a:cxnLst/>
              <a:rect l="l" t="t" r="r" b="b"/>
              <a:pathLst>
                <a:path w="16747" h="432" extrusionOk="0">
                  <a:moveTo>
                    <a:pt x="225" y="1"/>
                  </a:moveTo>
                  <a:lnTo>
                    <a:pt x="132" y="19"/>
                  </a:lnTo>
                  <a:lnTo>
                    <a:pt x="75" y="76"/>
                  </a:lnTo>
                  <a:lnTo>
                    <a:pt x="19" y="132"/>
                  </a:lnTo>
                  <a:lnTo>
                    <a:pt x="1" y="225"/>
                  </a:lnTo>
                  <a:lnTo>
                    <a:pt x="19" y="300"/>
                  </a:lnTo>
                  <a:lnTo>
                    <a:pt x="75" y="375"/>
                  </a:lnTo>
                  <a:lnTo>
                    <a:pt x="132" y="412"/>
                  </a:lnTo>
                  <a:lnTo>
                    <a:pt x="225" y="431"/>
                  </a:lnTo>
                  <a:lnTo>
                    <a:pt x="16541" y="431"/>
                  </a:lnTo>
                  <a:lnTo>
                    <a:pt x="16616" y="412"/>
                  </a:lnTo>
                  <a:lnTo>
                    <a:pt x="16691" y="375"/>
                  </a:lnTo>
                  <a:lnTo>
                    <a:pt x="16728" y="300"/>
                  </a:lnTo>
                  <a:lnTo>
                    <a:pt x="16747" y="225"/>
                  </a:lnTo>
                  <a:lnTo>
                    <a:pt x="16728" y="132"/>
                  </a:lnTo>
                  <a:lnTo>
                    <a:pt x="16691" y="76"/>
                  </a:lnTo>
                  <a:lnTo>
                    <a:pt x="16616" y="19"/>
                  </a:lnTo>
                  <a:lnTo>
                    <a:pt x="16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8606851" y="222360"/>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8606851" y="222360"/>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7520885" y="208275"/>
              <a:ext cx="94135" cy="162425"/>
            </a:xfrm>
            <a:custGeom>
              <a:avLst/>
              <a:gdLst/>
              <a:ahLst/>
              <a:cxnLst/>
              <a:rect l="l" t="t" r="r" b="b"/>
              <a:pathLst>
                <a:path w="1497" h="2583" extrusionOk="0">
                  <a:moveTo>
                    <a:pt x="1291" y="0"/>
                  </a:moveTo>
                  <a:lnTo>
                    <a:pt x="1198" y="19"/>
                  </a:lnTo>
                  <a:lnTo>
                    <a:pt x="1141" y="75"/>
                  </a:lnTo>
                  <a:lnTo>
                    <a:pt x="56" y="1141"/>
                  </a:lnTo>
                  <a:lnTo>
                    <a:pt x="19" y="1216"/>
                  </a:lnTo>
                  <a:lnTo>
                    <a:pt x="0" y="1291"/>
                  </a:lnTo>
                  <a:lnTo>
                    <a:pt x="19" y="1385"/>
                  </a:lnTo>
                  <a:lnTo>
                    <a:pt x="56" y="1441"/>
                  </a:lnTo>
                  <a:lnTo>
                    <a:pt x="1141" y="2526"/>
                  </a:lnTo>
                  <a:lnTo>
                    <a:pt x="1198" y="2563"/>
                  </a:lnTo>
                  <a:lnTo>
                    <a:pt x="1291" y="2582"/>
                  </a:lnTo>
                  <a:lnTo>
                    <a:pt x="1366" y="2563"/>
                  </a:lnTo>
                  <a:lnTo>
                    <a:pt x="1441" y="2526"/>
                  </a:lnTo>
                  <a:lnTo>
                    <a:pt x="1478" y="2451"/>
                  </a:lnTo>
                  <a:lnTo>
                    <a:pt x="1497" y="2376"/>
                  </a:lnTo>
                  <a:lnTo>
                    <a:pt x="1478" y="2283"/>
                  </a:lnTo>
                  <a:lnTo>
                    <a:pt x="1441" y="2227"/>
                  </a:lnTo>
                  <a:lnTo>
                    <a:pt x="524" y="1291"/>
                  </a:lnTo>
                  <a:lnTo>
                    <a:pt x="1441" y="374"/>
                  </a:lnTo>
                  <a:lnTo>
                    <a:pt x="1478" y="299"/>
                  </a:lnTo>
                  <a:lnTo>
                    <a:pt x="1497" y="225"/>
                  </a:lnTo>
                  <a:lnTo>
                    <a:pt x="1478" y="150"/>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7385564" y="208275"/>
              <a:ext cx="162425" cy="162425"/>
            </a:xfrm>
            <a:custGeom>
              <a:avLst/>
              <a:gdLst/>
              <a:ahLst/>
              <a:cxnLst/>
              <a:rect l="l" t="t" r="r" b="b"/>
              <a:pathLst>
                <a:path w="2583" h="2583" extrusionOk="0">
                  <a:moveTo>
                    <a:pt x="1291" y="524"/>
                  </a:moveTo>
                  <a:lnTo>
                    <a:pt x="2059" y="1291"/>
                  </a:lnTo>
                  <a:lnTo>
                    <a:pt x="1291" y="2058"/>
                  </a:lnTo>
                  <a:lnTo>
                    <a:pt x="524" y="1291"/>
                  </a:lnTo>
                  <a:lnTo>
                    <a:pt x="1291" y="524"/>
                  </a:lnTo>
                  <a:close/>
                  <a:moveTo>
                    <a:pt x="1291" y="0"/>
                  </a:moveTo>
                  <a:lnTo>
                    <a:pt x="1217" y="19"/>
                  </a:lnTo>
                  <a:lnTo>
                    <a:pt x="1142" y="75"/>
                  </a:lnTo>
                  <a:lnTo>
                    <a:pt x="75" y="1141"/>
                  </a:lnTo>
                  <a:lnTo>
                    <a:pt x="19" y="1216"/>
                  </a:lnTo>
                  <a:lnTo>
                    <a:pt x="0" y="1291"/>
                  </a:lnTo>
                  <a:lnTo>
                    <a:pt x="19" y="1385"/>
                  </a:lnTo>
                  <a:lnTo>
                    <a:pt x="75" y="1441"/>
                  </a:lnTo>
                  <a:lnTo>
                    <a:pt x="1142" y="2526"/>
                  </a:lnTo>
                  <a:lnTo>
                    <a:pt x="1217" y="2563"/>
                  </a:lnTo>
                  <a:lnTo>
                    <a:pt x="1291" y="2582"/>
                  </a:lnTo>
                  <a:lnTo>
                    <a:pt x="1366" y="2563"/>
                  </a:lnTo>
                  <a:lnTo>
                    <a:pt x="1441" y="2526"/>
                  </a:lnTo>
                  <a:lnTo>
                    <a:pt x="2508" y="1441"/>
                  </a:lnTo>
                  <a:lnTo>
                    <a:pt x="2564" y="1385"/>
                  </a:lnTo>
                  <a:lnTo>
                    <a:pt x="2582" y="1291"/>
                  </a:lnTo>
                  <a:lnTo>
                    <a:pt x="2564" y="1216"/>
                  </a:lnTo>
                  <a:lnTo>
                    <a:pt x="2508" y="1141"/>
                  </a:lnTo>
                  <a:lnTo>
                    <a:pt x="1441" y="75"/>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7251438" y="208275"/>
              <a:ext cx="161231" cy="162425"/>
            </a:xfrm>
            <a:custGeom>
              <a:avLst/>
              <a:gdLst/>
              <a:ahLst/>
              <a:cxnLst/>
              <a:rect l="l" t="t" r="r" b="b"/>
              <a:pathLst>
                <a:path w="2564" h="2583" extrusionOk="0">
                  <a:moveTo>
                    <a:pt x="1273" y="524"/>
                  </a:moveTo>
                  <a:lnTo>
                    <a:pt x="2040" y="1291"/>
                  </a:lnTo>
                  <a:lnTo>
                    <a:pt x="1273" y="2058"/>
                  </a:lnTo>
                  <a:lnTo>
                    <a:pt x="505" y="1291"/>
                  </a:lnTo>
                  <a:lnTo>
                    <a:pt x="1273" y="524"/>
                  </a:lnTo>
                  <a:close/>
                  <a:moveTo>
                    <a:pt x="1273" y="0"/>
                  </a:moveTo>
                  <a:lnTo>
                    <a:pt x="1198" y="19"/>
                  </a:lnTo>
                  <a:lnTo>
                    <a:pt x="1123" y="75"/>
                  </a:lnTo>
                  <a:lnTo>
                    <a:pt x="56" y="1141"/>
                  </a:lnTo>
                  <a:lnTo>
                    <a:pt x="0" y="1216"/>
                  </a:lnTo>
                  <a:lnTo>
                    <a:pt x="0" y="1291"/>
                  </a:lnTo>
                  <a:lnTo>
                    <a:pt x="0" y="1385"/>
                  </a:lnTo>
                  <a:lnTo>
                    <a:pt x="56" y="1441"/>
                  </a:lnTo>
                  <a:lnTo>
                    <a:pt x="1123" y="2526"/>
                  </a:lnTo>
                  <a:lnTo>
                    <a:pt x="1198" y="2563"/>
                  </a:lnTo>
                  <a:lnTo>
                    <a:pt x="1273" y="2582"/>
                  </a:lnTo>
                  <a:lnTo>
                    <a:pt x="1366" y="2563"/>
                  </a:lnTo>
                  <a:lnTo>
                    <a:pt x="1422" y="2526"/>
                  </a:lnTo>
                  <a:lnTo>
                    <a:pt x="2508" y="1441"/>
                  </a:lnTo>
                  <a:lnTo>
                    <a:pt x="2545" y="1385"/>
                  </a:lnTo>
                  <a:lnTo>
                    <a:pt x="2564" y="1291"/>
                  </a:lnTo>
                  <a:lnTo>
                    <a:pt x="2545" y="1216"/>
                  </a:lnTo>
                  <a:lnTo>
                    <a:pt x="2508" y="1141"/>
                  </a:lnTo>
                  <a:lnTo>
                    <a:pt x="1422" y="75"/>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3124078" y="276501"/>
              <a:ext cx="4151000" cy="27102"/>
            </a:xfrm>
            <a:custGeom>
              <a:avLst/>
              <a:gdLst/>
              <a:ahLst/>
              <a:cxnLst/>
              <a:rect l="l" t="t" r="r" b="b"/>
              <a:pathLst>
                <a:path w="66012" h="431" extrusionOk="0">
                  <a:moveTo>
                    <a:pt x="225" y="0"/>
                  </a:moveTo>
                  <a:lnTo>
                    <a:pt x="131" y="19"/>
                  </a:lnTo>
                  <a:lnTo>
                    <a:pt x="75" y="56"/>
                  </a:lnTo>
                  <a:lnTo>
                    <a:pt x="19" y="131"/>
                  </a:lnTo>
                  <a:lnTo>
                    <a:pt x="0" y="206"/>
                  </a:lnTo>
                  <a:lnTo>
                    <a:pt x="19" y="300"/>
                  </a:lnTo>
                  <a:lnTo>
                    <a:pt x="75" y="356"/>
                  </a:lnTo>
                  <a:lnTo>
                    <a:pt x="131" y="412"/>
                  </a:lnTo>
                  <a:lnTo>
                    <a:pt x="225" y="431"/>
                  </a:lnTo>
                  <a:lnTo>
                    <a:pt x="65787" y="431"/>
                  </a:lnTo>
                  <a:lnTo>
                    <a:pt x="65881" y="412"/>
                  </a:lnTo>
                  <a:lnTo>
                    <a:pt x="65937" y="356"/>
                  </a:lnTo>
                  <a:lnTo>
                    <a:pt x="65993" y="300"/>
                  </a:lnTo>
                  <a:lnTo>
                    <a:pt x="66012" y="206"/>
                  </a:lnTo>
                  <a:lnTo>
                    <a:pt x="65993" y="131"/>
                  </a:lnTo>
                  <a:lnTo>
                    <a:pt x="65937" y="56"/>
                  </a:lnTo>
                  <a:lnTo>
                    <a:pt x="65881" y="19"/>
                  </a:lnTo>
                  <a:lnTo>
                    <a:pt x="65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8917423" y="532995"/>
              <a:ext cx="27102" cy="1031902"/>
            </a:xfrm>
            <a:custGeom>
              <a:avLst/>
              <a:gdLst/>
              <a:ahLst/>
              <a:cxnLst/>
              <a:rect l="l" t="t" r="r" b="b"/>
              <a:pathLst>
                <a:path w="431" h="16410" extrusionOk="0">
                  <a:moveTo>
                    <a:pt x="206" y="0"/>
                  </a:moveTo>
                  <a:lnTo>
                    <a:pt x="132" y="19"/>
                  </a:lnTo>
                  <a:lnTo>
                    <a:pt x="57" y="56"/>
                  </a:lnTo>
                  <a:lnTo>
                    <a:pt x="19" y="131"/>
                  </a:lnTo>
                  <a:lnTo>
                    <a:pt x="1" y="206"/>
                  </a:lnTo>
                  <a:lnTo>
                    <a:pt x="1" y="16185"/>
                  </a:lnTo>
                  <a:lnTo>
                    <a:pt x="19" y="16278"/>
                  </a:lnTo>
                  <a:lnTo>
                    <a:pt x="57" y="16353"/>
                  </a:lnTo>
                  <a:lnTo>
                    <a:pt x="132" y="16391"/>
                  </a:lnTo>
                  <a:lnTo>
                    <a:pt x="206" y="16409"/>
                  </a:lnTo>
                  <a:lnTo>
                    <a:pt x="300" y="16391"/>
                  </a:lnTo>
                  <a:lnTo>
                    <a:pt x="356" y="16353"/>
                  </a:lnTo>
                  <a:lnTo>
                    <a:pt x="412" y="16278"/>
                  </a:lnTo>
                  <a:lnTo>
                    <a:pt x="431" y="16185"/>
                  </a:lnTo>
                  <a:lnTo>
                    <a:pt x="431" y="206"/>
                  </a:lnTo>
                  <a:lnTo>
                    <a:pt x="412" y="131"/>
                  </a:lnTo>
                  <a:lnTo>
                    <a:pt x="356" y="56"/>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8782102" y="508282"/>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8930377" y="545886"/>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8930377" y="545886"/>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8782102" y="1537778"/>
              <a:ext cx="162425" cy="94135"/>
            </a:xfrm>
            <a:custGeom>
              <a:avLst/>
              <a:gdLst/>
              <a:ahLst/>
              <a:cxnLst/>
              <a:rect l="l" t="t" r="r" b="b"/>
              <a:pathLst>
                <a:path w="2583" h="1497" extrusionOk="0">
                  <a:moveTo>
                    <a:pt x="207" y="0"/>
                  </a:moveTo>
                  <a:lnTo>
                    <a:pt x="132" y="19"/>
                  </a:lnTo>
                  <a:lnTo>
                    <a:pt x="57" y="56"/>
                  </a:lnTo>
                  <a:lnTo>
                    <a:pt x="20" y="131"/>
                  </a:lnTo>
                  <a:lnTo>
                    <a:pt x="1" y="206"/>
                  </a:lnTo>
                  <a:lnTo>
                    <a:pt x="20" y="299"/>
                  </a:lnTo>
                  <a:lnTo>
                    <a:pt x="57" y="374"/>
                  </a:lnTo>
                  <a:lnTo>
                    <a:pt x="1142" y="1441"/>
                  </a:lnTo>
                  <a:lnTo>
                    <a:pt x="1198" y="1478"/>
                  </a:lnTo>
                  <a:lnTo>
                    <a:pt x="1292" y="1497"/>
                  </a:lnTo>
                  <a:lnTo>
                    <a:pt x="1367" y="1478"/>
                  </a:lnTo>
                  <a:lnTo>
                    <a:pt x="1442" y="1441"/>
                  </a:lnTo>
                  <a:lnTo>
                    <a:pt x="2508" y="374"/>
                  </a:lnTo>
                  <a:lnTo>
                    <a:pt x="2564" y="299"/>
                  </a:lnTo>
                  <a:lnTo>
                    <a:pt x="2583" y="206"/>
                  </a:lnTo>
                  <a:lnTo>
                    <a:pt x="2564" y="131"/>
                  </a:lnTo>
                  <a:lnTo>
                    <a:pt x="2508" y="56"/>
                  </a:lnTo>
                  <a:lnTo>
                    <a:pt x="2433" y="19"/>
                  </a:lnTo>
                  <a:lnTo>
                    <a:pt x="2358" y="0"/>
                  </a:lnTo>
                  <a:lnTo>
                    <a:pt x="2284" y="19"/>
                  </a:lnTo>
                  <a:lnTo>
                    <a:pt x="2209" y="56"/>
                  </a:lnTo>
                  <a:lnTo>
                    <a:pt x="1292" y="992"/>
                  </a:lnTo>
                  <a:lnTo>
                    <a:pt x="375" y="56"/>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8782102" y="1604809"/>
              <a:ext cx="162425" cy="162425"/>
            </a:xfrm>
            <a:custGeom>
              <a:avLst/>
              <a:gdLst/>
              <a:ahLst/>
              <a:cxnLst/>
              <a:rect l="l" t="t" r="r" b="b"/>
              <a:pathLst>
                <a:path w="2583" h="2583" extrusionOk="0">
                  <a:moveTo>
                    <a:pt x="1292" y="524"/>
                  </a:moveTo>
                  <a:lnTo>
                    <a:pt x="2059" y="1292"/>
                  </a:lnTo>
                  <a:lnTo>
                    <a:pt x="1292" y="2059"/>
                  </a:lnTo>
                  <a:lnTo>
                    <a:pt x="525" y="1292"/>
                  </a:lnTo>
                  <a:lnTo>
                    <a:pt x="1292" y="524"/>
                  </a:lnTo>
                  <a:close/>
                  <a:moveTo>
                    <a:pt x="1292" y="1"/>
                  </a:moveTo>
                  <a:lnTo>
                    <a:pt x="1198" y="19"/>
                  </a:lnTo>
                  <a:lnTo>
                    <a:pt x="1142" y="75"/>
                  </a:lnTo>
                  <a:lnTo>
                    <a:pt x="57" y="1142"/>
                  </a:lnTo>
                  <a:lnTo>
                    <a:pt x="20" y="1217"/>
                  </a:lnTo>
                  <a:lnTo>
                    <a:pt x="1" y="1292"/>
                  </a:lnTo>
                  <a:lnTo>
                    <a:pt x="20" y="1366"/>
                  </a:lnTo>
                  <a:lnTo>
                    <a:pt x="57" y="1441"/>
                  </a:lnTo>
                  <a:lnTo>
                    <a:pt x="1142" y="2526"/>
                  </a:lnTo>
                  <a:lnTo>
                    <a:pt x="1198" y="2564"/>
                  </a:lnTo>
                  <a:lnTo>
                    <a:pt x="1292" y="2583"/>
                  </a:lnTo>
                  <a:lnTo>
                    <a:pt x="1367" y="2564"/>
                  </a:lnTo>
                  <a:lnTo>
                    <a:pt x="1442" y="2526"/>
                  </a:lnTo>
                  <a:lnTo>
                    <a:pt x="2508" y="1441"/>
                  </a:lnTo>
                  <a:lnTo>
                    <a:pt x="2564" y="1366"/>
                  </a:lnTo>
                  <a:lnTo>
                    <a:pt x="2583" y="1292"/>
                  </a:lnTo>
                  <a:lnTo>
                    <a:pt x="2564" y="1217"/>
                  </a:lnTo>
                  <a:lnTo>
                    <a:pt x="2508" y="1142"/>
                  </a:lnTo>
                  <a:lnTo>
                    <a:pt x="1442" y="75"/>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8782102" y="1740130"/>
              <a:ext cx="162425" cy="162425"/>
            </a:xfrm>
            <a:custGeom>
              <a:avLst/>
              <a:gdLst/>
              <a:ahLst/>
              <a:cxnLst/>
              <a:rect l="l" t="t" r="r" b="b"/>
              <a:pathLst>
                <a:path w="2583" h="2583" extrusionOk="0">
                  <a:moveTo>
                    <a:pt x="1292" y="524"/>
                  </a:moveTo>
                  <a:lnTo>
                    <a:pt x="2059" y="1291"/>
                  </a:lnTo>
                  <a:lnTo>
                    <a:pt x="1292" y="2058"/>
                  </a:lnTo>
                  <a:lnTo>
                    <a:pt x="525" y="1291"/>
                  </a:lnTo>
                  <a:lnTo>
                    <a:pt x="1292" y="524"/>
                  </a:lnTo>
                  <a:close/>
                  <a:moveTo>
                    <a:pt x="1292" y="0"/>
                  </a:moveTo>
                  <a:lnTo>
                    <a:pt x="1198" y="19"/>
                  </a:lnTo>
                  <a:lnTo>
                    <a:pt x="1142" y="56"/>
                  </a:lnTo>
                  <a:lnTo>
                    <a:pt x="57" y="1142"/>
                  </a:lnTo>
                  <a:lnTo>
                    <a:pt x="20" y="1198"/>
                  </a:lnTo>
                  <a:lnTo>
                    <a:pt x="1" y="1291"/>
                  </a:lnTo>
                  <a:lnTo>
                    <a:pt x="20" y="1366"/>
                  </a:lnTo>
                  <a:lnTo>
                    <a:pt x="57" y="1441"/>
                  </a:lnTo>
                  <a:lnTo>
                    <a:pt x="1142" y="2507"/>
                  </a:lnTo>
                  <a:lnTo>
                    <a:pt x="1198" y="2564"/>
                  </a:lnTo>
                  <a:lnTo>
                    <a:pt x="1292" y="2582"/>
                  </a:lnTo>
                  <a:lnTo>
                    <a:pt x="1367" y="2564"/>
                  </a:lnTo>
                  <a:lnTo>
                    <a:pt x="1442" y="2507"/>
                  </a:lnTo>
                  <a:lnTo>
                    <a:pt x="2508" y="1441"/>
                  </a:lnTo>
                  <a:lnTo>
                    <a:pt x="2564" y="1366"/>
                  </a:lnTo>
                  <a:lnTo>
                    <a:pt x="2583" y="1291"/>
                  </a:lnTo>
                  <a:lnTo>
                    <a:pt x="2564" y="1198"/>
                  </a:lnTo>
                  <a:lnTo>
                    <a:pt x="2508" y="1142"/>
                  </a:lnTo>
                  <a:lnTo>
                    <a:pt x="1442" y="56"/>
                  </a:lnTo>
                  <a:lnTo>
                    <a:pt x="1367" y="19"/>
                  </a:lnTo>
                  <a:lnTo>
                    <a:pt x="12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8849196" y="1875388"/>
              <a:ext cx="27102" cy="711893"/>
            </a:xfrm>
            <a:custGeom>
              <a:avLst/>
              <a:gdLst/>
              <a:ahLst/>
              <a:cxnLst/>
              <a:rect l="l" t="t" r="r" b="b"/>
              <a:pathLst>
                <a:path w="431" h="11321" extrusionOk="0">
                  <a:moveTo>
                    <a:pt x="225" y="1"/>
                  </a:moveTo>
                  <a:lnTo>
                    <a:pt x="131" y="20"/>
                  </a:lnTo>
                  <a:lnTo>
                    <a:pt x="75" y="57"/>
                  </a:lnTo>
                  <a:lnTo>
                    <a:pt x="19" y="132"/>
                  </a:lnTo>
                  <a:lnTo>
                    <a:pt x="0" y="207"/>
                  </a:lnTo>
                  <a:lnTo>
                    <a:pt x="0" y="11115"/>
                  </a:lnTo>
                  <a:lnTo>
                    <a:pt x="19" y="11190"/>
                  </a:lnTo>
                  <a:lnTo>
                    <a:pt x="75" y="11265"/>
                  </a:lnTo>
                  <a:lnTo>
                    <a:pt x="131" y="11302"/>
                  </a:lnTo>
                  <a:lnTo>
                    <a:pt x="225" y="11321"/>
                  </a:lnTo>
                  <a:lnTo>
                    <a:pt x="300" y="11302"/>
                  </a:lnTo>
                  <a:lnTo>
                    <a:pt x="375" y="11265"/>
                  </a:lnTo>
                  <a:lnTo>
                    <a:pt x="412" y="11190"/>
                  </a:lnTo>
                  <a:lnTo>
                    <a:pt x="431" y="11115"/>
                  </a:lnTo>
                  <a:lnTo>
                    <a:pt x="431" y="207"/>
                  </a:lnTo>
                  <a:lnTo>
                    <a:pt x="412" y="132"/>
                  </a:lnTo>
                  <a:lnTo>
                    <a:pt x="375" y="57"/>
                  </a:lnTo>
                  <a:lnTo>
                    <a:pt x="300" y="20"/>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8592702" y="209407"/>
              <a:ext cx="351828" cy="350696"/>
            </a:xfrm>
            <a:custGeom>
              <a:avLst/>
              <a:gdLst/>
              <a:ahLst/>
              <a:cxnLst/>
              <a:rect l="l" t="t" r="r" b="b"/>
              <a:pathLst>
                <a:path w="5595" h="5577" extrusionOk="0">
                  <a:moveTo>
                    <a:pt x="131" y="1"/>
                  </a:moveTo>
                  <a:lnTo>
                    <a:pt x="75" y="57"/>
                  </a:lnTo>
                  <a:lnTo>
                    <a:pt x="19" y="132"/>
                  </a:lnTo>
                  <a:lnTo>
                    <a:pt x="1" y="207"/>
                  </a:lnTo>
                  <a:lnTo>
                    <a:pt x="19" y="487"/>
                  </a:lnTo>
                  <a:lnTo>
                    <a:pt x="38" y="749"/>
                  </a:lnTo>
                  <a:lnTo>
                    <a:pt x="75" y="1030"/>
                  </a:lnTo>
                  <a:lnTo>
                    <a:pt x="113" y="1292"/>
                  </a:lnTo>
                  <a:lnTo>
                    <a:pt x="169" y="1554"/>
                  </a:lnTo>
                  <a:lnTo>
                    <a:pt x="244" y="1797"/>
                  </a:lnTo>
                  <a:lnTo>
                    <a:pt x="337" y="2040"/>
                  </a:lnTo>
                  <a:lnTo>
                    <a:pt x="431" y="2283"/>
                  </a:lnTo>
                  <a:lnTo>
                    <a:pt x="543" y="2527"/>
                  </a:lnTo>
                  <a:lnTo>
                    <a:pt x="655" y="2751"/>
                  </a:lnTo>
                  <a:lnTo>
                    <a:pt x="786" y="2976"/>
                  </a:lnTo>
                  <a:lnTo>
                    <a:pt x="917" y="3200"/>
                  </a:lnTo>
                  <a:lnTo>
                    <a:pt x="1067" y="3406"/>
                  </a:lnTo>
                  <a:lnTo>
                    <a:pt x="1235" y="3612"/>
                  </a:lnTo>
                  <a:lnTo>
                    <a:pt x="1404" y="3818"/>
                  </a:lnTo>
                  <a:lnTo>
                    <a:pt x="1591" y="4005"/>
                  </a:lnTo>
                  <a:lnTo>
                    <a:pt x="1759" y="4173"/>
                  </a:lnTo>
                  <a:lnTo>
                    <a:pt x="1965" y="4342"/>
                  </a:lnTo>
                  <a:lnTo>
                    <a:pt x="2171" y="4510"/>
                  </a:lnTo>
                  <a:lnTo>
                    <a:pt x="2377" y="4660"/>
                  </a:lnTo>
                  <a:lnTo>
                    <a:pt x="2601" y="4791"/>
                  </a:lnTo>
                  <a:lnTo>
                    <a:pt x="2826" y="4922"/>
                  </a:lnTo>
                  <a:lnTo>
                    <a:pt x="3050" y="5034"/>
                  </a:lnTo>
                  <a:lnTo>
                    <a:pt x="3294" y="5146"/>
                  </a:lnTo>
                  <a:lnTo>
                    <a:pt x="3537" y="5240"/>
                  </a:lnTo>
                  <a:lnTo>
                    <a:pt x="3780" y="5333"/>
                  </a:lnTo>
                  <a:lnTo>
                    <a:pt x="4042" y="5408"/>
                  </a:lnTo>
                  <a:lnTo>
                    <a:pt x="4285" y="5464"/>
                  </a:lnTo>
                  <a:lnTo>
                    <a:pt x="4566" y="5502"/>
                  </a:lnTo>
                  <a:lnTo>
                    <a:pt x="4828" y="5539"/>
                  </a:lnTo>
                  <a:lnTo>
                    <a:pt x="5090" y="5558"/>
                  </a:lnTo>
                  <a:lnTo>
                    <a:pt x="5370" y="5576"/>
                  </a:lnTo>
                  <a:lnTo>
                    <a:pt x="5464" y="5558"/>
                  </a:lnTo>
                  <a:lnTo>
                    <a:pt x="5520" y="5502"/>
                  </a:lnTo>
                  <a:lnTo>
                    <a:pt x="5576" y="5446"/>
                  </a:lnTo>
                  <a:lnTo>
                    <a:pt x="5595" y="5352"/>
                  </a:lnTo>
                  <a:lnTo>
                    <a:pt x="5576" y="5277"/>
                  </a:lnTo>
                  <a:lnTo>
                    <a:pt x="5520" y="5202"/>
                  </a:lnTo>
                  <a:lnTo>
                    <a:pt x="5464" y="5165"/>
                  </a:lnTo>
                  <a:lnTo>
                    <a:pt x="5370" y="5146"/>
                  </a:lnTo>
                  <a:lnTo>
                    <a:pt x="5127" y="5127"/>
                  </a:lnTo>
                  <a:lnTo>
                    <a:pt x="4865" y="5109"/>
                  </a:lnTo>
                  <a:lnTo>
                    <a:pt x="4622" y="5090"/>
                  </a:lnTo>
                  <a:lnTo>
                    <a:pt x="4379" y="5034"/>
                  </a:lnTo>
                  <a:lnTo>
                    <a:pt x="4136" y="4978"/>
                  </a:lnTo>
                  <a:lnTo>
                    <a:pt x="3911" y="4922"/>
                  </a:lnTo>
                  <a:lnTo>
                    <a:pt x="3687" y="4847"/>
                  </a:lnTo>
                  <a:lnTo>
                    <a:pt x="3462" y="4753"/>
                  </a:lnTo>
                  <a:lnTo>
                    <a:pt x="3237" y="4660"/>
                  </a:lnTo>
                  <a:lnTo>
                    <a:pt x="3032" y="4547"/>
                  </a:lnTo>
                  <a:lnTo>
                    <a:pt x="2807" y="4416"/>
                  </a:lnTo>
                  <a:lnTo>
                    <a:pt x="2620" y="4304"/>
                  </a:lnTo>
                  <a:lnTo>
                    <a:pt x="2414" y="4154"/>
                  </a:lnTo>
                  <a:lnTo>
                    <a:pt x="2227" y="4005"/>
                  </a:lnTo>
                  <a:lnTo>
                    <a:pt x="2059" y="3855"/>
                  </a:lnTo>
                  <a:lnTo>
                    <a:pt x="1890" y="3687"/>
                  </a:lnTo>
                  <a:lnTo>
                    <a:pt x="1722" y="3518"/>
                  </a:lnTo>
                  <a:lnTo>
                    <a:pt x="1572" y="3350"/>
                  </a:lnTo>
                  <a:lnTo>
                    <a:pt x="1423" y="3163"/>
                  </a:lnTo>
                  <a:lnTo>
                    <a:pt x="1273" y="2957"/>
                  </a:lnTo>
                  <a:lnTo>
                    <a:pt x="1161" y="2770"/>
                  </a:lnTo>
                  <a:lnTo>
                    <a:pt x="1030" y="2564"/>
                  </a:lnTo>
                  <a:lnTo>
                    <a:pt x="917" y="2340"/>
                  </a:lnTo>
                  <a:lnTo>
                    <a:pt x="824" y="2134"/>
                  </a:lnTo>
                  <a:lnTo>
                    <a:pt x="730" y="1909"/>
                  </a:lnTo>
                  <a:lnTo>
                    <a:pt x="655" y="1666"/>
                  </a:lnTo>
                  <a:lnTo>
                    <a:pt x="599" y="1441"/>
                  </a:lnTo>
                  <a:lnTo>
                    <a:pt x="543" y="1198"/>
                  </a:lnTo>
                  <a:lnTo>
                    <a:pt x="487" y="955"/>
                  </a:lnTo>
                  <a:lnTo>
                    <a:pt x="468" y="712"/>
                  </a:lnTo>
                  <a:lnTo>
                    <a:pt x="450" y="468"/>
                  </a:lnTo>
                  <a:lnTo>
                    <a:pt x="431" y="207"/>
                  </a:lnTo>
                  <a:lnTo>
                    <a:pt x="412" y="132"/>
                  </a:lnTo>
                  <a:lnTo>
                    <a:pt x="375" y="57"/>
                  </a:lnTo>
                  <a:lnTo>
                    <a:pt x="3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8692684" y="209407"/>
              <a:ext cx="251844" cy="250713"/>
            </a:xfrm>
            <a:custGeom>
              <a:avLst/>
              <a:gdLst/>
              <a:ahLst/>
              <a:cxnLst/>
              <a:rect l="l" t="t" r="r" b="b"/>
              <a:pathLst>
                <a:path w="4005" h="3987" extrusionOk="0">
                  <a:moveTo>
                    <a:pt x="3575" y="412"/>
                  </a:moveTo>
                  <a:lnTo>
                    <a:pt x="3575" y="3556"/>
                  </a:lnTo>
                  <a:lnTo>
                    <a:pt x="431" y="3556"/>
                  </a:lnTo>
                  <a:lnTo>
                    <a:pt x="431" y="412"/>
                  </a:lnTo>
                  <a:close/>
                  <a:moveTo>
                    <a:pt x="132" y="1"/>
                  </a:moveTo>
                  <a:lnTo>
                    <a:pt x="57" y="57"/>
                  </a:lnTo>
                  <a:lnTo>
                    <a:pt x="20" y="132"/>
                  </a:lnTo>
                  <a:lnTo>
                    <a:pt x="1" y="207"/>
                  </a:lnTo>
                  <a:lnTo>
                    <a:pt x="1" y="3780"/>
                  </a:lnTo>
                  <a:lnTo>
                    <a:pt x="20" y="3855"/>
                  </a:lnTo>
                  <a:lnTo>
                    <a:pt x="57" y="3930"/>
                  </a:lnTo>
                  <a:lnTo>
                    <a:pt x="132" y="3967"/>
                  </a:lnTo>
                  <a:lnTo>
                    <a:pt x="207" y="3986"/>
                  </a:lnTo>
                  <a:lnTo>
                    <a:pt x="3780" y="3986"/>
                  </a:lnTo>
                  <a:lnTo>
                    <a:pt x="3874" y="3967"/>
                  </a:lnTo>
                  <a:lnTo>
                    <a:pt x="3930" y="3930"/>
                  </a:lnTo>
                  <a:lnTo>
                    <a:pt x="3986" y="3855"/>
                  </a:lnTo>
                  <a:lnTo>
                    <a:pt x="4005" y="3780"/>
                  </a:lnTo>
                  <a:lnTo>
                    <a:pt x="4005" y="207"/>
                  </a:lnTo>
                  <a:lnTo>
                    <a:pt x="3986" y="132"/>
                  </a:lnTo>
                  <a:lnTo>
                    <a:pt x="3930" y="57"/>
                  </a:lnTo>
                  <a:lnTo>
                    <a:pt x="38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7587917" y="4912123"/>
              <a:ext cx="1031902" cy="27102"/>
            </a:xfrm>
            <a:custGeom>
              <a:avLst/>
              <a:gdLst/>
              <a:ahLst/>
              <a:cxnLst/>
              <a:rect l="l" t="t" r="r" b="b"/>
              <a:pathLst>
                <a:path w="16410" h="431" extrusionOk="0">
                  <a:moveTo>
                    <a:pt x="225" y="0"/>
                  </a:moveTo>
                  <a:lnTo>
                    <a:pt x="132" y="19"/>
                  </a:lnTo>
                  <a:lnTo>
                    <a:pt x="75" y="56"/>
                  </a:lnTo>
                  <a:lnTo>
                    <a:pt x="19" y="131"/>
                  </a:lnTo>
                  <a:lnTo>
                    <a:pt x="1" y="206"/>
                  </a:lnTo>
                  <a:lnTo>
                    <a:pt x="19" y="299"/>
                  </a:lnTo>
                  <a:lnTo>
                    <a:pt x="75" y="356"/>
                  </a:lnTo>
                  <a:lnTo>
                    <a:pt x="132" y="412"/>
                  </a:lnTo>
                  <a:lnTo>
                    <a:pt x="225" y="430"/>
                  </a:lnTo>
                  <a:lnTo>
                    <a:pt x="16204" y="430"/>
                  </a:lnTo>
                  <a:lnTo>
                    <a:pt x="16279" y="412"/>
                  </a:lnTo>
                  <a:lnTo>
                    <a:pt x="16354" y="356"/>
                  </a:lnTo>
                  <a:lnTo>
                    <a:pt x="16391" y="299"/>
                  </a:lnTo>
                  <a:lnTo>
                    <a:pt x="16410" y="206"/>
                  </a:lnTo>
                  <a:lnTo>
                    <a:pt x="16391" y="131"/>
                  </a:lnTo>
                  <a:lnTo>
                    <a:pt x="16354" y="56"/>
                  </a:lnTo>
                  <a:lnTo>
                    <a:pt x="16279" y="19"/>
                  </a:lnTo>
                  <a:lnTo>
                    <a:pt x="162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7587917" y="4776802"/>
              <a:ext cx="1053093" cy="27102"/>
            </a:xfrm>
            <a:custGeom>
              <a:avLst/>
              <a:gdLst/>
              <a:ahLst/>
              <a:cxnLst/>
              <a:rect l="l" t="t" r="r" b="b"/>
              <a:pathLst>
                <a:path w="16747" h="431" extrusionOk="0">
                  <a:moveTo>
                    <a:pt x="225" y="0"/>
                  </a:moveTo>
                  <a:lnTo>
                    <a:pt x="132" y="19"/>
                  </a:lnTo>
                  <a:lnTo>
                    <a:pt x="75" y="57"/>
                  </a:lnTo>
                  <a:lnTo>
                    <a:pt x="19" y="131"/>
                  </a:lnTo>
                  <a:lnTo>
                    <a:pt x="1" y="206"/>
                  </a:lnTo>
                  <a:lnTo>
                    <a:pt x="19" y="300"/>
                  </a:lnTo>
                  <a:lnTo>
                    <a:pt x="75" y="375"/>
                  </a:lnTo>
                  <a:lnTo>
                    <a:pt x="132" y="412"/>
                  </a:lnTo>
                  <a:lnTo>
                    <a:pt x="225" y="431"/>
                  </a:lnTo>
                  <a:lnTo>
                    <a:pt x="16541" y="431"/>
                  </a:lnTo>
                  <a:lnTo>
                    <a:pt x="16616" y="412"/>
                  </a:lnTo>
                  <a:lnTo>
                    <a:pt x="16691" y="375"/>
                  </a:lnTo>
                  <a:lnTo>
                    <a:pt x="16728" y="300"/>
                  </a:lnTo>
                  <a:lnTo>
                    <a:pt x="16747" y="206"/>
                  </a:lnTo>
                  <a:lnTo>
                    <a:pt x="16728" y="131"/>
                  </a:lnTo>
                  <a:lnTo>
                    <a:pt x="16691" y="57"/>
                  </a:lnTo>
                  <a:lnTo>
                    <a:pt x="16616" y="19"/>
                  </a:lnTo>
                  <a:lnTo>
                    <a:pt x="165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8606851" y="4925014"/>
              <a:ext cx="63" cy="63"/>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8606851" y="4925014"/>
              <a:ext cx="63" cy="63"/>
            </a:xfrm>
            <a:custGeom>
              <a:avLst/>
              <a:gdLst/>
              <a:ahLst/>
              <a:cxnLst/>
              <a:rect l="l" t="t" r="r" b="b"/>
              <a:pathLst>
                <a:path w="1" h="1" fill="none" extrusionOk="0">
                  <a:moveTo>
                    <a:pt x="0" y="1"/>
                  </a:moveTo>
                  <a:lnTo>
                    <a:pt x="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7520885" y="4776802"/>
              <a:ext cx="94135" cy="162425"/>
            </a:xfrm>
            <a:custGeom>
              <a:avLst/>
              <a:gdLst/>
              <a:ahLst/>
              <a:cxnLst/>
              <a:rect l="l" t="t" r="r" b="b"/>
              <a:pathLst>
                <a:path w="1497" h="2583" extrusionOk="0">
                  <a:moveTo>
                    <a:pt x="1291" y="0"/>
                  </a:moveTo>
                  <a:lnTo>
                    <a:pt x="1198" y="19"/>
                  </a:lnTo>
                  <a:lnTo>
                    <a:pt x="1141" y="57"/>
                  </a:lnTo>
                  <a:lnTo>
                    <a:pt x="56" y="1142"/>
                  </a:lnTo>
                  <a:lnTo>
                    <a:pt x="19" y="1198"/>
                  </a:lnTo>
                  <a:lnTo>
                    <a:pt x="0" y="1291"/>
                  </a:lnTo>
                  <a:lnTo>
                    <a:pt x="19" y="1366"/>
                  </a:lnTo>
                  <a:lnTo>
                    <a:pt x="56" y="1441"/>
                  </a:lnTo>
                  <a:lnTo>
                    <a:pt x="1141" y="2508"/>
                  </a:lnTo>
                  <a:lnTo>
                    <a:pt x="1198" y="2564"/>
                  </a:lnTo>
                  <a:lnTo>
                    <a:pt x="1291" y="2582"/>
                  </a:lnTo>
                  <a:lnTo>
                    <a:pt x="1366" y="2564"/>
                  </a:lnTo>
                  <a:lnTo>
                    <a:pt x="1441" y="2508"/>
                  </a:lnTo>
                  <a:lnTo>
                    <a:pt x="1478" y="2433"/>
                  </a:lnTo>
                  <a:lnTo>
                    <a:pt x="1497" y="2358"/>
                  </a:lnTo>
                  <a:lnTo>
                    <a:pt x="1478" y="2283"/>
                  </a:lnTo>
                  <a:lnTo>
                    <a:pt x="1441" y="2208"/>
                  </a:lnTo>
                  <a:lnTo>
                    <a:pt x="524" y="1291"/>
                  </a:lnTo>
                  <a:lnTo>
                    <a:pt x="1441" y="375"/>
                  </a:lnTo>
                  <a:lnTo>
                    <a:pt x="1478" y="300"/>
                  </a:lnTo>
                  <a:lnTo>
                    <a:pt x="1497" y="206"/>
                  </a:lnTo>
                  <a:lnTo>
                    <a:pt x="1478" y="131"/>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7385564" y="4776802"/>
              <a:ext cx="162425" cy="162425"/>
            </a:xfrm>
            <a:custGeom>
              <a:avLst/>
              <a:gdLst/>
              <a:ahLst/>
              <a:cxnLst/>
              <a:rect l="l" t="t" r="r" b="b"/>
              <a:pathLst>
                <a:path w="2583" h="2583" extrusionOk="0">
                  <a:moveTo>
                    <a:pt x="1291" y="524"/>
                  </a:moveTo>
                  <a:lnTo>
                    <a:pt x="2059" y="1291"/>
                  </a:lnTo>
                  <a:lnTo>
                    <a:pt x="1291" y="2059"/>
                  </a:lnTo>
                  <a:lnTo>
                    <a:pt x="524" y="1291"/>
                  </a:lnTo>
                  <a:lnTo>
                    <a:pt x="1291" y="524"/>
                  </a:lnTo>
                  <a:close/>
                  <a:moveTo>
                    <a:pt x="1291" y="0"/>
                  </a:moveTo>
                  <a:lnTo>
                    <a:pt x="1217" y="19"/>
                  </a:lnTo>
                  <a:lnTo>
                    <a:pt x="1142" y="57"/>
                  </a:lnTo>
                  <a:lnTo>
                    <a:pt x="75" y="1142"/>
                  </a:lnTo>
                  <a:lnTo>
                    <a:pt x="19" y="1198"/>
                  </a:lnTo>
                  <a:lnTo>
                    <a:pt x="0" y="1291"/>
                  </a:lnTo>
                  <a:lnTo>
                    <a:pt x="19" y="1366"/>
                  </a:lnTo>
                  <a:lnTo>
                    <a:pt x="75" y="1441"/>
                  </a:lnTo>
                  <a:lnTo>
                    <a:pt x="1142" y="2508"/>
                  </a:lnTo>
                  <a:lnTo>
                    <a:pt x="1217" y="2564"/>
                  </a:lnTo>
                  <a:lnTo>
                    <a:pt x="1291" y="2582"/>
                  </a:lnTo>
                  <a:lnTo>
                    <a:pt x="1366" y="2564"/>
                  </a:lnTo>
                  <a:lnTo>
                    <a:pt x="1441" y="2508"/>
                  </a:lnTo>
                  <a:lnTo>
                    <a:pt x="2508" y="1441"/>
                  </a:lnTo>
                  <a:lnTo>
                    <a:pt x="2564" y="1366"/>
                  </a:lnTo>
                  <a:lnTo>
                    <a:pt x="2582" y="1291"/>
                  </a:lnTo>
                  <a:lnTo>
                    <a:pt x="2564" y="1198"/>
                  </a:lnTo>
                  <a:lnTo>
                    <a:pt x="2508" y="1142"/>
                  </a:lnTo>
                  <a:lnTo>
                    <a:pt x="1441" y="57"/>
                  </a:lnTo>
                  <a:lnTo>
                    <a:pt x="1366" y="19"/>
                  </a:lnTo>
                  <a:lnTo>
                    <a:pt x="12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7251438" y="4776802"/>
              <a:ext cx="161231" cy="162425"/>
            </a:xfrm>
            <a:custGeom>
              <a:avLst/>
              <a:gdLst/>
              <a:ahLst/>
              <a:cxnLst/>
              <a:rect l="l" t="t" r="r" b="b"/>
              <a:pathLst>
                <a:path w="2564" h="2583" extrusionOk="0">
                  <a:moveTo>
                    <a:pt x="1273" y="524"/>
                  </a:moveTo>
                  <a:lnTo>
                    <a:pt x="2040" y="1291"/>
                  </a:lnTo>
                  <a:lnTo>
                    <a:pt x="1273" y="2059"/>
                  </a:lnTo>
                  <a:lnTo>
                    <a:pt x="505" y="1291"/>
                  </a:lnTo>
                  <a:lnTo>
                    <a:pt x="1273" y="524"/>
                  </a:lnTo>
                  <a:close/>
                  <a:moveTo>
                    <a:pt x="1273" y="0"/>
                  </a:moveTo>
                  <a:lnTo>
                    <a:pt x="1198" y="19"/>
                  </a:lnTo>
                  <a:lnTo>
                    <a:pt x="1123" y="57"/>
                  </a:lnTo>
                  <a:lnTo>
                    <a:pt x="56" y="1142"/>
                  </a:lnTo>
                  <a:lnTo>
                    <a:pt x="0" y="1198"/>
                  </a:lnTo>
                  <a:lnTo>
                    <a:pt x="0" y="1291"/>
                  </a:lnTo>
                  <a:lnTo>
                    <a:pt x="0" y="1366"/>
                  </a:lnTo>
                  <a:lnTo>
                    <a:pt x="56" y="1441"/>
                  </a:lnTo>
                  <a:lnTo>
                    <a:pt x="1123" y="2508"/>
                  </a:lnTo>
                  <a:lnTo>
                    <a:pt x="1198" y="2564"/>
                  </a:lnTo>
                  <a:lnTo>
                    <a:pt x="1273" y="2582"/>
                  </a:lnTo>
                  <a:lnTo>
                    <a:pt x="1366" y="2564"/>
                  </a:lnTo>
                  <a:lnTo>
                    <a:pt x="1422" y="2508"/>
                  </a:lnTo>
                  <a:lnTo>
                    <a:pt x="2508" y="1441"/>
                  </a:lnTo>
                  <a:lnTo>
                    <a:pt x="2545" y="1366"/>
                  </a:lnTo>
                  <a:lnTo>
                    <a:pt x="2564" y="1291"/>
                  </a:lnTo>
                  <a:lnTo>
                    <a:pt x="2545" y="1198"/>
                  </a:lnTo>
                  <a:lnTo>
                    <a:pt x="2508" y="1142"/>
                  </a:lnTo>
                  <a:lnTo>
                    <a:pt x="1422" y="57"/>
                  </a:lnTo>
                  <a:lnTo>
                    <a:pt x="1366" y="19"/>
                  </a:lnTo>
                  <a:lnTo>
                    <a:pt x="12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3124078" y="4843834"/>
              <a:ext cx="4151000" cy="27165"/>
            </a:xfrm>
            <a:custGeom>
              <a:avLst/>
              <a:gdLst/>
              <a:ahLst/>
              <a:cxnLst/>
              <a:rect l="l" t="t" r="r" b="b"/>
              <a:pathLst>
                <a:path w="66012" h="432" extrusionOk="0">
                  <a:moveTo>
                    <a:pt x="225" y="1"/>
                  </a:moveTo>
                  <a:lnTo>
                    <a:pt x="131" y="20"/>
                  </a:lnTo>
                  <a:lnTo>
                    <a:pt x="75" y="76"/>
                  </a:lnTo>
                  <a:lnTo>
                    <a:pt x="19" y="132"/>
                  </a:lnTo>
                  <a:lnTo>
                    <a:pt x="0" y="225"/>
                  </a:lnTo>
                  <a:lnTo>
                    <a:pt x="19" y="300"/>
                  </a:lnTo>
                  <a:lnTo>
                    <a:pt x="75" y="375"/>
                  </a:lnTo>
                  <a:lnTo>
                    <a:pt x="131" y="413"/>
                  </a:lnTo>
                  <a:lnTo>
                    <a:pt x="225" y="431"/>
                  </a:lnTo>
                  <a:lnTo>
                    <a:pt x="65787" y="431"/>
                  </a:lnTo>
                  <a:lnTo>
                    <a:pt x="65881" y="413"/>
                  </a:lnTo>
                  <a:lnTo>
                    <a:pt x="65937" y="375"/>
                  </a:lnTo>
                  <a:lnTo>
                    <a:pt x="65993" y="300"/>
                  </a:lnTo>
                  <a:lnTo>
                    <a:pt x="66012" y="225"/>
                  </a:lnTo>
                  <a:lnTo>
                    <a:pt x="65993" y="132"/>
                  </a:lnTo>
                  <a:lnTo>
                    <a:pt x="65937" y="76"/>
                  </a:lnTo>
                  <a:lnTo>
                    <a:pt x="65881" y="20"/>
                  </a:lnTo>
                  <a:lnTo>
                    <a:pt x="65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8917423" y="3582620"/>
              <a:ext cx="27102" cy="1031902"/>
            </a:xfrm>
            <a:custGeom>
              <a:avLst/>
              <a:gdLst/>
              <a:ahLst/>
              <a:cxnLst/>
              <a:rect l="l" t="t" r="r" b="b"/>
              <a:pathLst>
                <a:path w="431" h="16410" extrusionOk="0">
                  <a:moveTo>
                    <a:pt x="206" y="0"/>
                  </a:moveTo>
                  <a:lnTo>
                    <a:pt x="132" y="19"/>
                  </a:lnTo>
                  <a:lnTo>
                    <a:pt x="57" y="75"/>
                  </a:lnTo>
                  <a:lnTo>
                    <a:pt x="19" y="131"/>
                  </a:lnTo>
                  <a:lnTo>
                    <a:pt x="1" y="225"/>
                  </a:lnTo>
                  <a:lnTo>
                    <a:pt x="1" y="16203"/>
                  </a:lnTo>
                  <a:lnTo>
                    <a:pt x="19" y="16278"/>
                  </a:lnTo>
                  <a:lnTo>
                    <a:pt x="57" y="16353"/>
                  </a:lnTo>
                  <a:lnTo>
                    <a:pt x="132" y="16409"/>
                  </a:lnTo>
                  <a:lnTo>
                    <a:pt x="300" y="16409"/>
                  </a:lnTo>
                  <a:lnTo>
                    <a:pt x="356" y="16353"/>
                  </a:lnTo>
                  <a:lnTo>
                    <a:pt x="412" y="16278"/>
                  </a:lnTo>
                  <a:lnTo>
                    <a:pt x="431" y="16203"/>
                  </a:lnTo>
                  <a:lnTo>
                    <a:pt x="431" y="225"/>
                  </a:lnTo>
                  <a:lnTo>
                    <a:pt x="412" y="131"/>
                  </a:lnTo>
                  <a:lnTo>
                    <a:pt x="356" y="75"/>
                  </a:lnTo>
                  <a:lnTo>
                    <a:pt x="300" y="19"/>
                  </a:lnTo>
                  <a:lnTo>
                    <a:pt x="2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8782102" y="3582620"/>
              <a:ext cx="27165" cy="1056615"/>
            </a:xfrm>
            <a:custGeom>
              <a:avLst/>
              <a:gdLst/>
              <a:ahLst/>
              <a:cxnLst/>
              <a:rect l="l" t="t" r="r" b="b"/>
              <a:pathLst>
                <a:path w="432" h="16803" extrusionOk="0">
                  <a:moveTo>
                    <a:pt x="207" y="0"/>
                  </a:moveTo>
                  <a:lnTo>
                    <a:pt x="132" y="19"/>
                  </a:lnTo>
                  <a:lnTo>
                    <a:pt x="57" y="75"/>
                  </a:lnTo>
                  <a:lnTo>
                    <a:pt x="20" y="131"/>
                  </a:lnTo>
                  <a:lnTo>
                    <a:pt x="1" y="225"/>
                  </a:lnTo>
                  <a:lnTo>
                    <a:pt x="1" y="16578"/>
                  </a:lnTo>
                  <a:lnTo>
                    <a:pt x="20" y="16671"/>
                  </a:lnTo>
                  <a:lnTo>
                    <a:pt x="57" y="16746"/>
                  </a:lnTo>
                  <a:lnTo>
                    <a:pt x="132" y="16784"/>
                  </a:lnTo>
                  <a:lnTo>
                    <a:pt x="207" y="16802"/>
                  </a:lnTo>
                  <a:lnTo>
                    <a:pt x="300" y="16784"/>
                  </a:lnTo>
                  <a:lnTo>
                    <a:pt x="375" y="16746"/>
                  </a:lnTo>
                  <a:lnTo>
                    <a:pt x="413" y="16671"/>
                  </a:lnTo>
                  <a:lnTo>
                    <a:pt x="431" y="16578"/>
                  </a:lnTo>
                  <a:lnTo>
                    <a:pt x="431" y="225"/>
                  </a:lnTo>
                  <a:lnTo>
                    <a:pt x="413" y="131"/>
                  </a:lnTo>
                  <a:lnTo>
                    <a:pt x="375" y="75"/>
                  </a:lnTo>
                  <a:lnTo>
                    <a:pt x="300" y="19"/>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8930377" y="4601489"/>
              <a:ext cx="63" cy="63"/>
            </a:xfrm>
            <a:custGeom>
              <a:avLst/>
              <a:gdLst/>
              <a:ahLst/>
              <a:cxnLst/>
              <a:rect l="l" t="t" r="r" b="b"/>
              <a:pathLst>
                <a:path w="1" h="1" extrusionOk="0">
                  <a:moveTo>
                    <a:pt x="0" y="0"/>
                  </a:move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8930377" y="4601489"/>
              <a:ext cx="63" cy="63"/>
            </a:xfrm>
            <a:custGeom>
              <a:avLst/>
              <a:gdLst/>
              <a:ahLst/>
              <a:cxnLst/>
              <a:rect l="l" t="t" r="r" b="b"/>
              <a:pathLst>
                <a:path w="1" h="1" fill="none" extrusionOk="0">
                  <a:moveTo>
                    <a:pt x="0" y="0"/>
                  </a:moveTo>
                  <a:lnTo>
                    <a:pt x="0"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8782102" y="3515526"/>
              <a:ext cx="162425" cy="94198"/>
            </a:xfrm>
            <a:custGeom>
              <a:avLst/>
              <a:gdLst/>
              <a:ahLst/>
              <a:cxnLst/>
              <a:rect l="l" t="t" r="r" b="b"/>
              <a:pathLst>
                <a:path w="2583" h="1498" extrusionOk="0">
                  <a:moveTo>
                    <a:pt x="1292" y="1"/>
                  </a:moveTo>
                  <a:lnTo>
                    <a:pt x="1198" y="19"/>
                  </a:lnTo>
                  <a:lnTo>
                    <a:pt x="1142" y="57"/>
                  </a:lnTo>
                  <a:lnTo>
                    <a:pt x="57" y="1142"/>
                  </a:lnTo>
                  <a:lnTo>
                    <a:pt x="20" y="1198"/>
                  </a:lnTo>
                  <a:lnTo>
                    <a:pt x="1" y="1292"/>
                  </a:lnTo>
                  <a:lnTo>
                    <a:pt x="20" y="1366"/>
                  </a:lnTo>
                  <a:lnTo>
                    <a:pt x="57" y="1441"/>
                  </a:lnTo>
                  <a:lnTo>
                    <a:pt x="132" y="1479"/>
                  </a:lnTo>
                  <a:lnTo>
                    <a:pt x="207" y="1497"/>
                  </a:lnTo>
                  <a:lnTo>
                    <a:pt x="300" y="1479"/>
                  </a:lnTo>
                  <a:lnTo>
                    <a:pt x="375" y="1441"/>
                  </a:lnTo>
                  <a:lnTo>
                    <a:pt x="1292" y="524"/>
                  </a:lnTo>
                  <a:lnTo>
                    <a:pt x="2209" y="1441"/>
                  </a:lnTo>
                  <a:lnTo>
                    <a:pt x="2284" y="1479"/>
                  </a:lnTo>
                  <a:lnTo>
                    <a:pt x="2358" y="1497"/>
                  </a:lnTo>
                  <a:lnTo>
                    <a:pt x="2433" y="1479"/>
                  </a:lnTo>
                  <a:lnTo>
                    <a:pt x="2508" y="1441"/>
                  </a:lnTo>
                  <a:lnTo>
                    <a:pt x="2564" y="1366"/>
                  </a:lnTo>
                  <a:lnTo>
                    <a:pt x="2583" y="1292"/>
                  </a:lnTo>
                  <a:lnTo>
                    <a:pt x="2564" y="1198"/>
                  </a:lnTo>
                  <a:lnTo>
                    <a:pt x="2508" y="1142"/>
                  </a:lnTo>
                  <a:lnTo>
                    <a:pt x="1442" y="57"/>
                  </a:lnTo>
                  <a:lnTo>
                    <a:pt x="1367" y="19"/>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8782102" y="3380205"/>
              <a:ext cx="162425" cy="162425"/>
            </a:xfrm>
            <a:custGeom>
              <a:avLst/>
              <a:gdLst/>
              <a:ahLst/>
              <a:cxnLst/>
              <a:rect l="l" t="t" r="r" b="b"/>
              <a:pathLst>
                <a:path w="2583" h="2583" extrusionOk="0">
                  <a:moveTo>
                    <a:pt x="1292" y="525"/>
                  </a:moveTo>
                  <a:lnTo>
                    <a:pt x="2059" y="1292"/>
                  </a:lnTo>
                  <a:lnTo>
                    <a:pt x="1292" y="2059"/>
                  </a:lnTo>
                  <a:lnTo>
                    <a:pt x="525" y="1292"/>
                  </a:lnTo>
                  <a:lnTo>
                    <a:pt x="1292" y="525"/>
                  </a:lnTo>
                  <a:close/>
                  <a:moveTo>
                    <a:pt x="1292" y="1"/>
                  </a:moveTo>
                  <a:lnTo>
                    <a:pt x="1198" y="20"/>
                  </a:lnTo>
                  <a:lnTo>
                    <a:pt x="1142" y="76"/>
                  </a:lnTo>
                  <a:lnTo>
                    <a:pt x="57" y="1142"/>
                  </a:lnTo>
                  <a:lnTo>
                    <a:pt x="20" y="1217"/>
                  </a:lnTo>
                  <a:lnTo>
                    <a:pt x="1" y="1292"/>
                  </a:lnTo>
                  <a:lnTo>
                    <a:pt x="20" y="1367"/>
                  </a:lnTo>
                  <a:lnTo>
                    <a:pt x="57" y="1442"/>
                  </a:lnTo>
                  <a:lnTo>
                    <a:pt x="1142" y="2508"/>
                  </a:lnTo>
                  <a:lnTo>
                    <a:pt x="1198" y="2564"/>
                  </a:lnTo>
                  <a:lnTo>
                    <a:pt x="1292" y="2583"/>
                  </a:lnTo>
                  <a:lnTo>
                    <a:pt x="1367" y="2564"/>
                  </a:lnTo>
                  <a:lnTo>
                    <a:pt x="1442" y="2508"/>
                  </a:lnTo>
                  <a:lnTo>
                    <a:pt x="2508" y="1442"/>
                  </a:lnTo>
                  <a:lnTo>
                    <a:pt x="2564" y="1367"/>
                  </a:lnTo>
                  <a:lnTo>
                    <a:pt x="2583" y="1292"/>
                  </a:lnTo>
                  <a:lnTo>
                    <a:pt x="2564" y="1217"/>
                  </a:lnTo>
                  <a:lnTo>
                    <a:pt x="2508" y="1142"/>
                  </a:lnTo>
                  <a:lnTo>
                    <a:pt x="1442" y="76"/>
                  </a:lnTo>
                  <a:lnTo>
                    <a:pt x="1367" y="20"/>
                  </a:lnTo>
                  <a:lnTo>
                    <a:pt x="12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8782102" y="3246079"/>
              <a:ext cx="162425" cy="161294"/>
            </a:xfrm>
            <a:custGeom>
              <a:avLst/>
              <a:gdLst/>
              <a:ahLst/>
              <a:cxnLst/>
              <a:rect l="l" t="t" r="r" b="b"/>
              <a:pathLst>
                <a:path w="2583" h="2565" extrusionOk="0">
                  <a:moveTo>
                    <a:pt x="1292" y="506"/>
                  </a:moveTo>
                  <a:lnTo>
                    <a:pt x="2059" y="1273"/>
                  </a:lnTo>
                  <a:lnTo>
                    <a:pt x="1292" y="2040"/>
                  </a:lnTo>
                  <a:lnTo>
                    <a:pt x="525" y="1273"/>
                  </a:lnTo>
                  <a:lnTo>
                    <a:pt x="1292" y="506"/>
                  </a:lnTo>
                  <a:close/>
                  <a:moveTo>
                    <a:pt x="1198" y="1"/>
                  </a:moveTo>
                  <a:lnTo>
                    <a:pt x="1142" y="57"/>
                  </a:lnTo>
                  <a:lnTo>
                    <a:pt x="57" y="1123"/>
                  </a:lnTo>
                  <a:lnTo>
                    <a:pt x="20" y="1198"/>
                  </a:lnTo>
                  <a:lnTo>
                    <a:pt x="1" y="1273"/>
                  </a:lnTo>
                  <a:lnTo>
                    <a:pt x="20" y="1367"/>
                  </a:lnTo>
                  <a:lnTo>
                    <a:pt x="57" y="1423"/>
                  </a:lnTo>
                  <a:lnTo>
                    <a:pt x="1142" y="2508"/>
                  </a:lnTo>
                  <a:lnTo>
                    <a:pt x="1198" y="2545"/>
                  </a:lnTo>
                  <a:lnTo>
                    <a:pt x="1292" y="2564"/>
                  </a:lnTo>
                  <a:lnTo>
                    <a:pt x="1367" y="2545"/>
                  </a:lnTo>
                  <a:lnTo>
                    <a:pt x="1442" y="2508"/>
                  </a:lnTo>
                  <a:lnTo>
                    <a:pt x="2508" y="1423"/>
                  </a:lnTo>
                  <a:lnTo>
                    <a:pt x="2564" y="1367"/>
                  </a:lnTo>
                  <a:lnTo>
                    <a:pt x="2583" y="1273"/>
                  </a:lnTo>
                  <a:lnTo>
                    <a:pt x="2564" y="1198"/>
                  </a:lnTo>
                  <a:lnTo>
                    <a:pt x="2508" y="1123"/>
                  </a:lnTo>
                  <a:lnTo>
                    <a:pt x="1442" y="57"/>
                  </a:lnTo>
                  <a:lnTo>
                    <a:pt x="13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8849196" y="2560168"/>
              <a:ext cx="27102" cy="711893"/>
            </a:xfrm>
            <a:custGeom>
              <a:avLst/>
              <a:gdLst/>
              <a:ahLst/>
              <a:cxnLst/>
              <a:rect l="l" t="t" r="r" b="b"/>
              <a:pathLst>
                <a:path w="431" h="11321" extrusionOk="0">
                  <a:moveTo>
                    <a:pt x="225" y="1"/>
                  </a:moveTo>
                  <a:lnTo>
                    <a:pt x="131" y="19"/>
                  </a:lnTo>
                  <a:lnTo>
                    <a:pt x="75" y="57"/>
                  </a:lnTo>
                  <a:lnTo>
                    <a:pt x="19" y="132"/>
                  </a:lnTo>
                  <a:lnTo>
                    <a:pt x="0" y="225"/>
                  </a:lnTo>
                  <a:lnTo>
                    <a:pt x="0" y="11115"/>
                  </a:lnTo>
                  <a:lnTo>
                    <a:pt x="19" y="11190"/>
                  </a:lnTo>
                  <a:lnTo>
                    <a:pt x="75" y="11264"/>
                  </a:lnTo>
                  <a:lnTo>
                    <a:pt x="131" y="11320"/>
                  </a:lnTo>
                  <a:lnTo>
                    <a:pt x="300" y="11320"/>
                  </a:lnTo>
                  <a:lnTo>
                    <a:pt x="375" y="11264"/>
                  </a:lnTo>
                  <a:lnTo>
                    <a:pt x="412" y="11190"/>
                  </a:lnTo>
                  <a:lnTo>
                    <a:pt x="431" y="11115"/>
                  </a:lnTo>
                  <a:lnTo>
                    <a:pt x="431" y="225"/>
                  </a:lnTo>
                  <a:lnTo>
                    <a:pt x="412" y="132"/>
                  </a:lnTo>
                  <a:lnTo>
                    <a:pt x="375" y="57"/>
                  </a:lnTo>
                  <a:lnTo>
                    <a:pt x="300" y="19"/>
                  </a:lnTo>
                  <a:lnTo>
                    <a:pt x="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8592702" y="4587340"/>
              <a:ext cx="351828" cy="351890"/>
            </a:xfrm>
            <a:custGeom>
              <a:avLst/>
              <a:gdLst/>
              <a:ahLst/>
              <a:cxnLst/>
              <a:rect l="l" t="t" r="r" b="b"/>
              <a:pathLst>
                <a:path w="5595" h="5596" extrusionOk="0">
                  <a:moveTo>
                    <a:pt x="5370" y="1"/>
                  </a:moveTo>
                  <a:lnTo>
                    <a:pt x="5090" y="20"/>
                  </a:lnTo>
                  <a:lnTo>
                    <a:pt x="4828" y="38"/>
                  </a:lnTo>
                  <a:lnTo>
                    <a:pt x="4566" y="76"/>
                  </a:lnTo>
                  <a:lnTo>
                    <a:pt x="4285" y="113"/>
                  </a:lnTo>
                  <a:lnTo>
                    <a:pt x="4042" y="188"/>
                  </a:lnTo>
                  <a:lnTo>
                    <a:pt x="3780" y="244"/>
                  </a:lnTo>
                  <a:lnTo>
                    <a:pt x="3537" y="338"/>
                  </a:lnTo>
                  <a:lnTo>
                    <a:pt x="3294" y="431"/>
                  </a:lnTo>
                  <a:lnTo>
                    <a:pt x="3050" y="544"/>
                  </a:lnTo>
                  <a:lnTo>
                    <a:pt x="2826" y="656"/>
                  </a:lnTo>
                  <a:lnTo>
                    <a:pt x="2601" y="787"/>
                  </a:lnTo>
                  <a:lnTo>
                    <a:pt x="2377" y="918"/>
                  </a:lnTo>
                  <a:lnTo>
                    <a:pt x="2171" y="1067"/>
                  </a:lnTo>
                  <a:lnTo>
                    <a:pt x="1965" y="1236"/>
                  </a:lnTo>
                  <a:lnTo>
                    <a:pt x="1759" y="1404"/>
                  </a:lnTo>
                  <a:lnTo>
                    <a:pt x="1591" y="1591"/>
                  </a:lnTo>
                  <a:lnTo>
                    <a:pt x="1404" y="1760"/>
                  </a:lnTo>
                  <a:lnTo>
                    <a:pt x="1235" y="1966"/>
                  </a:lnTo>
                  <a:lnTo>
                    <a:pt x="1067" y="2171"/>
                  </a:lnTo>
                  <a:lnTo>
                    <a:pt x="917" y="2377"/>
                  </a:lnTo>
                  <a:lnTo>
                    <a:pt x="786" y="2602"/>
                  </a:lnTo>
                  <a:lnTo>
                    <a:pt x="655" y="2826"/>
                  </a:lnTo>
                  <a:lnTo>
                    <a:pt x="543" y="3051"/>
                  </a:lnTo>
                  <a:lnTo>
                    <a:pt x="431" y="3294"/>
                  </a:lnTo>
                  <a:lnTo>
                    <a:pt x="337" y="3537"/>
                  </a:lnTo>
                  <a:lnTo>
                    <a:pt x="244" y="3781"/>
                  </a:lnTo>
                  <a:lnTo>
                    <a:pt x="169" y="4042"/>
                  </a:lnTo>
                  <a:lnTo>
                    <a:pt x="113" y="4286"/>
                  </a:lnTo>
                  <a:lnTo>
                    <a:pt x="75" y="4566"/>
                  </a:lnTo>
                  <a:lnTo>
                    <a:pt x="38" y="4828"/>
                  </a:lnTo>
                  <a:lnTo>
                    <a:pt x="19" y="5090"/>
                  </a:lnTo>
                  <a:lnTo>
                    <a:pt x="1" y="5371"/>
                  </a:lnTo>
                  <a:lnTo>
                    <a:pt x="19" y="5464"/>
                  </a:lnTo>
                  <a:lnTo>
                    <a:pt x="75" y="5521"/>
                  </a:lnTo>
                  <a:lnTo>
                    <a:pt x="131" y="5577"/>
                  </a:lnTo>
                  <a:lnTo>
                    <a:pt x="225" y="5595"/>
                  </a:lnTo>
                  <a:lnTo>
                    <a:pt x="300" y="5577"/>
                  </a:lnTo>
                  <a:lnTo>
                    <a:pt x="375" y="5521"/>
                  </a:lnTo>
                  <a:lnTo>
                    <a:pt x="412" y="5464"/>
                  </a:lnTo>
                  <a:lnTo>
                    <a:pt x="431" y="5371"/>
                  </a:lnTo>
                  <a:lnTo>
                    <a:pt x="450" y="5128"/>
                  </a:lnTo>
                  <a:lnTo>
                    <a:pt x="468" y="4866"/>
                  </a:lnTo>
                  <a:lnTo>
                    <a:pt x="487" y="4622"/>
                  </a:lnTo>
                  <a:lnTo>
                    <a:pt x="543" y="4379"/>
                  </a:lnTo>
                  <a:lnTo>
                    <a:pt x="599" y="4136"/>
                  </a:lnTo>
                  <a:lnTo>
                    <a:pt x="655" y="3911"/>
                  </a:lnTo>
                  <a:lnTo>
                    <a:pt x="730" y="3687"/>
                  </a:lnTo>
                  <a:lnTo>
                    <a:pt x="824" y="3462"/>
                  </a:lnTo>
                  <a:lnTo>
                    <a:pt x="917" y="3238"/>
                  </a:lnTo>
                  <a:lnTo>
                    <a:pt x="1030" y="3032"/>
                  </a:lnTo>
                  <a:lnTo>
                    <a:pt x="1161" y="2808"/>
                  </a:lnTo>
                  <a:lnTo>
                    <a:pt x="1273" y="2620"/>
                  </a:lnTo>
                  <a:lnTo>
                    <a:pt x="1423" y="2415"/>
                  </a:lnTo>
                  <a:lnTo>
                    <a:pt x="1572" y="2228"/>
                  </a:lnTo>
                  <a:lnTo>
                    <a:pt x="1722" y="2059"/>
                  </a:lnTo>
                  <a:lnTo>
                    <a:pt x="1890" y="1891"/>
                  </a:lnTo>
                  <a:lnTo>
                    <a:pt x="2059" y="1722"/>
                  </a:lnTo>
                  <a:lnTo>
                    <a:pt x="2227" y="1573"/>
                  </a:lnTo>
                  <a:lnTo>
                    <a:pt x="2414" y="1423"/>
                  </a:lnTo>
                  <a:lnTo>
                    <a:pt x="2620" y="1292"/>
                  </a:lnTo>
                  <a:lnTo>
                    <a:pt x="2807" y="1161"/>
                  </a:lnTo>
                  <a:lnTo>
                    <a:pt x="3032" y="1030"/>
                  </a:lnTo>
                  <a:lnTo>
                    <a:pt x="3237" y="918"/>
                  </a:lnTo>
                  <a:lnTo>
                    <a:pt x="3462" y="824"/>
                  </a:lnTo>
                  <a:lnTo>
                    <a:pt x="3687" y="731"/>
                  </a:lnTo>
                  <a:lnTo>
                    <a:pt x="3911" y="656"/>
                  </a:lnTo>
                  <a:lnTo>
                    <a:pt x="4136" y="600"/>
                  </a:lnTo>
                  <a:lnTo>
                    <a:pt x="4379" y="544"/>
                  </a:lnTo>
                  <a:lnTo>
                    <a:pt x="4622" y="487"/>
                  </a:lnTo>
                  <a:lnTo>
                    <a:pt x="4865" y="469"/>
                  </a:lnTo>
                  <a:lnTo>
                    <a:pt x="5127" y="450"/>
                  </a:lnTo>
                  <a:lnTo>
                    <a:pt x="5370" y="431"/>
                  </a:lnTo>
                  <a:lnTo>
                    <a:pt x="5464" y="431"/>
                  </a:lnTo>
                  <a:lnTo>
                    <a:pt x="5520" y="375"/>
                  </a:lnTo>
                  <a:lnTo>
                    <a:pt x="5576" y="300"/>
                  </a:lnTo>
                  <a:lnTo>
                    <a:pt x="5595" y="225"/>
                  </a:lnTo>
                  <a:lnTo>
                    <a:pt x="5576" y="132"/>
                  </a:lnTo>
                  <a:lnTo>
                    <a:pt x="5520" y="76"/>
                  </a:lnTo>
                  <a:lnTo>
                    <a:pt x="5464" y="20"/>
                  </a:lnTo>
                  <a:lnTo>
                    <a:pt x="5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8692684" y="4687385"/>
              <a:ext cx="251844" cy="251844"/>
            </a:xfrm>
            <a:custGeom>
              <a:avLst/>
              <a:gdLst/>
              <a:ahLst/>
              <a:cxnLst/>
              <a:rect l="l" t="t" r="r" b="b"/>
              <a:pathLst>
                <a:path w="4005" h="4005" extrusionOk="0">
                  <a:moveTo>
                    <a:pt x="3575" y="431"/>
                  </a:moveTo>
                  <a:lnTo>
                    <a:pt x="3575" y="3574"/>
                  </a:lnTo>
                  <a:lnTo>
                    <a:pt x="431" y="3574"/>
                  </a:lnTo>
                  <a:lnTo>
                    <a:pt x="431" y="431"/>
                  </a:lnTo>
                  <a:close/>
                  <a:moveTo>
                    <a:pt x="207" y="0"/>
                  </a:moveTo>
                  <a:lnTo>
                    <a:pt x="132" y="19"/>
                  </a:lnTo>
                  <a:lnTo>
                    <a:pt x="57" y="57"/>
                  </a:lnTo>
                  <a:lnTo>
                    <a:pt x="20" y="131"/>
                  </a:lnTo>
                  <a:lnTo>
                    <a:pt x="1" y="206"/>
                  </a:lnTo>
                  <a:lnTo>
                    <a:pt x="1" y="3780"/>
                  </a:lnTo>
                  <a:lnTo>
                    <a:pt x="20" y="3873"/>
                  </a:lnTo>
                  <a:lnTo>
                    <a:pt x="57" y="3930"/>
                  </a:lnTo>
                  <a:lnTo>
                    <a:pt x="132" y="3986"/>
                  </a:lnTo>
                  <a:lnTo>
                    <a:pt x="207" y="4004"/>
                  </a:lnTo>
                  <a:lnTo>
                    <a:pt x="3780" y="4004"/>
                  </a:lnTo>
                  <a:lnTo>
                    <a:pt x="3874" y="3986"/>
                  </a:lnTo>
                  <a:lnTo>
                    <a:pt x="3930" y="3930"/>
                  </a:lnTo>
                  <a:lnTo>
                    <a:pt x="3986" y="3873"/>
                  </a:lnTo>
                  <a:lnTo>
                    <a:pt x="4005" y="3780"/>
                  </a:lnTo>
                  <a:lnTo>
                    <a:pt x="4005" y="206"/>
                  </a:lnTo>
                  <a:lnTo>
                    <a:pt x="3986" y="131"/>
                  </a:lnTo>
                  <a:lnTo>
                    <a:pt x="3930" y="57"/>
                  </a:lnTo>
                  <a:lnTo>
                    <a:pt x="3874" y="19"/>
                  </a:lnTo>
                  <a:lnTo>
                    <a:pt x="37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 name="Google Shape;932;p13"/>
          <p:cNvSpPr txBox="1">
            <a:spLocks noGrp="1"/>
          </p:cNvSpPr>
          <p:nvPr>
            <p:ph type="title"/>
          </p:nvPr>
        </p:nvSpPr>
        <p:spPr>
          <a:xfrm>
            <a:off x="1672352" y="1630918"/>
            <a:ext cx="2816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3" name="Google Shape;933;p13"/>
          <p:cNvSpPr txBox="1">
            <a:spLocks noGrp="1"/>
          </p:cNvSpPr>
          <p:nvPr>
            <p:ph type="subTitle" idx="1"/>
          </p:nvPr>
        </p:nvSpPr>
        <p:spPr>
          <a:xfrm>
            <a:off x="1672352" y="1847598"/>
            <a:ext cx="28167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4" name="Google Shape;934;p13"/>
          <p:cNvSpPr txBox="1">
            <a:spLocks noGrp="1"/>
          </p:cNvSpPr>
          <p:nvPr>
            <p:ph type="title" idx="2"/>
          </p:nvPr>
        </p:nvSpPr>
        <p:spPr>
          <a:xfrm flipH="1">
            <a:off x="5553061" y="1630913"/>
            <a:ext cx="28173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5" name="Google Shape;935;p13"/>
          <p:cNvSpPr txBox="1">
            <a:spLocks noGrp="1"/>
          </p:cNvSpPr>
          <p:nvPr>
            <p:ph type="subTitle" idx="3"/>
          </p:nvPr>
        </p:nvSpPr>
        <p:spPr>
          <a:xfrm flipH="1">
            <a:off x="5553300" y="1847588"/>
            <a:ext cx="28167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6" name="Google Shape;936;p13"/>
          <p:cNvSpPr txBox="1">
            <a:spLocks noGrp="1"/>
          </p:cNvSpPr>
          <p:nvPr>
            <p:ph type="title" idx="4" hasCustomPrompt="1"/>
          </p:nvPr>
        </p:nvSpPr>
        <p:spPr>
          <a:xfrm>
            <a:off x="785789" y="1779688"/>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7" name="Google Shape;937;p13"/>
          <p:cNvSpPr txBox="1">
            <a:spLocks noGrp="1"/>
          </p:cNvSpPr>
          <p:nvPr>
            <p:ph type="title" idx="5" hasCustomPrompt="1"/>
          </p:nvPr>
        </p:nvSpPr>
        <p:spPr>
          <a:xfrm flipH="1">
            <a:off x="4660764" y="1779688"/>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8" name="Google Shape;938;p13"/>
          <p:cNvSpPr txBox="1">
            <a:spLocks noGrp="1"/>
          </p:cNvSpPr>
          <p:nvPr>
            <p:ph type="title" idx="6"/>
          </p:nvPr>
        </p:nvSpPr>
        <p:spPr>
          <a:xfrm>
            <a:off x="720000" y="5181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39" name="Google Shape;939;p13"/>
          <p:cNvSpPr txBox="1">
            <a:spLocks noGrp="1"/>
          </p:cNvSpPr>
          <p:nvPr>
            <p:ph type="title" idx="7"/>
          </p:nvPr>
        </p:nvSpPr>
        <p:spPr>
          <a:xfrm>
            <a:off x="1672352" y="3087740"/>
            <a:ext cx="2816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0" name="Google Shape;940;p13"/>
          <p:cNvSpPr txBox="1">
            <a:spLocks noGrp="1"/>
          </p:cNvSpPr>
          <p:nvPr>
            <p:ph type="subTitle" idx="8"/>
          </p:nvPr>
        </p:nvSpPr>
        <p:spPr>
          <a:xfrm>
            <a:off x="1672352" y="3305650"/>
            <a:ext cx="28173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1" name="Google Shape;941;p13"/>
          <p:cNvSpPr txBox="1">
            <a:spLocks noGrp="1"/>
          </p:cNvSpPr>
          <p:nvPr>
            <p:ph type="title" idx="9"/>
          </p:nvPr>
        </p:nvSpPr>
        <p:spPr>
          <a:xfrm flipH="1">
            <a:off x="5553061" y="3087740"/>
            <a:ext cx="28173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42" name="Google Shape;942;p13"/>
          <p:cNvSpPr txBox="1">
            <a:spLocks noGrp="1"/>
          </p:cNvSpPr>
          <p:nvPr>
            <p:ph type="subTitle" idx="13"/>
          </p:nvPr>
        </p:nvSpPr>
        <p:spPr>
          <a:xfrm flipH="1">
            <a:off x="5553300" y="3305652"/>
            <a:ext cx="28167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3" name="Google Shape;943;p13"/>
          <p:cNvSpPr txBox="1">
            <a:spLocks noGrp="1"/>
          </p:cNvSpPr>
          <p:nvPr>
            <p:ph type="title" idx="14" hasCustomPrompt="1"/>
          </p:nvPr>
        </p:nvSpPr>
        <p:spPr>
          <a:xfrm>
            <a:off x="785789" y="3242495"/>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4" name="Google Shape;944;p13"/>
          <p:cNvSpPr txBox="1">
            <a:spLocks noGrp="1"/>
          </p:cNvSpPr>
          <p:nvPr>
            <p:ph type="title" idx="15" hasCustomPrompt="1"/>
          </p:nvPr>
        </p:nvSpPr>
        <p:spPr>
          <a:xfrm flipH="1">
            <a:off x="4660764" y="3242495"/>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181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Marcellus"/>
              <a:buNone/>
              <a:defRPr sz="2700">
                <a:solidFill>
                  <a:schemeClr val="dk1"/>
                </a:solidFill>
                <a:latin typeface="Marcellus"/>
                <a:ea typeface="Marcellus"/>
                <a:cs typeface="Marcellus"/>
                <a:sym typeface="Marcellus"/>
              </a:defRPr>
            </a:lvl1pPr>
            <a:lvl2pPr lvl="1"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500"/>
              <a:buFont typeface="Albert Sans"/>
              <a:buNone/>
              <a:defRPr sz="35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8" r:id="rId10"/>
    <p:sldLayoutId id="2147483670" r:id="rId11"/>
    <p:sldLayoutId id="2147483671" r:id="rId12"/>
    <p:sldLayoutId id="214748367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34"/>
          <p:cNvSpPr txBox="1">
            <a:spLocks noGrp="1"/>
          </p:cNvSpPr>
          <p:nvPr>
            <p:ph type="ctrTitle"/>
          </p:nvPr>
        </p:nvSpPr>
        <p:spPr>
          <a:xfrm>
            <a:off x="534196" y="773064"/>
            <a:ext cx="5494637" cy="204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Мученическая церковь</a:t>
            </a:r>
            <a:endParaRPr dirty="0"/>
          </a:p>
        </p:txBody>
      </p:sp>
      <p:sp>
        <p:nvSpPr>
          <p:cNvPr id="2560" name="Google Shape;2560;p34"/>
          <p:cNvSpPr txBox="1">
            <a:spLocks noGrp="1"/>
          </p:cNvSpPr>
          <p:nvPr>
            <p:ph type="subTitle" idx="1"/>
          </p:nvPr>
        </p:nvSpPr>
        <p:spPr>
          <a:xfrm>
            <a:off x="794223" y="3525931"/>
            <a:ext cx="43032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Ишмеев Тимур </a:t>
            </a:r>
            <a:r>
              <a:rPr lang="ru-RU" dirty="0" err="1"/>
              <a:t>Батырович</a:t>
            </a:r>
            <a:endParaRPr lang="ru-RU" dirty="0"/>
          </a:p>
          <a:p>
            <a:pPr marL="0" lvl="0" indent="0" algn="l" rtl="0">
              <a:spcBef>
                <a:spcPts val="0"/>
              </a:spcBef>
              <a:spcAft>
                <a:spcPts val="0"/>
              </a:spcAft>
              <a:buNone/>
            </a:pPr>
            <a:r>
              <a:rPr lang="ru-RU" dirty="0"/>
              <a:t>РИВбд-01-24</a:t>
            </a:r>
          </a:p>
          <a:p>
            <a:pPr marL="0" lvl="0" indent="0" algn="l" rtl="0">
              <a:spcBef>
                <a:spcPts val="0"/>
              </a:spcBef>
              <a:spcAft>
                <a:spcPts val="0"/>
              </a:spcAft>
              <a:buNone/>
            </a:pPr>
            <a:endParaRPr dirty="0"/>
          </a:p>
        </p:txBody>
      </p:sp>
      <p:grpSp>
        <p:nvGrpSpPr>
          <p:cNvPr id="2561" name="Google Shape;2561;p34"/>
          <p:cNvGrpSpPr/>
          <p:nvPr/>
        </p:nvGrpSpPr>
        <p:grpSpPr>
          <a:xfrm>
            <a:off x="5653425" y="1251869"/>
            <a:ext cx="2220988" cy="2639762"/>
            <a:chOff x="9209245" y="621925"/>
            <a:chExt cx="3415854" cy="4059923"/>
          </a:xfrm>
        </p:grpSpPr>
        <p:sp>
          <p:nvSpPr>
            <p:cNvPr id="2562" name="Google Shape;2562;p34"/>
            <p:cNvSpPr/>
            <p:nvPr/>
          </p:nvSpPr>
          <p:spPr>
            <a:xfrm>
              <a:off x="9672176" y="809518"/>
              <a:ext cx="2489300" cy="3872330"/>
            </a:xfrm>
            <a:custGeom>
              <a:avLst/>
              <a:gdLst/>
              <a:ahLst/>
              <a:cxnLst/>
              <a:rect l="l" t="t" r="r" b="b"/>
              <a:pathLst>
                <a:path w="64796" h="100796" fill="none" extrusionOk="0">
                  <a:moveTo>
                    <a:pt x="32407" y="1"/>
                  </a:moveTo>
                  <a:lnTo>
                    <a:pt x="32407" y="1"/>
                  </a:lnTo>
                  <a:lnTo>
                    <a:pt x="31565" y="1"/>
                  </a:lnTo>
                  <a:lnTo>
                    <a:pt x="30742" y="38"/>
                  </a:lnTo>
                  <a:lnTo>
                    <a:pt x="29919" y="95"/>
                  </a:lnTo>
                  <a:lnTo>
                    <a:pt x="29095" y="169"/>
                  </a:lnTo>
                  <a:lnTo>
                    <a:pt x="28272" y="263"/>
                  </a:lnTo>
                  <a:lnTo>
                    <a:pt x="27468" y="375"/>
                  </a:lnTo>
                  <a:lnTo>
                    <a:pt x="26663" y="506"/>
                  </a:lnTo>
                  <a:lnTo>
                    <a:pt x="25877" y="656"/>
                  </a:lnTo>
                  <a:lnTo>
                    <a:pt x="25091" y="824"/>
                  </a:lnTo>
                  <a:lnTo>
                    <a:pt x="24305" y="1011"/>
                  </a:lnTo>
                  <a:lnTo>
                    <a:pt x="23538" y="1217"/>
                  </a:lnTo>
                  <a:lnTo>
                    <a:pt x="22771" y="1460"/>
                  </a:lnTo>
                  <a:lnTo>
                    <a:pt x="22004" y="1704"/>
                  </a:lnTo>
                  <a:lnTo>
                    <a:pt x="21256" y="1966"/>
                  </a:lnTo>
                  <a:lnTo>
                    <a:pt x="20526" y="2246"/>
                  </a:lnTo>
                  <a:lnTo>
                    <a:pt x="19796" y="2546"/>
                  </a:lnTo>
                  <a:lnTo>
                    <a:pt x="19066" y="2864"/>
                  </a:lnTo>
                  <a:lnTo>
                    <a:pt x="18355" y="3201"/>
                  </a:lnTo>
                  <a:lnTo>
                    <a:pt x="17663" y="3537"/>
                  </a:lnTo>
                  <a:lnTo>
                    <a:pt x="16952" y="3912"/>
                  </a:lnTo>
                  <a:lnTo>
                    <a:pt x="16279" y="4286"/>
                  </a:lnTo>
                  <a:lnTo>
                    <a:pt x="15605" y="4679"/>
                  </a:lnTo>
                  <a:lnTo>
                    <a:pt x="14950" y="5109"/>
                  </a:lnTo>
                  <a:lnTo>
                    <a:pt x="14295" y="5539"/>
                  </a:lnTo>
                  <a:lnTo>
                    <a:pt x="13640" y="5970"/>
                  </a:lnTo>
                  <a:lnTo>
                    <a:pt x="13023" y="6437"/>
                  </a:lnTo>
                  <a:lnTo>
                    <a:pt x="12405" y="6905"/>
                  </a:lnTo>
                  <a:lnTo>
                    <a:pt x="11788" y="7392"/>
                  </a:lnTo>
                  <a:lnTo>
                    <a:pt x="11208" y="7897"/>
                  </a:lnTo>
                  <a:lnTo>
                    <a:pt x="10628" y="8421"/>
                  </a:lnTo>
                  <a:lnTo>
                    <a:pt x="10048" y="8945"/>
                  </a:lnTo>
                  <a:lnTo>
                    <a:pt x="9487" y="9487"/>
                  </a:lnTo>
                  <a:lnTo>
                    <a:pt x="8944" y="10049"/>
                  </a:lnTo>
                  <a:lnTo>
                    <a:pt x="8420" y="10610"/>
                  </a:lnTo>
                  <a:lnTo>
                    <a:pt x="7915" y="11190"/>
                  </a:lnTo>
                  <a:lnTo>
                    <a:pt x="7410" y="11789"/>
                  </a:lnTo>
                  <a:lnTo>
                    <a:pt x="6923" y="12387"/>
                  </a:lnTo>
                  <a:lnTo>
                    <a:pt x="6437" y="13005"/>
                  </a:lnTo>
                  <a:lnTo>
                    <a:pt x="5988" y="13641"/>
                  </a:lnTo>
                  <a:lnTo>
                    <a:pt x="5539" y="14277"/>
                  </a:lnTo>
                  <a:lnTo>
                    <a:pt x="5108" y="14932"/>
                  </a:lnTo>
                  <a:lnTo>
                    <a:pt x="4697" y="15587"/>
                  </a:lnTo>
                  <a:lnTo>
                    <a:pt x="4304" y="16261"/>
                  </a:lnTo>
                  <a:lnTo>
                    <a:pt x="3911" y="16953"/>
                  </a:lnTo>
                  <a:lnTo>
                    <a:pt x="3555" y="17645"/>
                  </a:lnTo>
                  <a:lnTo>
                    <a:pt x="3200" y="18356"/>
                  </a:lnTo>
                  <a:lnTo>
                    <a:pt x="2863" y="19067"/>
                  </a:lnTo>
                  <a:lnTo>
                    <a:pt x="2545" y="19778"/>
                  </a:lnTo>
                  <a:lnTo>
                    <a:pt x="2246" y="20508"/>
                  </a:lnTo>
                  <a:lnTo>
                    <a:pt x="1965" y="21256"/>
                  </a:lnTo>
                  <a:lnTo>
                    <a:pt x="1703" y="22005"/>
                  </a:lnTo>
                  <a:lnTo>
                    <a:pt x="1460" y="22753"/>
                  </a:lnTo>
                  <a:lnTo>
                    <a:pt x="1235" y="23520"/>
                  </a:lnTo>
                  <a:lnTo>
                    <a:pt x="1029" y="24306"/>
                  </a:lnTo>
                  <a:lnTo>
                    <a:pt x="842" y="25073"/>
                  </a:lnTo>
                  <a:lnTo>
                    <a:pt x="674" y="25859"/>
                  </a:lnTo>
                  <a:lnTo>
                    <a:pt x="505" y="26664"/>
                  </a:lnTo>
                  <a:lnTo>
                    <a:pt x="374" y="27468"/>
                  </a:lnTo>
                  <a:lnTo>
                    <a:pt x="262" y="28273"/>
                  </a:lnTo>
                  <a:lnTo>
                    <a:pt x="169" y="29077"/>
                  </a:lnTo>
                  <a:lnTo>
                    <a:pt x="94" y="29901"/>
                  </a:lnTo>
                  <a:lnTo>
                    <a:pt x="56" y="30724"/>
                  </a:lnTo>
                  <a:lnTo>
                    <a:pt x="19" y="31566"/>
                  </a:lnTo>
                  <a:lnTo>
                    <a:pt x="0" y="32389"/>
                  </a:lnTo>
                  <a:lnTo>
                    <a:pt x="0" y="100795"/>
                  </a:lnTo>
                  <a:lnTo>
                    <a:pt x="64795" y="100795"/>
                  </a:lnTo>
                  <a:lnTo>
                    <a:pt x="64795" y="32389"/>
                  </a:lnTo>
                  <a:lnTo>
                    <a:pt x="64795" y="32389"/>
                  </a:lnTo>
                  <a:lnTo>
                    <a:pt x="64795" y="31566"/>
                  </a:lnTo>
                  <a:lnTo>
                    <a:pt x="64758" y="30724"/>
                  </a:lnTo>
                  <a:lnTo>
                    <a:pt x="64702" y="29901"/>
                  </a:lnTo>
                  <a:lnTo>
                    <a:pt x="64627" y="29077"/>
                  </a:lnTo>
                  <a:lnTo>
                    <a:pt x="64534" y="28273"/>
                  </a:lnTo>
                  <a:lnTo>
                    <a:pt x="64421" y="27468"/>
                  </a:lnTo>
                  <a:lnTo>
                    <a:pt x="64290" y="26664"/>
                  </a:lnTo>
                  <a:lnTo>
                    <a:pt x="64141" y="25859"/>
                  </a:lnTo>
                  <a:lnTo>
                    <a:pt x="63972" y="25073"/>
                  </a:lnTo>
                  <a:lnTo>
                    <a:pt x="63785" y="24306"/>
                  </a:lnTo>
                  <a:lnTo>
                    <a:pt x="63579" y="23520"/>
                  </a:lnTo>
                  <a:lnTo>
                    <a:pt x="63336" y="22753"/>
                  </a:lnTo>
                  <a:lnTo>
                    <a:pt x="63093" y="22005"/>
                  </a:lnTo>
                  <a:lnTo>
                    <a:pt x="62831" y="21256"/>
                  </a:lnTo>
                  <a:lnTo>
                    <a:pt x="62550" y="20508"/>
                  </a:lnTo>
                  <a:lnTo>
                    <a:pt x="62251" y="19778"/>
                  </a:lnTo>
                  <a:lnTo>
                    <a:pt x="61933" y="19067"/>
                  </a:lnTo>
                  <a:lnTo>
                    <a:pt x="61615" y="18356"/>
                  </a:lnTo>
                  <a:lnTo>
                    <a:pt x="61259" y="17645"/>
                  </a:lnTo>
                  <a:lnTo>
                    <a:pt x="60885" y="16953"/>
                  </a:lnTo>
                  <a:lnTo>
                    <a:pt x="60511" y="16261"/>
                  </a:lnTo>
                  <a:lnTo>
                    <a:pt x="60118" y="15587"/>
                  </a:lnTo>
                  <a:lnTo>
                    <a:pt x="59687" y="14932"/>
                  </a:lnTo>
                  <a:lnTo>
                    <a:pt x="59276" y="14277"/>
                  </a:lnTo>
                  <a:lnTo>
                    <a:pt x="58827" y="13641"/>
                  </a:lnTo>
                  <a:lnTo>
                    <a:pt x="58359" y="13005"/>
                  </a:lnTo>
                  <a:lnTo>
                    <a:pt x="57891" y="12387"/>
                  </a:lnTo>
                  <a:lnTo>
                    <a:pt x="57405" y="11789"/>
                  </a:lnTo>
                  <a:lnTo>
                    <a:pt x="56900" y="11190"/>
                  </a:lnTo>
                  <a:lnTo>
                    <a:pt x="56376" y="10610"/>
                  </a:lnTo>
                  <a:lnTo>
                    <a:pt x="55852" y="10049"/>
                  </a:lnTo>
                  <a:lnTo>
                    <a:pt x="55309" y="9487"/>
                  </a:lnTo>
                  <a:lnTo>
                    <a:pt x="54748" y="8945"/>
                  </a:lnTo>
                  <a:lnTo>
                    <a:pt x="54186" y="8421"/>
                  </a:lnTo>
                  <a:lnTo>
                    <a:pt x="53606" y="7897"/>
                  </a:lnTo>
                  <a:lnTo>
                    <a:pt x="53008" y="7392"/>
                  </a:lnTo>
                  <a:lnTo>
                    <a:pt x="52409" y="6905"/>
                  </a:lnTo>
                  <a:lnTo>
                    <a:pt x="51792" y="6437"/>
                  </a:lnTo>
                  <a:lnTo>
                    <a:pt x="51155" y="5970"/>
                  </a:lnTo>
                  <a:lnTo>
                    <a:pt x="50519" y="5539"/>
                  </a:lnTo>
                  <a:lnTo>
                    <a:pt x="49864" y="5109"/>
                  </a:lnTo>
                  <a:lnTo>
                    <a:pt x="49209" y="4679"/>
                  </a:lnTo>
                  <a:lnTo>
                    <a:pt x="48536" y="4286"/>
                  </a:lnTo>
                  <a:lnTo>
                    <a:pt x="47844" y="3912"/>
                  </a:lnTo>
                  <a:lnTo>
                    <a:pt x="47151" y="3537"/>
                  </a:lnTo>
                  <a:lnTo>
                    <a:pt x="46440" y="3201"/>
                  </a:lnTo>
                  <a:lnTo>
                    <a:pt x="45729" y="2864"/>
                  </a:lnTo>
                  <a:lnTo>
                    <a:pt x="45018" y="2546"/>
                  </a:lnTo>
                  <a:lnTo>
                    <a:pt x="44289" y="2246"/>
                  </a:lnTo>
                  <a:lnTo>
                    <a:pt x="43540" y="1966"/>
                  </a:lnTo>
                  <a:lnTo>
                    <a:pt x="42792" y="1704"/>
                  </a:lnTo>
                  <a:lnTo>
                    <a:pt x="42043" y="1460"/>
                  </a:lnTo>
                  <a:lnTo>
                    <a:pt x="41276" y="1217"/>
                  </a:lnTo>
                  <a:lnTo>
                    <a:pt x="40509" y="1011"/>
                  </a:lnTo>
                  <a:lnTo>
                    <a:pt x="39723" y="824"/>
                  </a:lnTo>
                  <a:lnTo>
                    <a:pt x="38937" y="656"/>
                  </a:lnTo>
                  <a:lnTo>
                    <a:pt x="38133" y="506"/>
                  </a:lnTo>
                  <a:lnTo>
                    <a:pt x="37328" y="375"/>
                  </a:lnTo>
                  <a:lnTo>
                    <a:pt x="36524" y="263"/>
                  </a:lnTo>
                  <a:lnTo>
                    <a:pt x="35719" y="169"/>
                  </a:lnTo>
                  <a:lnTo>
                    <a:pt x="34896" y="95"/>
                  </a:lnTo>
                  <a:lnTo>
                    <a:pt x="34072" y="38"/>
                  </a:lnTo>
                  <a:lnTo>
                    <a:pt x="33249" y="1"/>
                  </a:lnTo>
                  <a:lnTo>
                    <a:pt x="32407" y="1"/>
                  </a:lnTo>
                  <a:lnTo>
                    <a:pt x="32407" y="1"/>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4"/>
            <p:cNvSpPr/>
            <p:nvPr/>
          </p:nvSpPr>
          <p:spPr>
            <a:xfrm>
              <a:off x="10068952" y="1206332"/>
              <a:ext cx="1695748" cy="1695710"/>
            </a:xfrm>
            <a:custGeom>
              <a:avLst/>
              <a:gdLst/>
              <a:ahLst/>
              <a:cxnLst/>
              <a:rect l="l" t="t" r="r" b="b"/>
              <a:pathLst>
                <a:path w="44140" h="44139" fill="none" extrusionOk="0">
                  <a:moveTo>
                    <a:pt x="44139" y="22060"/>
                  </a:moveTo>
                  <a:lnTo>
                    <a:pt x="44139" y="22060"/>
                  </a:lnTo>
                  <a:lnTo>
                    <a:pt x="44139" y="21499"/>
                  </a:lnTo>
                  <a:lnTo>
                    <a:pt x="44120" y="20937"/>
                  </a:lnTo>
                  <a:lnTo>
                    <a:pt x="44083" y="20376"/>
                  </a:lnTo>
                  <a:lnTo>
                    <a:pt x="44027" y="19815"/>
                  </a:lnTo>
                  <a:lnTo>
                    <a:pt x="43971" y="19254"/>
                  </a:lnTo>
                  <a:lnTo>
                    <a:pt x="43896" y="18711"/>
                  </a:lnTo>
                  <a:lnTo>
                    <a:pt x="43802" y="18150"/>
                  </a:lnTo>
                  <a:lnTo>
                    <a:pt x="43690" y="17626"/>
                  </a:lnTo>
                  <a:lnTo>
                    <a:pt x="43578" y="17083"/>
                  </a:lnTo>
                  <a:lnTo>
                    <a:pt x="43447" y="16540"/>
                  </a:lnTo>
                  <a:lnTo>
                    <a:pt x="43316" y="16017"/>
                  </a:lnTo>
                  <a:lnTo>
                    <a:pt x="43147" y="15493"/>
                  </a:lnTo>
                  <a:lnTo>
                    <a:pt x="42979" y="14987"/>
                  </a:lnTo>
                  <a:lnTo>
                    <a:pt x="42811" y="14482"/>
                  </a:lnTo>
                  <a:lnTo>
                    <a:pt x="42624" y="13977"/>
                  </a:lnTo>
                  <a:lnTo>
                    <a:pt x="42418" y="13472"/>
                  </a:lnTo>
                  <a:lnTo>
                    <a:pt x="42193" y="12985"/>
                  </a:lnTo>
                  <a:lnTo>
                    <a:pt x="41969" y="12499"/>
                  </a:lnTo>
                  <a:lnTo>
                    <a:pt x="41725" y="12012"/>
                  </a:lnTo>
                  <a:lnTo>
                    <a:pt x="41482" y="11545"/>
                  </a:lnTo>
                  <a:lnTo>
                    <a:pt x="41220" y="11077"/>
                  </a:lnTo>
                  <a:lnTo>
                    <a:pt x="40958" y="10628"/>
                  </a:lnTo>
                  <a:lnTo>
                    <a:pt x="40678" y="10160"/>
                  </a:lnTo>
                  <a:lnTo>
                    <a:pt x="40378" y="9730"/>
                  </a:lnTo>
                  <a:lnTo>
                    <a:pt x="40079" y="9281"/>
                  </a:lnTo>
                  <a:lnTo>
                    <a:pt x="39761" y="8850"/>
                  </a:lnTo>
                  <a:lnTo>
                    <a:pt x="39443" y="8439"/>
                  </a:lnTo>
                  <a:lnTo>
                    <a:pt x="39106" y="8027"/>
                  </a:lnTo>
                  <a:lnTo>
                    <a:pt x="38769" y="7615"/>
                  </a:lnTo>
                  <a:lnTo>
                    <a:pt x="38414" y="7223"/>
                  </a:lnTo>
                  <a:lnTo>
                    <a:pt x="38058" y="6830"/>
                  </a:lnTo>
                  <a:lnTo>
                    <a:pt x="37684" y="6455"/>
                  </a:lnTo>
                  <a:lnTo>
                    <a:pt x="37310" y="6081"/>
                  </a:lnTo>
                  <a:lnTo>
                    <a:pt x="36917" y="5726"/>
                  </a:lnTo>
                  <a:lnTo>
                    <a:pt x="36524" y="5370"/>
                  </a:lnTo>
                  <a:lnTo>
                    <a:pt x="36112" y="5033"/>
                  </a:lnTo>
                  <a:lnTo>
                    <a:pt x="35701" y="4697"/>
                  </a:lnTo>
                  <a:lnTo>
                    <a:pt x="35289" y="4379"/>
                  </a:lnTo>
                  <a:lnTo>
                    <a:pt x="34859" y="4060"/>
                  </a:lnTo>
                  <a:lnTo>
                    <a:pt x="34410" y="3761"/>
                  </a:lnTo>
                  <a:lnTo>
                    <a:pt x="33979" y="3462"/>
                  </a:lnTo>
                  <a:lnTo>
                    <a:pt x="33511" y="3181"/>
                  </a:lnTo>
                  <a:lnTo>
                    <a:pt x="33062" y="2919"/>
                  </a:lnTo>
                  <a:lnTo>
                    <a:pt x="32595" y="2657"/>
                  </a:lnTo>
                  <a:lnTo>
                    <a:pt x="32127" y="2414"/>
                  </a:lnTo>
                  <a:lnTo>
                    <a:pt x="31640" y="2171"/>
                  </a:lnTo>
                  <a:lnTo>
                    <a:pt x="31154" y="1946"/>
                  </a:lnTo>
                  <a:lnTo>
                    <a:pt x="30667" y="1722"/>
                  </a:lnTo>
                  <a:lnTo>
                    <a:pt x="30162" y="1516"/>
                  </a:lnTo>
                  <a:lnTo>
                    <a:pt x="29657" y="1329"/>
                  </a:lnTo>
                  <a:lnTo>
                    <a:pt x="29152" y="1160"/>
                  </a:lnTo>
                  <a:lnTo>
                    <a:pt x="28647" y="992"/>
                  </a:lnTo>
                  <a:lnTo>
                    <a:pt x="28123" y="824"/>
                  </a:lnTo>
                  <a:lnTo>
                    <a:pt x="27599" y="693"/>
                  </a:lnTo>
                  <a:lnTo>
                    <a:pt x="27056" y="562"/>
                  </a:lnTo>
                  <a:lnTo>
                    <a:pt x="26532" y="449"/>
                  </a:lnTo>
                  <a:lnTo>
                    <a:pt x="25990" y="337"/>
                  </a:lnTo>
                  <a:lnTo>
                    <a:pt x="25428" y="243"/>
                  </a:lnTo>
                  <a:lnTo>
                    <a:pt x="24886" y="169"/>
                  </a:lnTo>
                  <a:lnTo>
                    <a:pt x="24325" y="113"/>
                  </a:lnTo>
                  <a:lnTo>
                    <a:pt x="23782" y="56"/>
                  </a:lnTo>
                  <a:lnTo>
                    <a:pt x="23221" y="19"/>
                  </a:lnTo>
                  <a:lnTo>
                    <a:pt x="22641" y="0"/>
                  </a:lnTo>
                  <a:lnTo>
                    <a:pt x="22079" y="0"/>
                  </a:lnTo>
                  <a:lnTo>
                    <a:pt x="22079" y="0"/>
                  </a:lnTo>
                  <a:lnTo>
                    <a:pt x="21499" y="0"/>
                  </a:lnTo>
                  <a:lnTo>
                    <a:pt x="20938" y="19"/>
                  </a:lnTo>
                  <a:lnTo>
                    <a:pt x="20377" y="56"/>
                  </a:lnTo>
                  <a:lnTo>
                    <a:pt x="19815" y="113"/>
                  </a:lnTo>
                  <a:lnTo>
                    <a:pt x="19273" y="169"/>
                  </a:lnTo>
                  <a:lnTo>
                    <a:pt x="18711" y="243"/>
                  </a:lnTo>
                  <a:lnTo>
                    <a:pt x="18169" y="337"/>
                  </a:lnTo>
                  <a:lnTo>
                    <a:pt x="17626" y="449"/>
                  </a:lnTo>
                  <a:lnTo>
                    <a:pt x="17083" y="562"/>
                  </a:lnTo>
                  <a:lnTo>
                    <a:pt x="16560" y="693"/>
                  </a:lnTo>
                  <a:lnTo>
                    <a:pt x="16036" y="824"/>
                  </a:lnTo>
                  <a:lnTo>
                    <a:pt x="15512" y="992"/>
                  </a:lnTo>
                  <a:lnTo>
                    <a:pt x="14988" y="1160"/>
                  </a:lnTo>
                  <a:lnTo>
                    <a:pt x="14483" y="1329"/>
                  </a:lnTo>
                  <a:lnTo>
                    <a:pt x="13977" y="1516"/>
                  </a:lnTo>
                  <a:lnTo>
                    <a:pt x="13491" y="1722"/>
                  </a:lnTo>
                  <a:lnTo>
                    <a:pt x="12986" y="1946"/>
                  </a:lnTo>
                  <a:lnTo>
                    <a:pt x="12499" y="2171"/>
                  </a:lnTo>
                  <a:lnTo>
                    <a:pt x="12032" y="2414"/>
                  </a:lnTo>
                  <a:lnTo>
                    <a:pt x="11564" y="2657"/>
                  </a:lnTo>
                  <a:lnTo>
                    <a:pt x="11096" y="2919"/>
                  </a:lnTo>
                  <a:lnTo>
                    <a:pt x="10628" y="3181"/>
                  </a:lnTo>
                  <a:lnTo>
                    <a:pt x="10179" y="3462"/>
                  </a:lnTo>
                  <a:lnTo>
                    <a:pt x="9730" y="3761"/>
                  </a:lnTo>
                  <a:lnTo>
                    <a:pt x="9300" y="4060"/>
                  </a:lnTo>
                  <a:lnTo>
                    <a:pt x="8869" y="4379"/>
                  </a:lnTo>
                  <a:lnTo>
                    <a:pt x="8458" y="4697"/>
                  </a:lnTo>
                  <a:lnTo>
                    <a:pt x="8027" y="5033"/>
                  </a:lnTo>
                  <a:lnTo>
                    <a:pt x="7635" y="5370"/>
                  </a:lnTo>
                  <a:lnTo>
                    <a:pt x="7242" y="5726"/>
                  </a:lnTo>
                  <a:lnTo>
                    <a:pt x="6849" y="6081"/>
                  </a:lnTo>
                  <a:lnTo>
                    <a:pt x="6474" y="6455"/>
                  </a:lnTo>
                  <a:lnTo>
                    <a:pt x="6100" y="6830"/>
                  </a:lnTo>
                  <a:lnTo>
                    <a:pt x="5745" y="7223"/>
                  </a:lnTo>
                  <a:lnTo>
                    <a:pt x="5389" y="7615"/>
                  </a:lnTo>
                  <a:lnTo>
                    <a:pt x="5052" y="8027"/>
                  </a:lnTo>
                  <a:lnTo>
                    <a:pt x="4716" y="8439"/>
                  </a:lnTo>
                  <a:lnTo>
                    <a:pt x="4398" y="8850"/>
                  </a:lnTo>
                  <a:lnTo>
                    <a:pt x="4080" y="9281"/>
                  </a:lnTo>
                  <a:lnTo>
                    <a:pt x="3780" y="9730"/>
                  </a:lnTo>
                  <a:lnTo>
                    <a:pt x="3481" y="10160"/>
                  </a:lnTo>
                  <a:lnTo>
                    <a:pt x="3200" y="10628"/>
                  </a:lnTo>
                  <a:lnTo>
                    <a:pt x="2919" y="11077"/>
                  </a:lnTo>
                  <a:lnTo>
                    <a:pt x="2676" y="11545"/>
                  </a:lnTo>
                  <a:lnTo>
                    <a:pt x="2414" y="12012"/>
                  </a:lnTo>
                  <a:lnTo>
                    <a:pt x="2190" y="12499"/>
                  </a:lnTo>
                  <a:lnTo>
                    <a:pt x="1946" y="12985"/>
                  </a:lnTo>
                  <a:lnTo>
                    <a:pt x="1741" y="13472"/>
                  </a:lnTo>
                  <a:lnTo>
                    <a:pt x="1535" y="13977"/>
                  </a:lnTo>
                  <a:lnTo>
                    <a:pt x="1348" y="14482"/>
                  </a:lnTo>
                  <a:lnTo>
                    <a:pt x="1161" y="14987"/>
                  </a:lnTo>
                  <a:lnTo>
                    <a:pt x="992" y="15493"/>
                  </a:lnTo>
                  <a:lnTo>
                    <a:pt x="843" y="16017"/>
                  </a:lnTo>
                  <a:lnTo>
                    <a:pt x="693" y="16540"/>
                  </a:lnTo>
                  <a:lnTo>
                    <a:pt x="562" y="17083"/>
                  </a:lnTo>
                  <a:lnTo>
                    <a:pt x="450" y="17626"/>
                  </a:lnTo>
                  <a:lnTo>
                    <a:pt x="356" y="18150"/>
                  </a:lnTo>
                  <a:lnTo>
                    <a:pt x="263" y="18711"/>
                  </a:lnTo>
                  <a:lnTo>
                    <a:pt x="188" y="19254"/>
                  </a:lnTo>
                  <a:lnTo>
                    <a:pt x="113" y="19815"/>
                  </a:lnTo>
                  <a:lnTo>
                    <a:pt x="75" y="20376"/>
                  </a:lnTo>
                  <a:lnTo>
                    <a:pt x="38" y="20937"/>
                  </a:lnTo>
                  <a:lnTo>
                    <a:pt x="19" y="21499"/>
                  </a:lnTo>
                  <a:lnTo>
                    <a:pt x="1" y="22060"/>
                  </a:lnTo>
                  <a:lnTo>
                    <a:pt x="1" y="22060"/>
                  </a:lnTo>
                  <a:lnTo>
                    <a:pt x="19" y="22640"/>
                  </a:lnTo>
                  <a:lnTo>
                    <a:pt x="38" y="23201"/>
                  </a:lnTo>
                  <a:lnTo>
                    <a:pt x="75" y="23763"/>
                  </a:lnTo>
                  <a:lnTo>
                    <a:pt x="113" y="24324"/>
                  </a:lnTo>
                  <a:lnTo>
                    <a:pt x="188" y="24885"/>
                  </a:lnTo>
                  <a:lnTo>
                    <a:pt x="263" y="25428"/>
                  </a:lnTo>
                  <a:lnTo>
                    <a:pt x="356" y="25971"/>
                  </a:lnTo>
                  <a:lnTo>
                    <a:pt x="450" y="26513"/>
                  </a:lnTo>
                  <a:lnTo>
                    <a:pt x="562" y="27056"/>
                  </a:lnTo>
                  <a:lnTo>
                    <a:pt x="693" y="27580"/>
                  </a:lnTo>
                  <a:lnTo>
                    <a:pt x="843" y="28104"/>
                  </a:lnTo>
                  <a:lnTo>
                    <a:pt x="992" y="28628"/>
                  </a:lnTo>
                  <a:lnTo>
                    <a:pt x="1161" y="29151"/>
                  </a:lnTo>
                  <a:lnTo>
                    <a:pt x="1348" y="29657"/>
                  </a:lnTo>
                  <a:lnTo>
                    <a:pt x="1535" y="30162"/>
                  </a:lnTo>
                  <a:lnTo>
                    <a:pt x="1741" y="30648"/>
                  </a:lnTo>
                  <a:lnTo>
                    <a:pt x="1946" y="31153"/>
                  </a:lnTo>
                  <a:lnTo>
                    <a:pt x="2190" y="31640"/>
                  </a:lnTo>
                  <a:lnTo>
                    <a:pt x="2414" y="32108"/>
                  </a:lnTo>
                  <a:lnTo>
                    <a:pt x="2676" y="32594"/>
                  </a:lnTo>
                  <a:lnTo>
                    <a:pt x="2919" y="33043"/>
                  </a:lnTo>
                  <a:lnTo>
                    <a:pt x="3200" y="33511"/>
                  </a:lnTo>
                  <a:lnTo>
                    <a:pt x="3481" y="33960"/>
                  </a:lnTo>
                  <a:lnTo>
                    <a:pt x="3780" y="34409"/>
                  </a:lnTo>
                  <a:lnTo>
                    <a:pt x="4080" y="34839"/>
                  </a:lnTo>
                  <a:lnTo>
                    <a:pt x="4398" y="35270"/>
                  </a:lnTo>
                  <a:lnTo>
                    <a:pt x="4716" y="35700"/>
                  </a:lnTo>
                  <a:lnTo>
                    <a:pt x="5052" y="36112"/>
                  </a:lnTo>
                  <a:lnTo>
                    <a:pt x="5389" y="36505"/>
                  </a:lnTo>
                  <a:lnTo>
                    <a:pt x="5745" y="36898"/>
                  </a:lnTo>
                  <a:lnTo>
                    <a:pt x="6100" y="37291"/>
                  </a:lnTo>
                  <a:lnTo>
                    <a:pt x="6474" y="37665"/>
                  </a:lnTo>
                  <a:lnTo>
                    <a:pt x="6849" y="38039"/>
                  </a:lnTo>
                  <a:lnTo>
                    <a:pt x="7242" y="38394"/>
                  </a:lnTo>
                  <a:lnTo>
                    <a:pt x="7635" y="38750"/>
                  </a:lnTo>
                  <a:lnTo>
                    <a:pt x="8027" y="39105"/>
                  </a:lnTo>
                  <a:lnTo>
                    <a:pt x="8458" y="39424"/>
                  </a:lnTo>
                  <a:lnTo>
                    <a:pt x="8869" y="39760"/>
                  </a:lnTo>
                  <a:lnTo>
                    <a:pt x="9300" y="40060"/>
                  </a:lnTo>
                  <a:lnTo>
                    <a:pt x="9730" y="40359"/>
                  </a:lnTo>
                  <a:lnTo>
                    <a:pt x="10179" y="40658"/>
                  </a:lnTo>
                  <a:lnTo>
                    <a:pt x="10628" y="40939"/>
                  </a:lnTo>
                  <a:lnTo>
                    <a:pt x="11096" y="41220"/>
                  </a:lnTo>
                  <a:lnTo>
                    <a:pt x="11564" y="41482"/>
                  </a:lnTo>
                  <a:lnTo>
                    <a:pt x="12032" y="41725"/>
                  </a:lnTo>
                  <a:lnTo>
                    <a:pt x="12499" y="41968"/>
                  </a:lnTo>
                  <a:lnTo>
                    <a:pt x="12986" y="42193"/>
                  </a:lnTo>
                  <a:lnTo>
                    <a:pt x="13491" y="42399"/>
                  </a:lnTo>
                  <a:lnTo>
                    <a:pt x="13977" y="42604"/>
                  </a:lnTo>
                  <a:lnTo>
                    <a:pt x="14483" y="42791"/>
                  </a:lnTo>
                  <a:lnTo>
                    <a:pt x="14988" y="42979"/>
                  </a:lnTo>
                  <a:lnTo>
                    <a:pt x="15512" y="43147"/>
                  </a:lnTo>
                  <a:lnTo>
                    <a:pt x="16036" y="43297"/>
                  </a:lnTo>
                  <a:lnTo>
                    <a:pt x="16560" y="43446"/>
                  </a:lnTo>
                  <a:lnTo>
                    <a:pt x="17083" y="43577"/>
                  </a:lnTo>
                  <a:lnTo>
                    <a:pt x="17626" y="43690"/>
                  </a:lnTo>
                  <a:lnTo>
                    <a:pt x="18169" y="43783"/>
                  </a:lnTo>
                  <a:lnTo>
                    <a:pt x="18711" y="43877"/>
                  </a:lnTo>
                  <a:lnTo>
                    <a:pt x="19273" y="43952"/>
                  </a:lnTo>
                  <a:lnTo>
                    <a:pt x="19815" y="44026"/>
                  </a:lnTo>
                  <a:lnTo>
                    <a:pt x="20377" y="44064"/>
                  </a:lnTo>
                  <a:lnTo>
                    <a:pt x="20938" y="44101"/>
                  </a:lnTo>
                  <a:lnTo>
                    <a:pt x="21499" y="44120"/>
                  </a:lnTo>
                  <a:lnTo>
                    <a:pt x="22079" y="44139"/>
                  </a:lnTo>
                  <a:lnTo>
                    <a:pt x="22079" y="44139"/>
                  </a:lnTo>
                  <a:lnTo>
                    <a:pt x="22641" y="44120"/>
                  </a:lnTo>
                  <a:lnTo>
                    <a:pt x="23221" y="44101"/>
                  </a:lnTo>
                  <a:lnTo>
                    <a:pt x="23782" y="44064"/>
                  </a:lnTo>
                  <a:lnTo>
                    <a:pt x="24325" y="44026"/>
                  </a:lnTo>
                  <a:lnTo>
                    <a:pt x="24886" y="43952"/>
                  </a:lnTo>
                  <a:lnTo>
                    <a:pt x="25428" y="43877"/>
                  </a:lnTo>
                  <a:lnTo>
                    <a:pt x="25990" y="43783"/>
                  </a:lnTo>
                  <a:lnTo>
                    <a:pt x="26532" y="43690"/>
                  </a:lnTo>
                  <a:lnTo>
                    <a:pt x="27056" y="43577"/>
                  </a:lnTo>
                  <a:lnTo>
                    <a:pt x="27599" y="43446"/>
                  </a:lnTo>
                  <a:lnTo>
                    <a:pt x="28123" y="43297"/>
                  </a:lnTo>
                  <a:lnTo>
                    <a:pt x="28647" y="43147"/>
                  </a:lnTo>
                  <a:lnTo>
                    <a:pt x="29152" y="42979"/>
                  </a:lnTo>
                  <a:lnTo>
                    <a:pt x="29657" y="42791"/>
                  </a:lnTo>
                  <a:lnTo>
                    <a:pt x="30162" y="42604"/>
                  </a:lnTo>
                  <a:lnTo>
                    <a:pt x="30667" y="42399"/>
                  </a:lnTo>
                  <a:lnTo>
                    <a:pt x="31154" y="42193"/>
                  </a:lnTo>
                  <a:lnTo>
                    <a:pt x="31640" y="41968"/>
                  </a:lnTo>
                  <a:lnTo>
                    <a:pt x="32127" y="41725"/>
                  </a:lnTo>
                  <a:lnTo>
                    <a:pt x="32595" y="41482"/>
                  </a:lnTo>
                  <a:lnTo>
                    <a:pt x="33062" y="41220"/>
                  </a:lnTo>
                  <a:lnTo>
                    <a:pt x="33511" y="40939"/>
                  </a:lnTo>
                  <a:lnTo>
                    <a:pt x="33979" y="40658"/>
                  </a:lnTo>
                  <a:lnTo>
                    <a:pt x="34410" y="40359"/>
                  </a:lnTo>
                  <a:lnTo>
                    <a:pt x="34859" y="40060"/>
                  </a:lnTo>
                  <a:lnTo>
                    <a:pt x="35289" y="39760"/>
                  </a:lnTo>
                  <a:lnTo>
                    <a:pt x="35701" y="39424"/>
                  </a:lnTo>
                  <a:lnTo>
                    <a:pt x="36112" y="39105"/>
                  </a:lnTo>
                  <a:lnTo>
                    <a:pt x="36524" y="38750"/>
                  </a:lnTo>
                  <a:lnTo>
                    <a:pt x="36917" y="38394"/>
                  </a:lnTo>
                  <a:lnTo>
                    <a:pt x="37310" y="38039"/>
                  </a:lnTo>
                  <a:lnTo>
                    <a:pt x="37684" y="37665"/>
                  </a:lnTo>
                  <a:lnTo>
                    <a:pt x="38058" y="37291"/>
                  </a:lnTo>
                  <a:lnTo>
                    <a:pt x="38414" y="36898"/>
                  </a:lnTo>
                  <a:lnTo>
                    <a:pt x="38769" y="36505"/>
                  </a:lnTo>
                  <a:lnTo>
                    <a:pt x="39106" y="36112"/>
                  </a:lnTo>
                  <a:lnTo>
                    <a:pt x="39443" y="35700"/>
                  </a:lnTo>
                  <a:lnTo>
                    <a:pt x="39761" y="35270"/>
                  </a:lnTo>
                  <a:lnTo>
                    <a:pt x="40079" y="34839"/>
                  </a:lnTo>
                  <a:lnTo>
                    <a:pt x="40378" y="34409"/>
                  </a:lnTo>
                  <a:lnTo>
                    <a:pt x="40678" y="33960"/>
                  </a:lnTo>
                  <a:lnTo>
                    <a:pt x="40958" y="33511"/>
                  </a:lnTo>
                  <a:lnTo>
                    <a:pt x="41220" y="33043"/>
                  </a:lnTo>
                  <a:lnTo>
                    <a:pt x="41482" y="32594"/>
                  </a:lnTo>
                  <a:lnTo>
                    <a:pt x="41725" y="32108"/>
                  </a:lnTo>
                  <a:lnTo>
                    <a:pt x="41969" y="31640"/>
                  </a:lnTo>
                  <a:lnTo>
                    <a:pt x="42193" y="31153"/>
                  </a:lnTo>
                  <a:lnTo>
                    <a:pt x="42418" y="30648"/>
                  </a:lnTo>
                  <a:lnTo>
                    <a:pt x="42624" y="30162"/>
                  </a:lnTo>
                  <a:lnTo>
                    <a:pt x="42811" y="29657"/>
                  </a:lnTo>
                  <a:lnTo>
                    <a:pt x="42979" y="29151"/>
                  </a:lnTo>
                  <a:lnTo>
                    <a:pt x="43147" y="28628"/>
                  </a:lnTo>
                  <a:lnTo>
                    <a:pt x="43316" y="28104"/>
                  </a:lnTo>
                  <a:lnTo>
                    <a:pt x="43447" y="27580"/>
                  </a:lnTo>
                  <a:lnTo>
                    <a:pt x="43578" y="27056"/>
                  </a:lnTo>
                  <a:lnTo>
                    <a:pt x="43690" y="26513"/>
                  </a:lnTo>
                  <a:lnTo>
                    <a:pt x="43802" y="25971"/>
                  </a:lnTo>
                  <a:lnTo>
                    <a:pt x="43896" y="25428"/>
                  </a:lnTo>
                  <a:lnTo>
                    <a:pt x="43971" y="24885"/>
                  </a:lnTo>
                  <a:lnTo>
                    <a:pt x="44027" y="24324"/>
                  </a:lnTo>
                  <a:lnTo>
                    <a:pt x="44083" y="23763"/>
                  </a:lnTo>
                  <a:lnTo>
                    <a:pt x="44120" y="23201"/>
                  </a:lnTo>
                  <a:lnTo>
                    <a:pt x="44139" y="22640"/>
                  </a:lnTo>
                  <a:lnTo>
                    <a:pt x="44139" y="22060"/>
                  </a:lnTo>
                  <a:lnTo>
                    <a:pt x="44139" y="2206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4"/>
            <p:cNvSpPr/>
            <p:nvPr/>
          </p:nvSpPr>
          <p:spPr>
            <a:xfrm>
              <a:off x="10317667" y="1454317"/>
              <a:ext cx="599544" cy="599544"/>
            </a:xfrm>
            <a:custGeom>
              <a:avLst/>
              <a:gdLst/>
              <a:ahLst/>
              <a:cxnLst/>
              <a:rect l="l" t="t" r="r" b="b"/>
              <a:pathLst>
                <a:path w="15606" h="15606" fill="none" extrusionOk="0">
                  <a:moveTo>
                    <a:pt x="15605" y="15605"/>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4"/>
            <p:cNvSpPr/>
            <p:nvPr/>
          </p:nvSpPr>
          <p:spPr>
            <a:xfrm>
              <a:off x="10182514" y="1629693"/>
              <a:ext cx="734696" cy="424168"/>
            </a:xfrm>
            <a:custGeom>
              <a:avLst/>
              <a:gdLst/>
              <a:ahLst/>
              <a:cxnLst/>
              <a:rect l="l" t="t" r="r" b="b"/>
              <a:pathLst>
                <a:path w="19124" h="11041" fill="none" extrusionOk="0">
                  <a:moveTo>
                    <a:pt x="19123" y="11040"/>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4"/>
            <p:cNvSpPr/>
            <p:nvPr/>
          </p:nvSpPr>
          <p:spPr>
            <a:xfrm>
              <a:off x="10097727" y="1834574"/>
              <a:ext cx="819484" cy="219287"/>
            </a:xfrm>
            <a:custGeom>
              <a:avLst/>
              <a:gdLst/>
              <a:ahLst/>
              <a:cxnLst/>
              <a:rect l="l" t="t" r="r" b="b"/>
              <a:pathLst>
                <a:path w="21331" h="5708" fill="none" extrusionOk="0">
                  <a:moveTo>
                    <a:pt x="21330" y="5707"/>
                  </a:moveTo>
                  <a:lnTo>
                    <a:pt x="0"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4"/>
            <p:cNvSpPr/>
            <p:nvPr/>
          </p:nvSpPr>
          <p:spPr>
            <a:xfrm>
              <a:off x="10068952" y="2053823"/>
              <a:ext cx="848258" cy="38"/>
            </a:xfrm>
            <a:custGeom>
              <a:avLst/>
              <a:gdLst/>
              <a:ahLst/>
              <a:cxnLst/>
              <a:rect l="l" t="t" r="r" b="b"/>
              <a:pathLst>
                <a:path w="22080" h="1" fill="none" extrusionOk="0">
                  <a:moveTo>
                    <a:pt x="22079" y="0"/>
                  </a:moveTo>
                  <a:lnTo>
                    <a:pt x="1"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4"/>
            <p:cNvSpPr/>
            <p:nvPr/>
          </p:nvSpPr>
          <p:spPr>
            <a:xfrm>
              <a:off x="10097727" y="2053823"/>
              <a:ext cx="819484" cy="219979"/>
            </a:xfrm>
            <a:custGeom>
              <a:avLst/>
              <a:gdLst/>
              <a:ahLst/>
              <a:cxnLst/>
              <a:rect l="l" t="t" r="r" b="b"/>
              <a:pathLst>
                <a:path w="21331" h="5726" fill="none" extrusionOk="0">
                  <a:moveTo>
                    <a:pt x="21330" y="0"/>
                  </a:moveTo>
                  <a:lnTo>
                    <a:pt x="0" y="572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4"/>
            <p:cNvSpPr/>
            <p:nvPr/>
          </p:nvSpPr>
          <p:spPr>
            <a:xfrm>
              <a:off x="10182514" y="2053823"/>
              <a:ext cx="734696" cy="424129"/>
            </a:xfrm>
            <a:custGeom>
              <a:avLst/>
              <a:gdLst/>
              <a:ahLst/>
              <a:cxnLst/>
              <a:rect l="l" t="t" r="r" b="b"/>
              <a:pathLst>
                <a:path w="19124" h="11040" fill="none" extrusionOk="0">
                  <a:moveTo>
                    <a:pt x="19123" y="0"/>
                  </a:moveTo>
                  <a:lnTo>
                    <a:pt x="1" y="1103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4"/>
            <p:cNvSpPr/>
            <p:nvPr/>
          </p:nvSpPr>
          <p:spPr>
            <a:xfrm>
              <a:off x="10317667" y="2053823"/>
              <a:ext cx="599544" cy="599505"/>
            </a:xfrm>
            <a:custGeom>
              <a:avLst/>
              <a:gdLst/>
              <a:ahLst/>
              <a:cxnLst/>
              <a:rect l="l" t="t" r="r" b="b"/>
              <a:pathLst>
                <a:path w="15606" h="15605" fill="none" extrusionOk="0">
                  <a:moveTo>
                    <a:pt x="15605" y="0"/>
                  </a:moveTo>
                  <a:lnTo>
                    <a:pt x="0" y="1560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4"/>
            <p:cNvSpPr/>
            <p:nvPr/>
          </p:nvSpPr>
          <p:spPr>
            <a:xfrm>
              <a:off x="10493043" y="2053823"/>
              <a:ext cx="424168" cy="734658"/>
            </a:xfrm>
            <a:custGeom>
              <a:avLst/>
              <a:gdLst/>
              <a:ahLst/>
              <a:cxnLst/>
              <a:rect l="l" t="t" r="r" b="b"/>
              <a:pathLst>
                <a:path w="11041" h="19123" fill="none" extrusionOk="0">
                  <a:moveTo>
                    <a:pt x="11040" y="0"/>
                  </a:moveTo>
                  <a:lnTo>
                    <a:pt x="1" y="1912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4"/>
            <p:cNvSpPr/>
            <p:nvPr/>
          </p:nvSpPr>
          <p:spPr>
            <a:xfrm>
              <a:off x="10697924" y="2053823"/>
              <a:ext cx="219287" cy="819484"/>
            </a:xfrm>
            <a:custGeom>
              <a:avLst/>
              <a:gdLst/>
              <a:ahLst/>
              <a:cxnLst/>
              <a:rect l="l" t="t" r="r" b="b"/>
              <a:pathLst>
                <a:path w="5708" h="21331" fill="none" extrusionOk="0">
                  <a:moveTo>
                    <a:pt x="5707" y="0"/>
                  </a:moveTo>
                  <a:lnTo>
                    <a:pt x="0" y="2133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4"/>
            <p:cNvSpPr/>
            <p:nvPr/>
          </p:nvSpPr>
          <p:spPr>
            <a:xfrm>
              <a:off x="10917172" y="2053823"/>
              <a:ext cx="38" cy="848220"/>
            </a:xfrm>
            <a:custGeom>
              <a:avLst/>
              <a:gdLst/>
              <a:ahLst/>
              <a:cxnLst/>
              <a:rect l="l" t="t" r="r" b="b"/>
              <a:pathLst>
                <a:path w="1" h="22079" fill="none" extrusionOk="0">
                  <a:moveTo>
                    <a:pt x="0" y="0"/>
                  </a:moveTo>
                  <a:lnTo>
                    <a:pt x="0" y="22079"/>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4"/>
            <p:cNvSpPr/>
            <p:nvPr/>
          </p:nvSpPr>
          <p:spPr>
            <a:xfrm>
              <a:off x="10917172" y="2053823"/>
              <a:ext cx="219249" cy="819484"/>
            </a:xfrm>
            <a:custGeom>
              <a:avLst/>
              <a:gdLst/>
              <a:ahLst/>
              <a:cxnLst/>
              <a:rect l="l" t="t" r="r" b="b"/>
              <a:pathLst>
                <a:path w="5707" h="21331" fill="none" extrusionOk="0">
                  <a:moveTo>
                    <a:pt x="0" y="0"/>
                  </a:moveTo>
                  <a:lnTo>
                    <a:pt x="5707" y="2133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4"/>
            <p:cNvSpPr/>
            <p:nvPr/>
          </p:nvSpPr>
          <p:spPr>
            <a:xfrm>
              <a:off x="10917172" y="2053823"/>
              <a:ext cx="424129" cy="734658"/>
            </a:xfrm>
            <a:custGeom>
              <a:avLst/>
              <a:gdLst/>
              <a:ahLst/>
              <a:cxnLst/>
              <a:rect l="l" t="t" r="r" b="b"/>
              <a:pathLst>
                <a:path w="11040" h="19123" fill="none" extrusionOk="0">
                  <a:moveTo>
                    <a:pt x="0" y="0"/>
                  </a:moveTo>
                  <a:lnTo>
                    <a:pt x="11040" y="1912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4"/>
            <p:cNvSpPr/>
            <p:nvPr/>
          </p:nvSpPr>
          <p:spPr>
            <a:xfrm>
              <a:off x="10917172" y="2053823"/>
              <a:ext cx="599505" cy="599505"/>
            </a:xfrm>
            <a:custGeom>
              <a:avLst/>
              <a:gdLst/>
              <a:ahLst/>
              <a:cxnLst/>
              <a:rect l="l" t="t" r="r" b="b"/>
              <a:pathLst>
                <a:path w="15605" h="15605" fill="none" extrusionOk="0">
                  <a:moveTo>
                    <a:pt x="0" y="0"/>
                  </a:moveTo>
                  <a:lnTo>
                    <a:pt x="15605" y="1560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4"/>
            <p:cNvSpPr/>
            <p:nvPr/>
          </p:nvSpPr>
          <p:spPr>
            <a:xfrm>
              <a:off x="10917172" y="2053823"/>
              <a:ext cx="733928" cy="424129"/>
            </a:xfrm>
            <a:custGeom>
              <a:avLst/>
              <a:gdLst/>
              <a:ahLst/>
              <a:cxnLst/>
              <a:rect l="l" t="t" r="r" b="b"/>
              <a:pathLst>
                <a:path w="19104" h="11040" fill="none" extrusionOk="0">
                  <a:moveTo>
                    <a:pt x="0" y="0"/>
                  </a:moveTo>
                  <a:lnTo>
                    <a:pt x="19104" y="1103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4"/>
            <p:cNvSpPr/>
            <p:nvPr/>
          </p:nvSpPr>
          <p:spPr>
            <a:xfrm>
              <a:off x="10917172" y="2053823"/>
              <a:ext cx="818754" cy="219979"/>
            </a:xfrm>
            <a:custGeom>
              <a:avLst/>
              <a:gdLst/>
              <a:ahLst/>
              <a:cxnLst/>
              <a:rect l="l" t="t" r="r" b="b"/>
              <a:pathLst>
                <a:path w="21312" h="5726" fill="none" extrusionOk="0">
                  <a:moveTo>
                    <a:pt x="0" y="0"/>
                  </a:moveTo>
                  <a:lnTo>
                    <a:pt x="21312" y="572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4"/>
            <p:cNvSpPr/>
            <p:nvPr/>
          </p:nvSpPr>
          <p:spPr>
            <a:xfrm>
              <a:off x="10917172" y="2053823"/>
              <a:ext cx="847528" cy="38"/>
            </a:xfrm>
            <a:custGeom>
              <a:avLst/>
              <a:gdLst/>
              <a:ahLst/>
              <a:cxnLst/>
              <a:rect l="l" t="t" r="r" b="b"/>
              <a:pathLst>
                <a:path w="22061" h="1" fill="none" extrusionOk="0">
                  <a:moveTo>
                    <a:pt x="0" y="0"/>
                  </a:moveTo>
                  <a:lnTo>
                    <a:pt x="2206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4"/>
            <p:cNvSpPr/>
            <p:nvPr/>
          </p:nvSpPr>
          <p:spPr>
            <a:xfrm>
              <a:off x="10917172" y="1834574"/>
              <a:ext cx="818754" cy="219287"/>
            </a:xfrm>
            <a:custGeom>
              <a:avLst/>
              <a:gdLst/>
              <a:ahLst/>
              <a:cxnLst/>
              <a:rect l="l" t="t" r="r" b="b"/>
              <a:pathLst>
                <a:path w="21312" h="5708" fill="none" extrusionOk="0">
                  <a:moveTo>
                    <a:pt x="0" y="5707"/>
                  </a:moveTo>
                  <a:lnTo>
                    <a:pt x="2131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4"/>
            <p:cNvSpPr/>
            <p:nvPr/>
          </p:nvSpPr>
          <p:spPr>
            <a:xfrm>
              <a:off x="10917172" y="1629693"/>
              <a:ext cx="733928" cy="424168"/>
            </a:xfrm>
            <a:custGeom>
              <a:avLst/>
              <a:gdLst/>
              <a:ahLst/>
              <a:cxnLst/>
              <a:rect l="l" t="t" r="r" b="b"/>
              <a:pathLst>
                <a:path w="19104" h="11041" fill="none" extrusionOk="0">
                  <a:moveTo>
                    <a:pt x="0" y="11040"/>
                  </a:moveTo>
                  <a:lnTo>
                    <a:pt x="1910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4"/>
            <p:cNvSpPr/>
            <p:nvPr/>
          </p:nvSpPr>
          <p:spPr>
            <a:xfrm>
              <a:off x="10917172" y="1454317"/>
              <a:ext cx="599505" cy="599544"/>
            </a:xfrm>
            <a:custGeom>
              <a:avLst/>
              <a:gdLst/>
              <a:ahLst/>
              <a:cxnLst/>
              <a:rect l="l" t="t" r="r" b="b"/>
              <a:pathLst>
                <a:path w="15605" h="15606" fill="none" extrusionOk="0">
                  <a:moveTo>
                    <a:pt x="0" y="15605"/>
                  </a:moveTo>
                  <a:lnTo>
                    <a:pt x="1560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4"/>
            <p:cNvSpPr/>
            <p:nvPr/>
          </p:nvSpPr>
          <p:spPr>
            <a:xfrm>
              <a:off x="10917172" y="1319894"/>
              <a:ext cx="424129" cy="733966"/>
            </a:xfrm>
            <a:custGeom>
              <a:avLst/>
              <a:gdLst/>
              <a:ahLst/>
              <a:cxnLst/>
              <a:rect l="l" t="t" r="r" b="b"/>
              <a:pathLst>
                <a:path w="11040" h="19105" fill="none" extrusionOk="0">
                  <a:moveTo>
                    <a:pt x="0" y="19104"/>
                  </a:moveTo>
                  <a:lnTo>
                    <a:pt x="1104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4"/>
            <p:cNvSpPr/>
            <p:nvPr/>
          </p:nvSpPr>
          <p:spPr>
            <a:xfrm>
              <a:off x="10917172" y="1235069"/>
              <a:ext cx="219249" cy="818792"/>
            </a:xfrm>
            <a:custGeom>
              <a:avLst/>
              <a:gdLst/>
              <a:ahLst/>
              <a:cxnLst/>
              <a:rect l="l" t="t" r="r" b="b"/>
              <a:pathLst>
                <a:path w="5707" h="21313" fill="none" extrusionOk="0">
                  <a:moveTo>
                    <a:pt x="0" y="21312"/>
                  </a:moveTo>
                  <a:lnTo>
                    <a:pt x="570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4"/>
            <p:cNvSpPr/>
            <p:nvPr/>
          </p:nvSpPr>
          <p:spPr>
            <a:xfrm>
              <a:off x="10917172" y="1206332"/>
              <a:ext cx="38" cy="847528"/>
            </a:xfrm>
            <a:custGeom>
              <a:avLst/>
              <a:gdLst/>
              <a:ahLst/>
              <a:cxnLst/>
              <a:rect l="l" t="t" r="r" b="b"/>
              <a:pathLst>
                <a:path w="1" h="22061" fill="none" extrusionOk="0">
                  <a:moveTo>
                    <a:pt x="0" y="22060"/>
                  </a:moveTo>
                  <a:lnTo>
                    <a:pt x="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4"/>
            <p:cNvSpPr/>
            <p:nvPr/>
          </p:nvSpPr>
          <p:spPr>
            <a:xfrm>
              <a:off x="10697924" y="1235069"/>
              <a:ext cx="219287" cy="818792"/>
            </a:xfrm>
            <a:custGeom>
              <a:avLst/>
              <a:gdLst/>
              <a:ahLst/>
              <a:cxnLst/>
              <a:rect l="l" t="t" r="r" b="b"/>
              <a:pathLst>
                <a:path w="5708" h="21313" fill="none" extrusionOk="0">
                  <a:moveTo>
                    <a:pt x="5707" y="21312"/>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4"/>
            <p:cNvSpPr/>
            <p:nvPr/>
          </p:nvSpPr>
          <p:spPr>
            <a:xfrm>
              <a:off x="10493043" y="1319894"/>
              <a:ext cx="424168" cy="733966"/>
            </a:xfrm>
            <a:custGeom>
              <a:avLst/>
              <a:gdLst/>
              <a:ahLst/>
              <a:cxnLst/>
              <a:rect l="l" t="t" r="r" b="b"/>
              <a:pathLst>
                <a:path w="11041" h="19105" fill="none" extrusionOk="0">
                  <a:moveTo>
                    <a:pt x="11040" y="19104"/>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4"/>
            <p:cNvSpPr/>
            <p:nvPr/>
          </p:nvSpPr>
          <p:spPr>
            <a:xfrm>
              <a:off x="9951779" y="1088429"/>
              <a:ext cx="1930787" cy="3593419"/>
            </a:xfrm>
            <a:custGeom>
              <a:avLst/>
              <a:gdLst/>
              <a:ahLst/>
              <a:cxnLst/>
              <a:rect l="l" t="t" r="r" b="b"/>
              <a:pathLst>
                <a:path w="50258" h="93536" fill="none" extrusionOk="0">
                  <a:moveTo>
                    <a:pt x="50258" y="93535"/>
                  </a:moveTo>
                  <a:lnTo>
                    <a:pt x="50258" y="25129"/>
                  </a:lnTo>
                  <a:lnTo>
                    <a:pt x="50258" y="25129"/>
                  </a:lnTo>
                  <a:lnTo>
                    <a:pt x="50239" y="24493"/>
                  </a:lnTo>
                  <a:lnTo>
                    <a:pt x="50220" y="23838"/>
                  </a:lnTo>
                  <a:lnTo>
                    <a:pt x="50183" y="23202"/>
                  </a:lnTo>
                  <a:lnTo>
                    <a:pt x="50127" y="22566"/>
                  </a:lnTo>
                  <a:lnTo>
                    <a:pt x="50052" y="21930"/>
                  </a:lnTo>
                  <a:lnTo>
                    <a:pt x="49958" y="21312"/>
                  </a:lnTo>
                  <a:lnTo>
                    <a:pt x="49865" y="20695"/>
                  </a:lnTo>
                  <a:lnTo>
                    <a:pt x="49753" y="20077"/>
                  </a:lnTo>
                  <a:lnTo>
                    <a:pt x="49603" y="19460"/>
                  </a:lnTo>
                  <a:lnTo>
                    <a:pt x="49472" y="18861"/>
                  </a:lnTo>
                  <a:lnTo>
                    <a:pt x="49303" y="18262"/>
                  </a:lnTo>
                  <a:lnTo>
                    <a:pt x="49116" y="17664"/>
                  </a:lnTo>
                  <a:lnTo>
                    <a:pt x="48929" y="17084"/>
                  </a:lnTo>
                  <a:lnTo>
                    <a:pt x="48723" y="16485"/>
                  </a:lnTo>
                  <a:lnTo>
                    <a:pt x="48518" y="15923"/>
                  </a:lnTo>
                  <a:lnTo>
                    <a:pt x="48274" y="15362"/>
                  </a:lnTo>
                  <a:lnTo>
                    <a:pt x="48031" y="14801"/>
                  </a:lnTo>
                  <a:lnTo>
                    <a:pt x="47769" y="14240"/>
                  </a:lnTo>
                  <a:lnTo>
                    <a:pt x="47507" y="13697"/>
                  </a:lnTo>
                  <a:lnTo>
                    <a:pt x="47227" y="13154"/>
                  </a:lnTo>
                  <a:lnTo>
                    <a:pt x="46927" y="12630"/>
                  </a:lnTo>
                  <a:lnTo>
                    <a:pt x="46609" y="12106"/>
                  </a:lnTo>
                  <a:lnTo>
                    <a:pt x="46291" y="11583"/>
                  </a:lnTo>
                  <a:lnTo>
                    <a:pt x="45954" y="11077"/>
                  </a:lnTo>
                  <a:lnTo>
                    <a:pt x="45617" y="10591"/>
                  </a:lnTo>
                  <a:lnTo>
                    <a:pt x="45262" y="10104"/>
                  </a:lnTo>
                  <a:lnTo>
                    <a:pt x="44888" y="9618"/>
                  </a:lnTo>
                  <a:lnTo>
                    <a:pt x="44514" y="9150"/>
                  </a:lnTo>
                  <a:lnTo>
                    <a:pt x="44121" y="8682"/>
                  </a:lnTo>
                  <a:lnTo>
                    <a:pt x="43728" y="8233"/>
                  </a:lnTo>
                  <a:lnTo>
                    <a:pt x="43316" y="7803"/>
                  </a:lnTo>
                  <a:lnTo>
                    <a:pt x="42886" y="7373"/>
                  </a:lnTo>
                  <a:lnTo>
                    <a:pt x="42455" y="6942"/>
                  </a:lnTo>
                  <a:lnTo>
                    <a:pt x="42025" y="6531"/>
                  </a:lnTo>
                  <a:lnTo>
                    <a:pt x="41576" y="6138"/>
                  </a:lnTo>
                  <a:lnTo>
                    <a:pt x="41108" y="5745"/>
                  </a:lnTo>
                  <a:lnTo>
                    <a:pt x="40640" y="5371"/>
                  </a:lnTo>
                  <a:lnTo>
                    <a:pt x="40154" y="4996"/>
                  </a:lnTo>
                  <a:lnTo>
                    <a:pt x="39667" y="4641"/>
                  </a:lnTo>
                  <a:lnTo>
                    <a:pt x="39181" y="4304"/>
                  </a:lnTo>
                  <a:lnTo>
                    <a:pt x="38676" y="3967"/>
                  </a:lnTo>
                  <a:lnTo>
                    <a:pt x="38152" y="3649"/>
                  </a:lnTo>
                  <a:lnTo>
                    <a:pt x="37628" y="3331"/>
                  </a:lnTo>
                  <a:lnTo>
                    <a:pt x="37104" y="3032"/>
                  </a:lnTo>
                  <a:lnTo>
                    <a:pt x="36561" y="2751"/>
                  </a:lnTo>
                  <a:lnTo>
                    <a:pt x="36019" y="2489"/>
                  </a:lnTo>
                  <a:lnTo>
                    <a:pt x="35476" y="2227"/>
                  </a:lnTo>
                  <a:lnTo>
                    <a:pt x="34915" y="1984"/>
                  </a:lnTo>
                  <a:lnTo>
                    <a:pt x="34335" y="1741"/>
                  </a:lnTo>
                  <a:lnTo>
                    <a:pt x="33774" y="1535"/>
                  </a:lnTo>
                  <a:lnTo>
                    <a:pt x="33194" y="1329"/>
                  </a:lnTo>
                  <a:lnTo>
                    <a:pt x="32595" y="1142"/>
                  </a:lnTo>
                  <a:lnTo>
                    <a:pt x="31996" y="955"/>
                  </a:lnTo>
                  <a:lnTo>
                    <a:pt x="31397" y="805"/>
                  </a:lnTo>
                  <a:lnTo>
                    <a:pt x="30799" y="656"/>
                  </a:lnTo>
                  <a:lnTo>
                    <a:pt x="30181" y="525"/>
                  </a:lnTo>
                  <a:lnTo>
                    <a:pt x="29582" y="394"/>
                  </a:lnTo>
                  <a:lnTo>
                    <a:pt x="28946" y="300"/>
                  </a:lnTo>
                  <a:lnTo>
                    <a:pt x="28329" y="207"/>
                  </a:lnTo>
                  <a:lnTo>
                    <a:pt x="27693" y="132"/>
                  </a:lnTo>
                  <a:lnTo>
                    <a:pt x="27056" y="76"/>
                  </a:lnTo>
                  <a:lnTo>
                    <a:pt x="26420" y="38"/>
                  </a:lnTo>
                  <a:lnTo>
                    <a:pt x="25765" y="19"/>
                  </a:lnTo>
                  <a:lnTo>
                    <a:pt x="25129" y="1"/>
                  </a:lnTo>
                  <a:lnTo>
                    <a:pt x="25129" y="1"/>
                  </a:lnTo>
                  <a:lnTo>
                    <a:pt x="24474" y="19"/>
                  </a:lnTo>
                  <a:lnTo>
                    <a:pt x="23838" y="38"/>
                  </a:lnTo>
                  <a:lnTo>
                    <a:pt x="23183" y="76"/>
                  </a:lnTo>
                  <a:lnTo>
                    <a:pt x="22547" y="132"/>
                  </a:lnTo>
                  <a:lnTo>
                    <a:pt x="21930" y="207"/>
                  </a:lnTo>
                  <a:lnTo>
                    <a:pt x="21294" y="300"/>
                  </a:lnTo>
                  <a:lnTo>
                    <a:pt x="20676" y="394"/>
                  </a:lnTo>
                  <a:lnTo>
                    <a:pt x="20059" y="525"/>
                  </a:lnTo>
                  <a:lnTo>
                    <a:pt x="19460" y="656"/>
                  </a:lnTo>
                  <a:lnTo>
                    <a:pt x="18842" y="805"/>
                  </a:lnTo>
                  <a:lnTo>
                    <a:pt x="18244" y="955"/>
                  </a:lnTo>
                  <a:lnTo>
                    <a:pt x="17645" y="1142"/>
                  </a:lnTo>
                  <a:lnTo>
                    <a:pt x="17065" y="1329"/>
                  </a:lnTo>
                  <a:lnTo>
                    <a:pt x="16485" y="1535"/>
                  </a:lnTo>
                  <a:lnTo>
                    <a:pt x="15905" y="1741"/>
                  </a:lnTo>
                  <a:lnTo>
                    <a:pt x="15344" y="1984"/>
                  </a:lnTo>
                  <a:lnTo>
                    <a:pt x="14782" y="2227"/>
                  </a:lnTo>
                  <a:lnTo>
                    <a:pt x="14240" y="2489"/>
                  </a:lnTo>
                  <a:lnTo>
                    <a:pt x="13678" y="2751"/>
                  </a:lnTo>
                  <a:lnTo>
                    <a:pt x="13154" y="3032"/>
                  </a:lnTo>
                  <a:lnTo>
                    <a:pt x="12612" y="3331"/>
                  </a:lnTo>
                  <a:lnTo>
                    <a:pt x="12088" y="3649"/>
                  </a:lnTo>
                  <a:lnTo>
                    <a:pt x="11583" y="3967"/>
                  </a:lnTo>
                  <a:lnTo>
                    <a:pt x="11077" y="4304"/>
                  </a:lnTo>
                  <a:lnTo>
                    <a:pt x="10572" y="4641"/>
                  </a:lnTo>
                  <a:lnTo>
                    <a:pt x="10086" y="4996"/>
                  </a:lnTo>
                  <a:lnTo>
                    <a:pt x="9618" y="5371"/>
                  </a:lnTo>
                  <a:lnTo>
                    <a:pt x="9150" y="5745"/>
                  </a:lnTo>
                  <a:lnTo>
                    <a:pt x="8683" y="6138"/>
                  </a:lnTo>
                  <a:lnTo>
                    <a:pt x="8233" y="6531"/>
                  </a:lnTo>
                  <a:lnTo>
                    <a:pt x="7784" y="6942"/>
                  </a:lnTo>
                  <a:lnTo>
                    <a:pt x="7354" y="7373"/>
                  </a:lnTo>
                  <a:lnTo>
                    <a:pt x="6942" y="7803"/>
                  </a:lnTo>
                  <a:lnTo>
                    <a:pt x="6531" y="8233"/>
                  </a:lnTo>
                  <a:lnTo>
                    <a:pt x="6119" y="8682"/>
                  </a:lnTo>
                  <a:lnTo>
                    <a:pt x="5726" y="9150"/>
                  </a:lnTo>
                  <a:lnTo>
                    <a:pt x="5352" y="9618"/>
                  </a:lnTo>
                  <a:lnTo>
                    <a:pt x="4996" y="10104"/>
                  </a:lnTo>
                  <a:lnTo>
                    <a:pt x="4641" y="10591"/>
                  </a:lnTo>
                  <a:lnTo>
                    <a:pt x="4285" y="11077"/>
                  </a:lnTo>
                  <a:lnTo>
                    <a:pt x="3949" y="11583"/>
                  </a:lnTo>
                  <a:lnTo>
                    <a:pt x="3631" y="12106"/>
                  </a:lnTo>
                  <a:lnTo>
                    <a:pt x="3331" y="12630"/>
                  </a:lnTo>
                  <a:lnTo>
                    <a:pt x="3032" y="13154"/>
                  </a:lnTo>
                  <a:lnTo>
                    <a:pt x="2751" y="13697"/>
                  </a:lnTo>
                  <a:lnTo>
                    <a:pt x="2471" y="14240"/>
                  </a:lnTo>
                  <a:lnTo>
                    <a:pt x="2209" y="14801"/>
                  </a:lnTo>
                  <a:lnTo>
                    <a:pt x="1965" y="15362"/>
                  </a:lnTo>
                  <a:lnTo>
                    <a:pt x="1741" y="15923"/>
                  </a:lnTo>
                  <a:lnTo>
                    <a:pt x="1516" y="16485"/>
                  </a:lnTo>
                  <a:lnTo>
                    <a:pt x="1310" y="17084"/>
                  </a:lnTo>
                  <a:lnTo>
                    <a:pt x="1123" y="17664"/>
                  </a:lnTo>
                  <a:lnTo>
                    <a:pt x="955" y="18262"/>
                  </a:lnTo>
                  <a:lnTo>
                    <a:pt x="787" y="18861"/>
                  </a:lnTo>
                  <a:lnTo>
                    <a:pt x="637" y="19460"/>
                  </a:lnTo>
                  <a:lnTo>
                    <a:pt x="506" y="20077"/>
                  </a:lnTo>
                  <a:lnTo>
                    <a:pt x="394" y="20695"/>
                  </a:lnTo>
                  <a:lnTo>
                    <a:pt x="281" y="21312"/>
                  </a:lnTo>
                  <a:lnTo>
                    <a:pt x="207" y="21930"/>
                  </a:lnTo>
                  <a:lnTo>
                    <a:pt x="132" y="22566"/>
                  </a:lnTo>
                  <a:lnTo>
                    <a:pt x="76" y="23202"/>
                  </a:lnTo>
                  <a:lnTo>
                    <a:pt x="38" y="23838"/>
                  </a:lnTo>
                  <a:lnTo>
                    <a:pt x="1" y="24493"/>
                  </a:lnTo>
                  <a:lnTo>
                    <a:pt x="1" y="25129"/>
                  </a:lnTo>
                  <a:lnTo>
                    <a:pt x="1" y="9353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4"/>
            <p:cNvSpPr/>
            <p:nvPr/>
          </p:nvSpPr>
          <p:spPr>
            <a:xfrm>
              <a:off x="9209245" y="621925"/>
              <a:ext cx="3415854" cy="4059923"/>
            </a:xfrm>
            <a:custGeom>
              <a:avLst/>
              <a:gdLst/>
              <a:ahLst/>
              <a:cxnLst/>
              <a:rect l="l" t="t" r="r" b="b"/>
              <a:pathLst>
                <a:path w="88914" h="105679" extrusionOk="0">
                  <a:moveTo>
                    <a:pt x="39667" y="1"/>
                  </a:moveTo>
                  <a:lnTo>
                    <a:pt x="39667" y="32276"/>
                  </a:lnTo>
                  <a:lnTo>
                    <a:pt x="1" y="32276"/>
                  </a:lnTo>
                  <a:lnTo>
                    <a:pt x="1" y="41856"/>
                  </a:lnTo>
                  <a:lnTo>
                    <a:pt x="39667" y="41856"/>
                  </a:lnTo>
                  <a:lnTo>
                    <a:pt x="39667" y="105678"/>
                  </a:lnTo>
                  <a:lnTo>
                    <a:pt x="49247" y="105678"/>
                  </a:lnTo>
                  <a:lnTo>
                    <a:pt x="49247" y="41856"/>
                  </a:lnTo>
                  <a:lnTo>
                    <a:pt x="88914" y="41856"/>
                  </a:lnTo>
                  <a:lnTo>
                    <a:pt x="88914" y="32276"/>
                  </a:lnTo>
                  <a:lnTo>
                    <a:pt x="49247" y="32276"/>
                  </a:lnTo>
                  <a:lnTo>
                    <a:pt x="49247"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4"/>
            <p:cNvSpPr/>
            <p:nvPr/>
          </p:nvSpPr>
          <p:spPr>
            <a:xfrm>
              <a:off x="9209245" y="621925"/>
              <a:ext cx="3415854" cy="4059923"/>
            </a:xfrm>
            <a:custGeom>
              <a:avLst/>
              <a:gdLst/>
              <a:ahLst/>
              <a:cxnLst/>
              <a:rect l="l" t="t" r="r" b="b"/>
              <a:pathLst>
                <a:path w="88914" h="105679" fill="none" extrusionOk="0">
                  <a:moveTo>
                    <a:pt x="88914" y="32276"/>
                  </a:moveTo>
                  <a:lnTo>
                    <a:pt x="49247" y="32276"/>
                  </a:lnTo>
                  <a:lnTo>
                    <a:pt x="49247" y="1"/>
                  </a:lnTo>
                  <a:lnTo>
                    <a:pt x="39667" y="1"/>
                  </a:lnTo>
                  <a:lnTo>
                    <a:pt x="39667" y="32276"/>
                  </a:lnTo>
                  <a:lnTo>
                    <a:pt x="1" y="32276"/>
                  </a:lnTo>
                  <a:lnTo>
                    <a:pt x="1" y="41856"/>
                  </a:lnTo>
                  <a:lnTo>
                    <a:pt x="39667" y="41856"/>
                  </a:lnTo>
                  <a:lnTo>
                    <a:pt x="39667" y="105678"/>
                  </a:lnTo>
                  <a:lnTo>
                    <a:pt x="49247" y="105678"/>
                  </a:lnTo>
                  <a:lnTo>
                    <a:pt x="49247" y="41856"/>
                  </a:lnTo>
                  <a:lnTo>
                    <a:pt x="88914" y="41856"/>
                  </a:lnTo>
                  <a:lnTo>
                    <a:pt x="88914" y="32276"/>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4"/>
            <p:cNvSpPr/>
            <p:nvPr/>
          </p:nvSpPr>
          <p:spPr>
            <a:xfrm>
              <a:off x="9316353" y="729033"/>
              <a:ext cx="3201638" cy="3844977"/>
            </a:xfrm>
            <a:custGeom>
              <a:avLst/>
              <a:gdLst/>
              <a:ahLst/>
              <a:cxnLst/>
              <a:rect l="l" t="t" r="r" b="b"/>
              <a:pathLst>
                <a:path w="83338" h="100084" extrusionOk="0">
                  <a:moveTo>
                    <a:pt x="39667" y="0"/>
                  </a:moveTo>
                  <a:lnTo>
                    <a:pt x="39667" y="32295"/>
                  </a:lnTo>
                  <a:lnTo>
                    <a:pt x="0" y="32295"/>
                  </a:lnTo>
                  <a:lnTo>
                    <a:pt x="0" y="36280"/>
                  </a:lnTo>
                  <a:lnTo>
                    <a:pt x="39667" y="36280"/>
                  </a:lnTo>
                  <a:lnTo>
                    <a:pt x="39667" y="100084"/>
                  </a:lnTo>
                  <a:lnTo>
                    <a:pt x="43653" y="100084"/>
                  </a:lnTo>
                  <a:lnTo>
                    <a:pt x="43653" y="36280"/>
                  </a:lnTo>
                  <a:lnTo>
                    <a:pt x="83338" y="36280"/>
                  </a:lnTo>
                  <a:lnTo>
                    <a:pt x="83338" y="32295"/>
                  </a:lnTo>
                  <a:lnTo>
                    <a:pt x="43653" y="32295"/>
                  </a:lnTo>
                  <a:lnTo>
                    <a:pt x="43653"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4"/>
            <p:cNvSpPr/>
            <p:nvPr/>
          </p:nvSpPr>
          <p:spPr>
            <a:xfrm>
              <a:off x="9316353" y="729033"/>
              <a:ext cx="3201638" cy="3844977"/>
            </a:xfrm>
            <a:custGeom>
              <a:avLst/>
              <a:gdLst/>
              <a:ahLst/>
              <a:cxnLst/>
              <a:rect l="l" t="t" r="r" b="b"/>
              <a:pathLst>
                <a:path w="83338" h="100084" fill="none" extrusionOk="0">
                  <a:moveTo>
                    <a:pt x="39667" y="100084"/>
                  </a:moveTo>
                  <a:lnTo>
                    <a:pt x="39667" y="36280"/>
                  </a:lnTo>
                  <a:lnTo>
                    <a:pt x="0" y="36280"/>
                  </a:lnTo>
                  <a:lnTo>
                    <a:pt x="0" y="32295"/>
                  </a:lnTo>
                  <a:lnTo>
                    <a:pt x="39667" y="32295"/>
                  </a:lnTo>
                  <a:lnTo>
                    <a:pt x="39667" y="0"/>
                  </a:lnTo>
                  <a:lnTo>
                    <a:pt x="43653" y="0"/>
                  </a:lnTo>
                  <a:lnTo>
                    <a:pt x="43653" y="32295"/>
                  </a:lnTo>
                  <a:lnTo>
                    <a:pt x="83338" y="32295"/>
                  </a:lnTo>
                  <a:lnTo>
                    <a:pt x="83338" y="36280"/>
                  </a:lnTo>
                  <a:lnTo>
                    <a:pt x="43653" y="36280"/>
                  </a:lnTo>
                  <a:lnTo>
                    <a:pt x="43653" y="100084"/>
                  </a:lnTo>
                  <a:lnTo>
                    <a:pt x="39667" y="100084"/>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4"/>
            <p:cNvSpPr/>
            <p:nvPr/>
          </p:nvSpPr>
          <p:spPr>
            <a:xfrm>
              <a:off x="9855466" y="1991279"/>
              <a:ext cx="2238434" cy="843917"/>
            </a:xfrm>
            <a:custGeom>
              <a:avLst/>
              <a:gdLst/>
              <a:ahLst/>
              <a:cxnLst/>
              <a:rect l="l" t="t" r="r" b="b"/>
              <a:pathLst>
                <a:path w="58266" h="21967" extrusionOk="0">
                  <a:moveTo>
                    <a:pt x="54860" y="0"/>
                  </a:moveTo>
                  <a:lnTo>
                    <a:pt x="54542" y="38"/>
                  </a:lnTo>
                  <a:lnTo>
                    <a:pt x="54224" y="75"/>
                  </a:lnTo>
                  <a:lnTo>
                    <a:pt x="53588" y="187"/>
                  </a:lnTo>
                  <a:lnTo>
                    <a:pt x="53008" y="318"/>
                  </a:lnTo>
                  <a:lnTo>
                    <a:pt x="52484" y="449"/>
                  </a:lnTo>
                  <a:lnTo>
                    <a:pt x="52072" y="580"/>
                  </a:lnTo>
                  <a:lnTo>
                    <a:pt x="51717" y="693"/>
                  </a:lnTo>
                  <a:lnTo>
                    <a:pt x="51287" y="824"/>
                  </a:lnTo>
                  <a:lnTo>
                    <a:pt x="50781" y="917"/>
                  </a:lnTo>
                  <a:lnTo>
                    <a:pt x="50164" y="1029"/>
                  </a:lnTo>
                  <a:lnTo>
                    <a:pt x="49490" y="1104"/>
                  </a:lnTo>
                  <a:lnTo>
                    <a:pt x="48779" y="1179"/>
                  </a:lnTo>
                  <a:lnTo>
                    <a:pt x="48012" y="1216"/>
                  </a:lnTo>
                  <a:lnTo>
                    <a:pt x="47245" y="1235"/>
                  </a:lnTo>
                  <a:lnTo>
                    <a:pt x="45748" y="1235"/>
                  </a:lnTo>
                  <a:lnTo>
                    <a:pt x="45075" y="1273"/>
                  </a:lnTo>
                  <a:lnTo>
                    <a:pt x="44738" y="1310"/>
                  </a:lnTo>
                  <a:lnTo>
                    <a:pt x="44438" y="1347"/>
                  </a:lnTo>
                  <a:lnTo>
                    <a:pt x="44139" y="1404"/>
                  </a:lnTo>
                  <a:lnTo>
                    <a:pt x="43858" y="1460"/>
                  </a:lnTo>
                  <a:lnTo>
                    <a:pt x="43596" y="1535"/>
                  </a:lnTo>
                  <a:lnTo>
                    <a:pt x="43353" y="1628"/>
                  </a:lnTo>
                  <a:lnTo>
                    <a:pt x="43129" y="1703"/>
                  </a:lnTo>
                  <a:lnTo>
                    <a:pt x="42904" y="1815"/>
                  </a:lnTo>
                  <a:lnTo>
                    <a:pt x="42717" y="1909"/>
                  </a:lnTo>
                  <a:lnTo>
                    <a:pt x="42549" y="2021"/>
                  </a:lnTo>
                  <a:lnTo>
                    <a:pt x="42399" y="2152"/>
                  </a:lnTo>
                  <a:lnTo>
                    <a:pt x="42249" y="2283"/>
                  </a:lnTo>
                  <a:lnTo>
                    <a:pt x="42043" y="2227"/>
                  </a:lnTo>
                  <a:lnTo>
                    <a:pt x="41426" y="2077"/>
                  </a:lnTo>
                  <a:lnTo>
                    <a:pt x="40472" y="1871"/>
                  </a:lnTo>
                  <a:lnTo>
                    <a:pt x="39873" y="1759"/>
                  </a:lnTo>
                  <a:lnTo>
                    <a:pt x="39237" y="1647"/>
                  </a:lnTo>
                  <a:lnTo>
                    <a:pt x="38526" y="1535"/>
                  </a:lnTo>
                  <a:lnTo>
                    <a:pt x="37777" y="1441"/>
                  </a:lnTo>
                  <a:lnTo>
                    <a:pt x="36992" y="1366"/>
                  </a:lnTo>
                  <a:lnTo>
                    <a:pt x="36168" y="1310"/>
                  </a:lnTo>
                  <a:lnTo>
                    <a:pt x="35326" y="1273"/>
                  </a:lnTo>
                  <a:lnTo>
                    <a:pt x="34447" y="1273"/>
                  </a:lnTo>
                  <a:lnTo>
                    <a:pt x="33586" y="1310"/>
                  </a:lnTo>
                  <a:lnTo>
                    <a:pt x="32707" y="1385"/>
                  </a:lnTo>
                  <a:lnTo>
                    <a:pt x="32688" y="1385"/>
                  </a:lnTo>
                  <a:lnTo>
                    <a:pt x="32913" y="1553"/>
                  </a:lnTo>
                  <a:lnTo>
                    <a:pt x="33118" y="1722"/>
                  </a:lnTo>
                  <a:lnTo>
                    <a:pt x="33324" y="1871"/>
                  </a:lnTo>
                  <a:lnTo>
                    <a:pt x="33530" y="2002"/>
                  </a:lnTo>
                  <a:lnTo>
                    <a:pt x="33942" y="2227"/>
                  </a:lnTo>
                  <a:lnTo>
                    <a:pt x="34297" y="2377"/>
                  </a:lnTo>
                  <a:lnTo>
                    <a:pt x="34597" y="2507"/>
                  </a:lnTo>
                  <a:lnTo>
                    <a:pt x="34840" y="2582"/>
                  </a:lnTo>
                  <a:lnTo>
                    <a:pt x="35046" y="2638"/>
                  </a:lnTo>
                  <a:lnTo>
                    <a:pt x="34877" y="2826"/>
                  </a:lnTo>
                  <a:lnTo>
                    <a:pt x="34671" y="2994"/>
                  </a:lnTo>
                  <a:lnTo>
                    <a:pt x="34466" y="3144"/>
                  </a:lnTo>
                  <a:lnTo>
                    <a:pt x="34222" y="3275"/>
                  </a:lnTo>
                  <a:lnTo>
                    <a:pt x="33979" y="3368"/>
                  </a:lnTo>
                  <a:lnTo>
                    <a:pt x="33736" y="3462"/>
                  </a:lnTo>
                  <a:lnTo>
                    <a:pt x="33474" y="3537"/>
                  </a:lnTo>
                  <a:lnTo>
                    <a:pt x="33212" y="3574"/>
                  </a:lnTo>
                  <a:lnTo>
                    <a:pt x="32931" y="3611"/>
                  </a:lnTo>
                  <a:lnTo>
                    <a:pt x="32389" y="3611"/>
                  </a:lnTo>
                  <a:lnTo>
                    <a:pt x="32127" y="3574"/>
                  </a:lnTo>
                  <a:lnTo>
                    <a:pt x="31884" y="3537"/>
                  </a:lnTo>
                  <a:lnTo>
                    <a:pt x="31622" y="3480"/>
                  </a:lnTo>
                  <a:lnTo>
                    <a:pt x="31397" y="3406"/>
                  </a:lnTo>
                  <a:lnTo>
                    <a:pt x="31173" y="3312"/>
                  </a:lnTo>
                  <a:lnTo>
                    <a:pt x="31042" y="3237"/>
                  </a:lnTo>
                  <a:lnTo>
                    <a:pt x="30929" y="3162"/>
                  </a:lnTo>
                  <a:lnTo>
                    <a:pt x="30686" y="2957"/>
                  </a:lnTo>
                  <a:lnTo>
                    <a:pt x="30443" y="2713"/>
                  </a:lnTo>
                  <a:lnTo>
                    <a:pt x="30237" y="2433"/>
                  </a:lnTo>
                  <a:lnTo>
                    <a:pt x="30256" y="2695"/>
                  </a:lnTo>
                  <a:lnTo>
                    <a:pt x="30274" y="2957"/>
                  </a:lnTo>
                  <a:lnTo>
                    <a:pt x="30274" y="3237"/>
                  </a:lnTo>
                  <a:lnTo>
                    <a:pt x="30274" y="3518"/>
                  </a:lnTo>
                  <a:lnTo>
                    <a:pt x="30237" y="3817"/>
                  </a:lnTo>
                  <a:lnTo>
                    <a:pt x="30200" y="4098"/>
                  </a:lnTo>
                  <a:lnTo>
                    <a:pt x="30162" y="4397"/>
                  </a:lnTo>
                  <a:lnTo>
                    <a:pt x="30087" y="4678"/>
                  </a:lnTo>
                  <a:lnTo>
                    <a:pt x="30012" y="4959"/>
                  </a:lnTo>
                  <a:lnTo>
                    <a:pt x="29919" y="5221"/>
                  </a:lnTo>
                  <a:lnTo>
                    <a:pt x="29807" y="5482"/>
                  </a:lnTo>
                  <a:lnTo>
                    <a:pt x="29676" y="5707"/>
                  </a:lnTo>
                  <a:lnTo>
                    <a:pt x="29545" y="5932"/>
                  </a:lnTo>
                  <a:lnTo>
                    <a:pt x="29395" y="6100"/>
                  </a:lnTo>
                  <a:lnTo>
                    <a:pt x="29227" y="6268"/>
                  </a:lnTo>
                  <a:lnTo>
                    <a:pt x="29058" y="6381"/>
                  </a:lnTo>
                  <a:lnTo>
                    <a:pt x="28927" y="6455"/>
                  </a:lnTo>
                  <a:lnTo>
                    <a:pt x="28796" y="6493"/>
                  </a:lnTo>
                  <a:lnTo>
                    <a:pt x="28665" y="6530"/>
                  </a:lnTo>
                  <a:lnTo>
                    <a:pt x="28534" y="6549"/>
                  </a:lnTo>
                  <a:lnTo>
                    <a:pt x="28403" y="6530"/>
                  </a:lnTo>
                  <a:lnTo>
                    <a:pt x="28254" y="6512"/>
                  </a:lnTo>
                  <a:lnTo>
                    <a:pt x="28123" y="6474"/>
                  </a:lnTo>
                  <a:lnTo>
                    <a:pt x="27973" y="6399"/>
                  </a:lnTo>
                  <a:lnTo>
                    <a:pt x="27805" y="6306"/>
                  </a:lnTo>
                  <a:lnTo>
                    <a:pt x="27636" y="6212"/>
                  </a:lnTo>
                  <a:lnTo>
                    <a:pt x="27468" y="6081"/>
                  </a:lnTo>
                  <a:lnTo>
                    <a:pt x="27281" y="5913"/>
                  </a:lnTo>
                  <a:lnTo>
                    <a:pt x="27094" y="5726"/>
                  </a:lnTo>
                  <a:lnTo>
                    <a:pt x="26888" y="5520"/>
                  </a:lnTo>
                  <a:lnTo>
                    <a:pt x="26457" y="5033"/>
                  </a:lnTo>
                  <a:lnTo>
                    <a:pt x="26233" y="4715"/>
                  </a:lnTo>
                  <a:lnTo>
                    <a:pt x="26102" y="4902"/>
                  </a:lnTo>
                  <a:lnTo>
                    <a:pt x="25971" y="5071"/>
                  </a:lnTo>
                  <a:lnTo>
                    <a:pt x="25821" y="5239"/>
                  </a:lnTo>
                  <a:lnTo>
                    <a:pt x="25653" y="5389"/>
                  </a:lnTo>
                  <a:lnTo>
                    <a:pt x="25335" y="5688"/>
                  </a:lnTo>
                  <a:lnTo>
                    <a:pt x="25017" y="5932"/>
                  </a:lnTo>
                  <a:lnTo>
                    <a:pt x="24736" y="6119"/>
                  </a:lnTo>
                  <a:lnTo>
                    <a:pt x="24493" y="6268"/>
                  </a:lnTo>
                  <a:lnTo>
                    <a:pt x="24287" y="6381"/>
                  </a:lnTo>
                  <a:lnTo>
                    <a:pt x="24287" y="6212"/>
                  </a:lnTo>
                  <a:lnTo>
                    <a:pt x="24268" y="5744"/>
                  </a:lnTo>
                  <a:lnTo>
                    <a:pt x="24250" y="5408"/>
                  </a:lnTo>
                  <a:lnTo>
                    <a:pt x="24193" y="4996"/>
                  </a:lnTo>
                  <a:lnTo>
                    <a:pt x="24100" y="4547"/>
                  </a:lnTo>
                  <a:lnTo>
                    <a:pt x="23988" y="4060"/>
                  </a:lnTo>
                  <a:lnTo>
                    <a:pt x="23857" y="3555"/>
                  </a:lnTo>
                  <a:lnTo>
                    <a:pt x="23688" y="2994"/>
                  </a:lnTo>
                  <a:lnTo>
                    <a:pt x="23333" y="1740"/>
                  </a:lnTo>
                  <a:lnTo>
                    <a:pt x="22734" y="1815"/>
                  </a:lnTo>
                  <a:lnTo>
                    <a:pt x="21106" y="2002"/>
                  </a:lnTo>
                  <a:lnTo>
                    <a:pt x="18711" y="2246"/>
                  </a:lnTo>
                  <a:lnTo>
                    <a:pt x="17308" y="2377"/>
                  </a:lnTo>
                  <a:lnTo>
                    <a:pt x="15792" y="2489"/>
                  </a:lnTo>
                  <a:lnTo>
                    <a:pt x="15493" y="2339"/>
                  </a:lnTo>
                  <a:lnTo>
                    <a:pt x="15137" y="2189"/>
                  </a:lnTo>
                  <a:lnTo>
                    <a:pt x="14688" y="2002"/>
                  </a:lnTo>
                  <a:lnTo>
                    <a:pt x="14165" y="1815"/>
                  </a:lnTo>
                  <a:lnTo>
                    <a:pt x="13566" y="1628"/>
                  </a:lnTo>
                  <a:lnTo>
                    <a:pt x="13266" y="1553"/>
                  </a:lnTo>
                  <a:lnTo>
                    <a:pt x="12948" y="1478"/>
                  </a:lnTo>
                  <a:lnTo>
                    <a:pt x="12630" y="1422"/>
                  </a:lnTo>
                  <a:lnTo>
                    <a:pt x="12312" y="1385"/>
                  </a:lnTo>
                  <a:lnTo>
                    <a:pt x="11564" y="1329"/>
                  </a:lnTo>
                  <a:lnTo>
                    <a:pt x="10647" y="1273"/>
                  </a:lnTo>
                  <a:lnTo>
                    <a:pt x="8551" y="1198"/>
                  </a:lnTo>
                  <a:lnTo>
                    <a:pt x="7503" y="1160"/>
                  </a:lnTo>
                  <a:lnTo>
                    <a:pt x="6512" y="1067"/>
                  </a:lnTo>
                  <a:lnTo>
                    <a:pt x="6081" y="1029"/>
                  </a:lnTo>
                  <a:lnTo>
                    <a:pt x="5670" y="955"/>
                  </a:lnTo>
                  <a:lnTo>
                    <a:pt x="5333" y="898"/>
                  </a:lnTo>
                  <a:lnTo>
                    <a:pt x="5034" y="805"/>
                  </a:lnTo>
                  <a:lnTo>
                    <a:pt x="4510" y="636"/>
                  </a:lnTo>
                  <a:lnTo>
                    <a:pt x="4023" y="524"/>
                  </a:lnTo>
                  <a:lnTo>
                    <a:pt x="3537" y="431"/>
                  </a:lnTo>
                  <a:lnTo>
                    <a:pt x="3069" y="393"/>
                  </a:lnTo>
                  <a:lnTo>
                    <a:pt x="2639" y="393"/>
                  </a:lnTo>
                  <a:lnTo>
                    <a:pt x="2246" y="412"/>
                  </a:lnTo>
                  <a:lnTo>
                    <a:pt x="1890" y="487"/>
                  </a:lnTo>
                  <a:lnTo>
                    <a:pt x="1722" y="543"/>
                  </a:lnTo>
                  <a:lnTo>
                    <a:pt x="1553" y="599"/>
                  </a:lnTo>
                  <a:lnTo>
                    <a:pt x="1254" y="730"/>
                  </a:lnTo>
                  <a:lnTo>
                    <a:pt x="973" y="824"/>
                  </a:lnTo>
                  <a:lnTo>
                    <a:pt x="487" y="992"/>
                  </a:lnTo>
                  <a:lnTo>
                    <a:pt x="300" y="1085"/>
                  </a:lnTo>
                  <a:lnTo>
                    <a:pt x="150" y="1179"/>
                  </a:lnTo>
                  <a:lnTo>
                    <a:pt x="94" y="1235"/>
                  </a:lnTo>
                  <a:lnTo>
                    <a:pt x="38" y="1310"/>
                  </a:lnTo>
                  <a:lnTo>
                    <a:pt x="19" y="1366"/>
                  </a:lnTo>
                  <a:lnTo>
                    <a:pt x="1" y="1441"/>
                  </a:lnTo>
                  <a:lnTo>
                    <a:pt x="1" y="1497"/>
                  </a:lnTo>
                  <a:lnTo>
                    <a:pt x="19" y="1535"/>
                  </a:lnTo>
                  <a:lnTo>
                    <a:pt x="57" y="1572"/>
                  </a:lnTo>
                  <a:lnTo>
                    <a:pt x="113" y="1609"/>
                  </a:lnTo>
                  <a:lnTo>
                    <a:pt x="244" y="1666"/>
                  </a:lnTo>
                  <a:lnTo>
                    <a:pt x="412" y="1722"/>
                  </a:lnTo>
                  <a:lnTo>
                    <a:pt x="618" y="1759"/>
                  </a:lnTo>
                  <a:lnTo>
                    <a:pt x="842" y="1778"/>
                  </a:lnTo>
                  <a:lnTo>
                    <a:pt x="1292" y="1778"/>
                  </a:lnTo>
                  <a:lnTo>
                    <a:pt x="1348" y="1984"/>
                  </a:lnTo>
                  <a:lnTo>
                    <a:pt x="1441" y="2171"/>
                  </a:lnTo>
                  <a:lnTo>
                    <a:pt x="1572" y="2414"/>
                  </a:lnTo>
                  <a:lnTo>
                    <a:pt x="1741" y="2676"/>
                  </a:lnTo>
                  <a:lnTo>
                    <a:pt x="1834" y="2807"/>
                  </a:lnTo>
                  <a:lnTo>
                    <a:pt x="1946" y="2919"/>
                  </a:lnTo>
                  <a:lnTo>
                    <a:pt x="2059" y="3031"/>
                  </a:lnTo>
                  <a:lnTo>
                    <a:pt x="2190" y="3125"/>
                  </a:lnTo>
                  <a:lnTo>
                    <a:pt x="2339" y="3219"/>
                  </a:lnTo>
                  <a:lnTo>
                    <a:pt x="2489" y="3275"/>
                  </a:lnTo>
                  <a:lnTo>
                    <a:pt x="2676" y="3331"/>
                  </a:lnTo>
                  <a:lnTo>
                    <a:pt x="2882" y="3368"/>
                  </a:lnTo>
                  <a:lnTo>
                    <a:pt x="3125" y="3387"/>
                  </a:lnTo>
                  <a:lnTo>
                    <a:pt x="3387" y="3387"/>
                  </a:lnTo>
                  <a:lnTo>
                    <a:pt x="3967" y="3368"/>
                  </a:lnTo>
                  <a:lnTo>
                    <a:pt x="4547" y="3312"/>
                  </a:lnTo>
                  <a:lnTo>
                    <a:pt x="5090" y="3256"/>
                  </a:lnTo>
                  <a:lnTo>
                    <a:pt x="5539" y="3200"/>
                  </a:lnTo>
                  <a:lnTo>
                    <a:pt x="5951" y="3125"/>
                  </a:lnTo>
                  <a:lnTo>
                    <a:pt x="6231" y="3237"/>
                  </a:lnTo>
                  <a:lnTo>
                    <a:pt x="6568" y="3368"/>
                  </a:lnTo>
                  <a:lnTo>
                    <a:pt x="7054" y="3518"/>
                  </a:lnTo>
                  <a:lnTo>
                    <a:pt x="7672" y="3705"/>
                  </a:lnTo>
                  <a:lnTo>
                    <a:pt x="8420" y="3892"/>
                  </a:lnTo>
                  <a:lnTo>
                    <a:pt x="9300" y="4060"/>
                  </a:lnTo>
                  <a:lnTo>
                    <a:pt x="10329" y="4248"/>
                  </a:lnTo>
                  <a:lnTo>
                    <a:pt x="12331" y="4547"/>
                  </a:lnTo>
                  <a:lnTo>
                    <a:pt x="14071" y="4809"/>
                  </a:lnTo>
                  <a:lnTo>
                    <a:pt x="14838" y="4902"/>
                  </a:lnTo>
                  <a:lnTo>
                    <a:pt x="15530" y="4977"/>
                  </a:lnTo>
                  <a:lnTo>
                    <a:pt x="16167" y="5033"/>
                  </a:lnTo>
                  <a:lnTo>
                    <a:pt x="16747" y="5052"/>
                  </a:lnTo>
                  <a:lnTo>
                    <a:pt x="17345" y="5071"/>
                  </a:lnTo>
                  <a:lnTo>
                    <a:pt x="18038" y="5127"/>
                  </a:lnTo>
                  <a:lnTo>
                    <a:pt x="18393" y="5183"/>
                  </a:lnTo>
                  <a:lnTo>
                    <a:pt x="18749" y="5239"/>
                  </a:lnTo>
                  <a:lnTo>
                    <a:pt x="19123" y="5333"/>
                  </a:lnTo>
                  <a:lnTo>
                    <a:pt x="19497" y="5408"/>
                  </a:lnTo>
                  <a:lnTo>
                    <a:pt x="19853" y="5520"/>
                  </a:lnTo>
                  <a:lnTo>
                    <a:pt x="20189" y="5651"/>
                  </a:lnTo>
                  <a:lnTo>
                    <a:pt x="20526" y="5782"/>
                  </a:lnTo>
                  <a:lnTo>
                    <a:pt x="20826" y="5932"/>
                  </a:lnTo>
                  <a:lnTo>
                    <a:pt x="21087" y="6100"/>
                  </a:lnTo>
                  <a:lnTo>
                    <a:pt x="21331" y="6287"/>
                  </a:lnTo>
                  <a:lnTo>
                    <a:pt x="21537" y="6493"/>
                  </a:lnTo>
                  <a:lnTo>
                    <a:pt x="21630" y="6586"/>
                  </a:lnTo>
                  <a:lnTo>
                    <a:pt x="21705" y="6699"/>
                  </a:lnTo>
                  <a:lnTo>
                    <a:pt x="21855" y="6961"/>
                  </a:lnTo>
                  <a:lnTo>
                    <a:pt x="22004" y="7279"/>
                  </a:lnTo>
                  <a:lnTo>
                    <a:pt x="22154" y="7634"/>
                  </a:lnTo>
                  <a:lnTo>
                    <a:pt x="22304" y="8046"/>
                  </a:lnTo>
                  <a:lnTo>
                    <a:pt x="22640" y="8925"/>
                  </a:lnTo>
                  <a:lnTo>
                    <a:pt x="22959" y="9861"/>
                  </a:lnTo>
                  <a:lnTo>
                    <a:pt x="23539" y="11694"/>
                  </a:lnTo>
                  <a:lnTo>
                    <a:pt x="23782" y="12424"/>
                  </a:lnTo>
                  <a:lnTo>
                    <a:pt x="23969" y="12985"/>
                  </a:lnTo>
                  <a:lnTo>
                    <a:pt x="24137" y="13397"/>
                  </a:lnTo>
                  <a:lnTo>
                    <a:pt x="24324" y="13809"/>
                  </a:lnTo>
                  <a:lnTo>
                    <a:pt x="24643" y="14576"/>
                  </a:lnTo>
                  <a:lnTo>
                    <a:pt x="24792" y="14931"/>
                  </a:lnTo>
                  <a:lnTo>
                    <a:pt x="24904" y="15287"/>
                  </a:lnTo>
                  <a:lnTo>
                    <a:pt x="24961" y="15624"/>
                  </a:lnTo>
                  <a:lnTo>
                    <a:pt x="24979" y="15792"/>
                  </a:lnTo>
                  <a:lnTo>
                    <a:pt x="24979" y="15960"/>
                  </a:lnTo>
                  <a:lnTo>
                    <a:pt x="24979" y="16148"/>
                  </a:lnTo>
                  <a:lnTo>
                    <a:pt x="24923" y="16409"/>
                  </a:lnTo>
                  <a:lnTo>
                    <a:pt x="24792" y="17046"/>
                  </a:lnTo>
                  <a:lnTo>
                    <a:pt x="24605" y="17832"/>
                  </a:lnTo>
                  <a:lnTo>
                    <a:pt x="24381" y="18730"/>
                  </a:lnTo>
                  <a:lnTo>
                    <a:pt x="24231" y="19534"/>
                  </a:lnTo>
                  <a:lnTo>
                    <a:pt x="24081" y="20339"/>
                  </a:lnTo>
                  <a:lnTo>
                    <a:pt x="24025" y="20750"/>
                  </a:lnTo>
                  <a:lnTo>
                    <a:pt x="23988" y="21162"/>
                  </a:lnTo>
                  <a:lnTo>
                    <a:pt x="23950" y="21574"/>
                  </a:lnTo>
                  <a:lnTo>
                    <a:pt x="23950" y="21967"/>
                  </a:lnTo>
                  <a:lnTo>
                    <a:pt x="32015" y="17738"/>
                  </a:lnTo>
                  <a:lnTo>
                    <a:pt x="31996" y="17495"/>
                  </a:lnTo>
                  <a:lnTo>
                    <a:pt x="31958" y="16840"/>
                  </a:lnTo>
                  <a:lnTo>
                    <a:pt x="31977" y="16222"/>
                  </a:lnTo>
                  <a:lnTo>
                    <a:pt x="32015" y="15474"/>
                  </a:lnTo>
                  <a:lnTo>
                    <a:pt x="32052" y="15193"/>
                  </a:lnTo>
                  <a:lnTo>
                    <a:pt x="32146" y="14875"/>
                  </a:lnTo>
                  <a:lnTo>
                    <a:pt x="32258" y="14538"/>
                  </a:lnTo>
                  <a:lnTo>
                    <a:pt x="32407" y="14164"/>
                  </a:lnTo>
                  <a:lnTo>
                    <a:pt x="32763" y="13341"/>
                  </a:lnTo>
                  <a:lnTo>
                    <a:pt x="33156" y="12499"/>
                  </a:lnTo>
                  <a:lnTo>
                    <a:pt x="33568" y="11657"/>
                  </a:lnTo>
                  <a:lnTo>
                    <a:pt x="33942" y="10890"/>
                  </a:lnTo>
                  <a:lnTo>
                    <a:pt x="34222" y="10216"/>
                  </a:lnTo>
                  <a:lnTo>
                    <a:pt x="34335" y="9954"/>
                  </a:lnTo>
                  <a:lnTo>
                    <a:pt x="34391" y="9730"/>
                  </a:lnTo>
                  <a:lnTo>
                    <a:pt x="34503" y="9262"/>
                  </a:lnTo>
                  <a:lnTo>
                    <a:pt x="34690" y="8719"/>
                  </a:lnTo>
                  <a:lnTo>
                    <a:pt x="34802" y="8420"/>
                  </a:lnTo>
                  <a:lnTo>
                    <a:pt x="34933" y="8121"/>
                  </a:lnTo>
                  <a:lnTo>
                    <a:pt x="35083" y="7803"/>
                  </a:lnTo>
                  <a:lnTo>
                    <a:pt x="35251" y="7503"/>
                  </a:lnTo>
                  <a:lnTo>
                    <a:pt x="35420" y="7204"/>
                  </a:lnTo>
                  <a:lnTo>
                    <a:pt x="35607" y="6923"/>
                  </a:lnTo>
                  <a:lnTo>
                    <a:pt x="35813" y="6680"/>
                  </a:lnTo>
                  <a:lnTo>
                    <a:pt x="36037" y="6437"/>
                  </a:lnTo>
                  <a:lnTo>
                    <a:pt x="36281" y="6231"/>
                  </a:lnTo>
                  <a:lnTo>
                    <a:pt x="36524" y="6063"/>
                  </a:lnTo>
                  <a:lnTo>
                    <a:pt x="36786" y="5932"/>
                  </a:lnTo>
                  <a:lnTo>
                    <a:pt x="36917" y="5875"/>
                  </a:lnTo>
                  <a:lnTo>
                    <a:pt x="37048" y="5838"/>
                  </a:lnTo>
                  <a:lnTo>
                    <a:pt x="37740" y="5707"/>
                  </a:lnTo>
                  <a:lnTo>
                    <a:pt x="38638" y="5539"/>
                  </a:lnTo>
                  <a:lnTo>
                    <a:pt x="40696" y="5202"/>
                  </a:lnTo>
                  <a:lnTo>
                    <a:pt x="43222" y="4790"/>
                  </a:lnTo>
                  <a:lnTo>
                    <a:pt x="43709" y="4809"/>
                  </a:lnTo>
                  <a:lnTo>
                    <a:pt x="44233" y="4790"/>
                  </a:lnTo>
                  <a:lnTo>
                    <a:pt x="44850" y="4771"/>
                  </a:lnTo>
                  <a:lnTo>
                    <a:pt x="45524" y="4734"/>
                  </a:lnTo>
                  <a:lnTo>
                    <a:pt x="46160" y="4678"/>
                  </a:lnTo>
                  <a:lnTo>
                    <a:pt x="46459" y="4622"/>
                  </a:lnTo>
                  <a:lnTo>
                    <a:pt x="46721" y="4584"/>
                  </a:lnTo>
                  <a:lnTo>
                    <a:pt x="46946" y="4510"/>
                  </a:lnTo>
                  <a:lnTo>
                    <a:pt x="47133" y="4453"/>
                  </a:lnTo>
                  <a:lnTo>
                    <a:pt x="47563" y="4266"/>
                  </a:lnTo>
                  <a:lnTo>
                    <a:pt x="48143" y="4060"/>
                  </a:lnTo>
                  <a:lnTo>
                    <a:pt x="49528" y="3611"/>
                  </a:lnTo>
                  <a:lnTo>
                    <a:pt x="50725" y="3237"/>
                  </a:lnTo>
                  <a:lnTo>
                    <a:pt x="51249" y="3069"/>
                  </a:lnTo>
                  <a:lnTo>
                    <a:pt x="51605" y="3181"/>
                  </a:lnTo>
                  <a:lnTo>
                    <a:pt x="52465" y="3387"/>
                  </a:lnTo>
                  <a:lnTo>
                    <a:pt x="52952" y="3499"/>
                  </a:lnTo>
                  <a:lnTo>
                    <a:pt x="53438" y="3593"/>
                  </a:lnTo>
                  <a:lnTo>
                    <a:pt x="53850" y="3668"/>
                  </a:lnTo>
                  <a:lnTo>
                    <a:pt x="54018" y="3686"/>
                  </a:lnTo>
                  <a:lnTo>
                    <a:pt x="54149" y="3686"/>
                  </a:lnTo>
                  <a:lnTo>
                    <a:pt x="54411" y="3649"/>
                  </a:lnTo>
                  <a:lnTo>
                    <a:pt x="54748" y="3574"/>
                  </a:lnTo>
                  <a:lnTo>
                    <a:pt x="55104" y="3462"/>
                  </a:lnTo>
                  <a:lnTo>
                    <a:pt x="55478" y="3331"/>
                  </a:lnTo>
                  <a:lnTo>
                    <a:pt x="55815" y="3181"/>
                  </a:lnTo>
                  <a:lnTo>
                    <a:pt x="56114" y="3031"/>
                  </a:lnTo>
                  <a:lnTo>
                    <a:pt x="56338" y="2882"/>
                  </a:lnTo>
                  <a:lnTo>
                    <a:pt x="56413" y="2807"/>
                  </a:lnTo>
                  <a:lnTo>
                    <a:pt x="56469" y="2751"/>
                  </a:lnTo>
                  <a:lnTo>
                    <a:pt x="56507" y="2676"/>
                  </a:lnTo>
                  <a:lnTo>
                    <a:pt x="56526" y="2601"/>
                  </a:lnTo>
                  <a:lnTo>
                    <a:pt x="56526" y="2433"/>
                  </a:lnTo>
                  <a:lnTo>
                    <a:pt x="56488" y="2283"/>
                  </a:lnTo>
                  <a:lnTo>
                    <a:pt x="56451" y="2115"/>
                  </a:lnTo>
                  <a:lnTo>
                    <a:pt x="56338" y="1853"/>
                  </a:lnTo>
                  <a:lnTo>
                    <a:pt x="56282" y="1740"/>
                  </a:lnTo>
                  <a:lnTo>
                    <a:pt x="56563" y="1740"/>
                  </a:lnTo>
                  <a:lnTo>
                    <a:pt x="56713" y="1759"/>
                  </a:lnTo>
                  <a:lnTo>
                    <a:pt x="56825" y="1778"/>
                  </a:lnTo>
                  <a:lnTo>
                    <a:pt x="57106" y="1834"/>
                  </a:lnTo>
                  <a:lnTo>
                    <a:pt x="57368" y="1853"/>
                  </a:lnTo>
                  <a:lnTo>
                    <a:pt x="57611" y="1834"/>
                  </a:lnTo>
                  <a:lnTo>
                    <a:pt x="57817" y="1796"/>
                  </a:lnTo>
                  <a:lnTo>
                    <a:pt x="58004" y="1722"/>
                  </a:lnTo>
                  <a:lnTo>
                    <a:pt x="58135" y="1647"/>
                  </a:lnTo>
                  <a:lnTo>
                    <a:pt x="58228" y="1553"/>
                  </a:lnTo>
                  <a:lnTo>
                    <a:pt x="58247" y="1497"/>
                  </a:lnTo>
                  <a:lnTo>
                    <a:pt x="58266" y="1441"/>
                  </a:lnTo>
                  <a:lnTo>
                    <a:pt x="58247" y="1385"/>
                  </a:lnTo>
                  <a:lnTo>
                    <a:pt x="58210" y="1310"/>
                  </a:lnTo>
                  <a:lnTo>
                    <a:pt x="58153" y="1216"/>
                  </a:lnTo>
                  <a:lnTo>
                    <a:pt x="58060" y="1123"/>
                  </a:lnTo>
                  <a:lnTo>
                    <a:pt x="57948" y="1011"/>
                  </a:lnTo>
                  <a:lnTo>
                    <a:pt x="57817" y="898"/>
                  </a:lnTo>
                  <a:lnTo>
                    <a:pt x="57667" y="786"/>
                  </a:lnTo>
                  <a:lnTo>
                    <a:pt x="57480" y="674"/>
                  </a:lnTo>
                  <a:lnTo>
                    <a:pt x="57293" y="562"/>
                  </a:lnTo>
                  <a:lnTo>
                    <a:pt x="57068" y="449"/>
                  </a:lnTo>
                  <a:lnTo>
                    <a:pt x="56844" y="337"/>
                  </a:lnTo>
                  <a:lnTo>
                    <a:pt x="56600" y="244"/>
                  </a:lnTo>
                  <a:lnTo>
                    <a:pt x="56338" y="169"/>
                  </a:lnTo>
                  <a:lnTo>
                    <a:pt x="56077" y="94"/>
                  </a:lnTo>
                  <a:lnTo>
                    <a:pt x="55777" y="38"/>
                  </a:lnTo>
                  <a:lnTo>
                    <a:pt x="55496" y="19"/>
                  </a:lnTo>
                  <a:lnTo>
                    <a:pt x="55178"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4"/>
            <p:cNvSpPr/>
            <p:nvPr/>
          </p:nvSpPr>
          <p:spPr>
            <a:xfrm>
              <a:off x="9855466" y="1991279"/>
              <a:ext cx="2238434" cy="843917"/>
            </a:xfrm>
            <a:custGeom>
              <a:avLst/>
              <a:gdLst/>
              <a:ahLst/>
              <a:cxnLst/>
              <a:rect l="l" t="t" r="r" b="b"/>
              <a:pathLst>
                <a:path w="58266" h="21967" fill="none" extrusionOk="0">
                  <a:moveTo>
                    <a:pt x="32707" y="1385"/>
                  </a:moveTo>
                  <a:lnTo>
                    <a:pt x="32707" y="1385"/>
                  </a:lnTo>
                  <a:lnTo>
                    <a:pt x="33586" y="1310"/>
                  </a:lnTo>
                  <a:lnTo>
                    <a:pt x="34447" y="1273"/>
                  </a:lnTo>
                  <a:lnTo>
                    <a:pt x="35326" y="1273"/>
                  </a:lnTo>
                  <a:lnTo>
                    <a:pt x="36168" y="1310"/>
                  </a:lnTo>
                  <a:lnTo>
                    <a:pt x="36992" y="1366"/>
                  </a:lnTo>
                  <a:lnTo>
                    <a:pt x="37777" y="1441"/>
                  </a:lnTo>
                  <a:lnTo>
                    <a:pt x="38526" y="1535"/>
                  </a:lnTo>
                  <a:lnTo>
                    <a:pt x="39237" y="1647"/>
                  </a:lnTo>
                  <a:lnTo>
                    <a:pt x="39873" y="1759"/>
                  </a:lnTo>
                  <a:lnTo>
                    <a:pt x="40472" y="1871"/>
                  </a:lnTo>
                  <a:lnTo>
                    <a:pt x="41426" y="2077"/>
                  </a:lnTo>
                  <a:lnTo>
                    <a:pt x="42043" y="2227"/>
                  </a:lnTo>
                  <a:lnTo>
                    <a:pt x="42249" y="2283"/>
                  </a:lnTo>
                  <a:lnTo>
                    <a:pt x="42249" y="2283"/>
                  </a:lnTo>
                  <a:lnTo>
                    <a:pt x="42399" y="2152"/>
                  </a:lnTo>
                  <a:lnTo>
                    <a:pt x="42549" y="2021"/>
                  </a:lnTo>
                  <a:lnTo>
                    <a:pt x="42717" y="1909"/>
                  </a:lnTo>
                  <a:lnTo>
                    <a:pt x="42904" y="1815"/>
                  </a:lnTo>
                  <a:lnTo>
                    <a:pt x="43129" y="1703"/>
                  </a:lnTo>
                  <a:lnTo>
                    <a:pt x="43353" y="1628"/>
                  </a:lnTo>
                  <a:lnTo>
                    <a:pt x="43596" y="1535"/>
                  </a:lnTo>
                  <a:lnTo>
                    <a:pt x="43858" y="1460"/>
                  </a:lnTo>
                  <a:lnTo>
                    <a:pt x="44139" y="1404"/>
                  </a:lnTo>
                  <a:lnTo>
                    <a:pt x="44438" y="1347"/>
                  </a:lnTo>
                  <a:lnTo>
                    <a:pt x="44738" y="1310"/>
                  </a:lnTo>
                  <a:lnTo>
                    <a:pt x="45075" y="1273"/>
                  </a:lnTo>
                  <a:lnTo>
                    <a:pt x="45748" y="1235"/>
                  </a:lnTo>
                  <a:lnTo>
                    <a:pt x="46478" y="1235"/>
                  </a:lnTo>
                  <a:lnTo>
                    <a:pt x="46478" y="1235"/>
                  </a:lnTo>
                  <a:lnTo>
                    <a:pt x="47245" y="1235"/>
                  </a:lnTo>
                  <a:lnTo>
                    <a:pt x="48012" y="1216"/>
                  </a:lnTo>
                  <a:lnTo>
                    <a:pt x="48779" y="1179"/>
                  </a:lnTo>
                  <a:lnTo>
                    <a:pt x="49490" y="1104"/>
                  </a:lnTo>
                  <a:lnTo>
                    <a:pt x="50164" y="1029"/>
                  </a:lnTo>
                  <a:lnTo>
                    <a:pt x="50781" y="917"/>
                  </a:lnTo>
                  <a:lnTo>
                    <a:pt x="51287" y="824"/>
                  </a:lnTo>
                  <a:lnTo>
                    <a:pt x="51717" y="693"/>
                  </a:lnTo>
                  <a:lnTo>
                    <a:pt x="51717" y="693"/>
                  </a:lnTo>
                  <a:lnTo>
                    <a:pt x="52072" y="580"/>
                  </a:lnTo>
                  <a:lnTo>
                    <a:pt x="52484" y="449"/>
                  </a:lnTo>
                  <a:lnTo>
                    <a:pt x="53008" y="318"/>
                  </a:lnTo>
                  <a:lnTo>
                    <a:pt x="53588" y="187"/>
                  </a:lnTo>
                  <a:lnTo>
                    <a:pt x="54224" y="75"/>
                  </a:lnTo>
                  <a:lnTo>
                    <a:pt x="54542" y="38"/>
                  </a:lnTo>
                  <a:lnTo>
                    <a:pt x="54860" y="0"/>
                  </a:lnTo>
                  <a:lnTo>
                    <a:pt x="55178" y="0"/>
                  </a:lnTo>
                  <a:lnTo>
                    <a:pt x="55496" y="19"/>
                  </a:lnTo>
                  <a:lnTo>
                    <a:pt x="55496" y="19"/>
                  </a:lnTo>
                  <a:lnTo>
                    <a:pt x="55777" y="38"/>
                  </a:lnTo>
                  <a:lnTo>
                    <a:pt x="56077" y="94"/>
                  </a:lnTo>
                  <a:lnTo>
                    <a:pt x="56338" y="169"/>
                  </a:lnTo>
                  <a:lnTo>
                    <a:pt x="56600" y="244"/>
                  </a:lnTo>
                  <a:lnTo>
                    <a:pt x="56844" y="337"/>
                  </a:lnTo>
                  <a:lnTo>
                    <a:pt x="57068" y="449"/>
                  </a:lnTo>
                  <a:lnTo>
                    <a:pt x="57293" y="562"/>
                  </a:lnTo>
                  <a:lnTo>
                    <a:pt x="57480" y="674"/>
                  </a:lnTo>
                  <a:lnTo>
                    <a:pt x="57667" y="786"/>
                  </a:lnTo>
                  <a:lnTo>
                    <a:pt x="57817" y="898"/>
                  </a:lnTo>
                  <a:lnTo>
                    <a:pt x="57948" y="1011"/>
                  </a:lnTo>
                  <a:lnTo>
                    <a:pt x="58060" y="1123"/>
                  </a:lnTo>
                  <a:lnTo>
                    <a:pt x="58153" y="1216"/>
                  </a:lnTo>
                  <a:lnTo>
                    <a:pt x="58210" y="1310"/>
                  </a:lnTo>
                  <a:lnTo>
                    <a:pt x="58247" y="1385"/>
                  </a:lnTo>
                  <a:lnTo>
                    <a:pt x="58266" y="1441"/>
                  </a:lnTo>
                  <a:lnTo>
                    <a:pt x="58266" y="1441"/>
                  </a:lnTo>
                  <a:lnTo>
                    <a:pt x="58247" y="1497"/>
                  </a:lnTo>
                  <a:lnTo>
                    <a:pt x="58228" y="1553"/>
                  </a:lnTo>
                  <a:lnTo>
                    <a:pt x="58135" y="1647"/>
                  </a:lnTo>
                  <a:lnTo>
                    <a:pt x="58004" y="1722"/>
                  </a:lnTo>
                  <a:lnTo>
                    <a:pt x="57817" y="1796"/>
                  </a:lnTo>
                  <a:lnTo>
                    <a:pt x="57611" y="1834"/>
                  </a:lnTo>
                  <a:lnTo>
                    <a:pt x="57368" y="1853"/>
                  </a:lnTo>
                  <a:lnTo>
                    <a:pt x="57106" y="1834"/>
                  </a:lnTo>
                  <a:lnTo>
                    <a:pt x="56825" y="1778"/>
                  </a:lnTo>
                  <a:lnTo>
                    <a:pt x="56825" y="1778"/>
                  </a:lnTo>
                  <a:lnTo>
                    <a:pt x="56713" y="1759"/>
                  </a:lnTo>
                  <a:lnTo>
                    <a:pt x="56563" y="1740"/>
                  </a:lnTo>
                  <a:lnTo>
                    <a:pt x="56282" y="1740"/>
                  </a:lnTo>
                  <a:lnTo>
                    <a:pt x="56282" y="1740"/>
                  </a:lnTo>
                  <a:lnTo>
                    <a:pt x="56282" y="1740"/>
                  </a:lnTo>
                  <a:lnTo>
                    <a:pt x="56338" y="1853"/>
                  </a:lnTo>
                  <a:lnTo>
                    <a:pt x="56451" y="2115"/>
                  </a:lnTo>
                  <a:lnTo>
                    <a:pt x="56488" y="2283"/>
                  </a:lnTo>
                  <a:lnTo>
                    <a:pt x="56526" y="2433"/>
                  </a:lnTo>
                  <a:lnTo>
                    <a:pt x="56526" y="2601"/>
                  </a:lnTo>
                  <a:lnTo>
                    <a:pt x="56507" y="2676"/>
                  </a:lnTo>
                  <a:lnTo>
                    <a:pt x="56469" y="2751"/>
                  </a:lnTo>
                  <a:lnTo>
                    <a:pt x="56469" y="2751"/>
                  </a:lnTo>
                  <a:lnTo>
                    <a:pt x="56413" y="2807"/>
                  </a:lnTo>
                  <a:lnTo>
                    <a:pt x="56338" y="2882"/>
                  </a:lnTo>
                  <a:lnTo>
                    <a:pt x="56114" y="3031"/>
                  </a:lnTo>
                  <a:lnTo>
                    <a:pt x="55815" y="3181"/>
                  </a:lnTo>
                  <a:lnTo>
                    <a:pt x="55478" y="3331"/>
                  </a:lnTo>
                  <a:lnTo>
                    <a:pt x="55104" y="3462"/>
                  </a:lnTo>
                  <a:lnTo>
                    <a:pt x="54748" y="3574"/>
                  </a:lnTo>
                  <a:lnTo>
                    <a:pt x="54411" y="3649"/>
                  </a:lnTo>
                  <a:lnTo>
                    <a:pt x="54149" y="3686"/>
                  </a:lnTo>
                  <a:lnTo>
                    <a:pt x="54149" y="3686"/>
                  </a:lnTo>
                  <a:lnTo>
                    <a:pt x="54018" y="3686"/>
                  </a:lnTo>
                  <a:lnTo>
                    <a:pt x="53850" y="3668"/>
                  </a:lnTo>
                  <a:lnTo>
                    <a:pt x="53438" y="3593"/>
                  </a:lnTo>
                  <a:lnTo>
                    <a:pt x="52952" y="3499"/>
                  </a:lnTo>
                  <a:lnTo>
                    <a:pt x="52465" y="3387"/>
                  </a:lnTo>
                  <a:lnTo>
                    <a:pt x="51605" y="3181"/>
                  </a:lnTo>
                  <a:lnTo>
                    <a:pt x="51249" y="3069"/>
                  </a:lnTo>
                  <a:lnTo>
                    <a:pt x="51249" y="3069"/>
                  </a:lnTo>
                  <a:lnTo>
                    <a:pt x="50725" y="3237"/>
                  </a:lnTo>
                  <a:lnTo>
                    <a:pt x="49528" y="3611"/>
                  </a:lnTo>
                  <a:lnTo>
                    <a:pt x="48143" y="4060"/>
                  </a:lnTo>
                  <a:lnTo>
                    <a:pt x="47563" y="4266"/>
                  </a:lnTo>
                  <a:lnTo>
                    <a:pt x="47133" y="4453"/>
                  </a:lnTo>
                  <a:lnTo>
                    <a:pt x="47133" y="4453"/>
                  </a:lnTo>
                  <a:lnTo>
                    <a:pt x="46946" y="4510"/>
                  </a:lnTo>
                  <a:lnTo>
                    <a:pt x="46721" y="4584"/>
                  </a:lnTo>
                  <a:lnTo>
                    <a:pt x="46459" y="4622"/>
                  </a:lnTo>
                  <a:lnTo>
                    <a:pt x="46160" y="4678"/>
                  </a:lnTo>
                  <a:lnTo>
                    <a:pt x="45524" y="4734"/>
                  </a:lnTo>
                  <a:lnTo>
                    <a:pt x="44850" y="4771"/>
                  </a:lnTo>
                  <a:lnTo>
                    <a:pt x="44233" y="4790"/>
                  </a:lnTo>
                  <a:lnTo>
                    <a:pt x="43709" y="4809"/>
                  </a:lnTo>
                  <a:lnTo>
                    <a:pt x="43222" y="4790"/>
                  </a:lnTo>
                  <a:lnTo>
                    <a:pt x="43222" y="4790"/>
                  </a:lnTo>
                  <a:lnTo>
                    <a:pt x="40696" y="5202"/>
                  </a:lnTo>
                  <a:lnTo>
                    <a:pt x="38638" y="5539"/>
                  </a:lnTo>
                  <a:lnTo>
                    <a:pt x="37740" y="5707"/>
                  </a:lnTo>
                  <a:lnTo>
                    <a:pt x="37048" y="5838"/>
                  </a:lnTo>
                  <a:lnTo>
                    <a:pt x="37048" y="5838"/>
                  </a:lnTo>
                  <a:lnTo>
                    <a:pt x="36917" y="5875"/>
                  </a:lnTo>
                  <a:lnTo>
                    <a:pt x="36786" y="5932"/>
                  </a:lnTo>
                  <a:lnTo>
                    <a:pt x="36524" y="6063"/>
                  </a:lnTo>
                  <a:lnTo>
                    <a:pt x="36281" y="6231"/>
                  </a:lnTo>
                  <a:lnTo>
                    <a:pt x="36037" y="6437"/>
                  </a:lnTo>
                  <a:lnTo>
                    <a:pt x="35813" y="6680"/>
                  </a:lnTo>
                  <a:lnTo>
                    <a:pt x="35607" y="6923"/>
                  </a:lnTo>
                  <a:lnTo>
                    <a:pt x="35420" y="7204"/>
                  </a:lnTo>
                  <a:lnTo>
                    <a:pt x="35251" y="7503"/>
                  </a:lnTo>
                  <a:lnTo>
                    <a:pt x="35083" y="7803"/>
                  </a:lnTo>
                  <a:lnTo>
                    <a:pt x="34933" y="8121"/>
                  </a:lnTo>
                  <a:lnTo>
                    <a:pt x="34802" y="8420"/>
                  </a:lnTo>
                  <a:lnTo>
                    <a:pt x="34690" y="8719"/>
                  </a:lnTo>
                  <a:lnTo>
                    <a:pt x="34503" y="9262"/>
                  </a:lnTo>
                  <a:lnTo>
                    <a:pt x="34391" y="9730"/>
                  </a:lnTo>
                  <a:lnTo>
                    <a:pt x="34391" y="9730"/>
                  </a:lnTo>
                  <a:lnTo>
                    <a:pt x="34335" y="9954"/>
                  </a:lnTo>
                  <a:lnTo>
                    <a:pt x="34222" y="10216"/>
                  </a:lnTo>
                  <a:lnTo>
                    <a:pt x="33942" y="10890"/>
                  </a:lnTo>
                  <a:lnTo>
                    <a:pt x="33568" y="11657"/>
                  </a:lnTo>
                  <a:lnTo>
                    <a:pt x="33156" y="12499"/>
                  </a:lnTo>
                  <a:lnTo>
                    <a:pt x="32763" y="13341"/>
                  </a:lnTo>
                  <a:lnTo>
                    <a:pt x="32407" y="14164"/>
                  </a:lnTo>
                  <a:lnTo>
                    <a:pt x="32258" y="14538"/>
                  </a:lnTo>
                  <a:lnTo>
                    <a:pt x="32146" y="14875"/>
                  </a:lnTo>
                  <a:lnTo>
                    <a:pt x="32052" y="15193"/>
                  </a:lnTo>
                  <a:lnTo>
                    <a:pt x="32015" y="15474"/>
                  </a:lnTo>
                  <a:lnTo>
                    <a:pt x="32015" y="15474"/>
                  </a:lnTo>
                  <a:lnTo>
                    <a:pt x="31977" y="16222"/>
                  </a:lnTo>
                  <a:lnTo>
                    <a:pt x="31958" y="16840"/>
                  </a:lnTo>
                  <a:lnTo>
                    <a:pt x="31958" y="16840"/>
                  </a:lnTo>
                  <a:lnTo>
                    <a:pt x="31996" y="17495"/>
                  </a:lnTo>
                  <a:lnTo>
                    <a:pt x="32015" y="17738"/>
                  </a:lnTo>
                  <a:lnTo>
                    <a:pt x="23950" y="21967"/>
                  </a:lnTo>
                  <a:lnTo>
                    <a:pt x="23950" y="21967"/>
                  </a:lnTo>
                  <a:lnTo>
                    <a:pt x="23950" y="21574"/>
                  </a:lnTo>
                  <a:lnTo>
                    <a:pt x="23988" y="21162"/>
                  </a:lnTo>
                  <a:lnTo>
                    <a:pt x="24025" y="20750"/>
                  </a:lnTo>
                  <a:lnTo>
                    <a:pt x="24081" y="20339"/>
                  </a:lnTo>
                  <a:lnTo>
                    <a:pt x="24231" y="19534"/>
                  </a:lnTo>
                  <a:lnTo>
                    <a:pt x="24381" y="18730"/>
                  </a:lnTo>
                  <a:lnTo>
                    <a:pt x="24381" y="18730"/>
                  </a:lnTo>
                  <a:lnTo>
                    <a:pt x="24605" y="17832"/>
                  </a:lnTo>
                  <a:lnTo>
                    <a:pt x="24792" y="17046"/>
                  </a:lnTo>
                  <a:lnTo>
                    <a:pt x="24923" y="16409"/>
                  </a:lnTo>
                  <a:lnTo>
                    <a:pt x="24979" y="16148"/>
                  </a:lnTo>
                  <a:lnTo>
                    <a:pt x="24979" y="15960"/>
                  </a:lnTo>
                  <a:lnTo>
                    <a:pt x="24979" y="15960"/>
                  </a:lnTo>
                  <a:lnTo>
                    <a:pt x="24979" y="15792"/>
                  </a:lnTo>
                  <a:lnTo>
                    <a:pt x="24961" y="15624"/>
                  </a:lnTo>
                  <a:lnTo>
                    <a:pt x="24904" y="15287"/>
                  </a:lnTo>
                  <a:lnTo>
                    <a:pt x="24792" y="14931"/>
                  </a:lnTo>
                  <a:lnTo>
                    <a:pt x="24643" y="14576"/>
                  </a:lnTo>
                  <a:lnTo>
                    <a:pt x="24324" y="13809"/>
                  </a:lnTo>
                  <a:lnTo>
                    <a:pt x="24137" y="13397"/>
                  </a:lnTo>
                  <a:lnTo>
                    <a:pt x="23969" y="12985"/>
                  </a:lnTo>
                  <a:lnTo>
                    <a:pt x="23969" y="12985"/>
                  </a:lnTo>
                  <a:lnTo>
                    <a:pt x="23782" y="12424"/>
                  </a:lnTo>
                  <a:lnTo>
                    <a:pt x="23539" y="11694"/>
                  </a:lnTo>
                  <a:lnTo>
                    <a:pt x="22959" y="9861"/>
                  </a:lnTo>
                  <a:lnTo>
                    <a:pt x="22640" y="8925"/>
                  </a:lnTo>
                  <a:lnTo>
                    <a:pt x="22304" y="8046"/>
                  </a:lnTo>
                  <a:lnTo>
                    <a:pt x="22154" y="7634"/>
                  </a:lnTo>
                  <a:lnTo>
                    <a:pt x="22004" y="7279"/>
                  </a:lnTo>
                  <a:lnTo>
                    <a:pt x="21855" y="6961"/>
                  </a:lnTo>
                  <a:lnTo>
                    <a:pt x="21705" y="6699"/>
                  </a:lnTo>
                  <a:lnTo>
                    <a:pt x="21705" y="6699"/>
                  </a:lnTo>
                  <a:lnTo>
                    <a:pt x="21630" y="6586"/>
                  </a:lnTo>
                  <a:lnTo>
                    <a:pt x="21537" y="6493"/>
                  </a:lnTo>
                  <a:lnTo>
                    <a:pt x="21331" y="6287"/>
                  </a:lnTo>
                  <a:lnTo>
                    <a:pt x="21087" y="6100"/>
                  </a:lnTo>
                  <a:lnTo>
                    <a:pt x="20826" y="5932"/>
                  </a:lnTo>
                  <a:lnTo>
                    <a:pt x="20526" y="5782"/>
                  </a:lnTo>
                  <a:lnTo>
                    <a:pt x="20189" y="5651"/>
                  </a:lnTo>
                  <a:lnTo>
                    <a:pt x="19853" y="5520"/>
                  </a:lnTo>
                  <a:lnTo>
                    <a:pt x="19497" y="5408"/>
                  </a:lnTo>
                  <a:lnTo>
                    <a:pt x="19123" y="5333"/>
                  </a:lnTo>
                  <a:lnTo>
                    <a:pt x="18749" y="5239"/>
                  </a:lnTo>
                  <a:lnTo>
                    <a:pt x="18393" y="5183"/>
                  </a:lnTo>
                  <a:lnTo>
                    <a:pt x="18038" y="5127"/>
                  </a:lnTo>
                  <a:lnTo>
                    <a:pt x="17345" y="5071"/>
                  </a:lnTo>
                  <a:lnTo>
                    <a:pt x="16747" y="5052"/>
                  </a:lnTo>
                  <a:lnTo>
                    <a:pt x="16747" y="5052"/>
                  </a:lnTo>
                  <a:lnTo>
                    <a:pt x="16167" y="5033"/>
                  </a:lnTo>
                  <a:lnTo>
                    <a:pt x="15530" y="4977"/>
                  </a:lnTo>
                  <a:lnTo>
                    <a:pt x="14838" y="4902"/>
                  </a:lnTo>
                  <a:lnTo>
                    <a:pt x="14071" y="4809"/>
                  </a:lnTo>
                  <a:lnTo>
                    <a:pt x="12331" y="4547"/>
                  </a:lnTo>
                  <a:lnTo>
                    <a:pt x="10329" y="4248"/>
                  </a:lnTo>
                  <a:lnTo>
                    <a:pt x="10329" y="4248"/>
                  </a:lnTo>
                  <a:lnTo>
                    <a:pt x="9300" y="4060"/>
                  </a:lnTo>
                  <a:lnTo>
                    <a:pt x="8420" y="3892"/>
                  </a:lnTo>
                  <a:lnTo>
                    <a:pt x="7672" y="3705"/>
                  </a:lnTo>
                  <a:lnTo>
                    <a:pt x="7054" y="3518"/>
                  </a:lnTo>
                  <a:lnTo>
                    <a:pt x="6568" y="3368"/>
                  </a:lnTo>
                  <a:lnTo>
                    <a:pt x="6231" y="3237"/>
                  </a:lnTo>
                  <a:lnTo>
                    <a:pt x="5951" y="3125"/>
                  </a:lnTo>
                  <a:lnTo>
                    <a:pt x="5951" y="3125"/>
                  </a:lnTo>
                  <a:lnTo>
                    <a:pt x="5539" y="3200"/>
                  </a:lnTo>
                  <a:lnTo>
                    <a:pt x="5090" y="3256"/>
                  </a:lnTo>
                  <a:lnTo>
                    <a:pt x="4547" y="3312"/>
                  </a:lnTo>
                  <a:lnTo>
                    <a:pt x="3967" y="3368"/>
                  </a:lnTo>
                  <a:lnTo>
                    <a:pt x="3387" y="3387"/>
                  </a:lnTo>
                  <a:lnTo>
                    <a:pt x="3125" y="3387"/>
                  </a:lnTo>
                  <a:lnTo>
                    <a:pt x="2882" y="3368"/>
                  </a:lnTo>
                  <a:lnTo>
                    <a:pt x="2676" y="3331"/>
                  </a:lnTo>
                  <a:lnTo>
                    <a:pt x="2489" y="3275"/>
                  </a:lnTo>
                  <a:lnTo>
                    <a:pt x="2489" y="3275"/>
                  </a:lnTo>
                  <a:lnTo>
                    <a:pt x="2339" y="3219"/>
                  </a:lnTo>
                  <a:lnTo>
                    <a:pt x="2190" y="3125"/>
                  </a:lnTo>
                  <a:lnTo>
                    <a:pt x="2059" y="3031"/>
                  </a:lnTo>
                  <a:lnTo>
                    <a:pt x="1946" y="2919"/>
                  </a:lnTo>
                  <a:lnTo>
                    <a:pt x="1834" y="2807"/>
                  </a:lnTo>
                  <a:lnTo>
                    <a:pt x="1741" y="2676"/>
                  </a:lnTo>
                  <a:lnTo>
                    <a:pt x="1572" y="2414"/>
                  </a:lnTo>
                  <a:lnTo>
                    <a:pt x="1441" y="2171"/>
                  </a:lnTo>
                  <a:lnTo>
                    <a:pt x="1348" y="1984"/>
                  </a:lnTo>
                  <a:lnTo>
                    <a:pt x="1292" y="1778"/>
                  </a:lnTo>
                  <a:lnTo>
                    <a:pt x="1292" y="1778"/>
                  </a:lnTo>
                  <a:lnTo>
                    <a:pt x="842" y="1778"/>
                  </a:lnTo>
                  <a:lnTo>
                    <a:pt x="618" y="1759"/>
                  </a:lnTo>
                  <a:lnTo>
                    <a:pt x="412" y="1722"/>
                  </a:lnTo>
                  <a:lnTo>
                    <a:pt x="244" y="1666"/>
                  </a:lnTo>
                  <a:lnTo>
                    <a:pt x="113" y="1609"/>
                  </a:lnTo>
                  <a:lnTo>
                    <a:pt x="57" y="1572"/>
                  </a:lnTo>
                  <a:lnTo>
                    <a:pt x="19" y="1535"/>
                  </a:lnTo>
                  <a:lnTo>
                    <a:pt x="1" y="1497"/>
                  </a:lnTo>
                  <a:lnTo>
                    <a:pt x="1" y="1441"/>
                  </a:lnTo>
                  <a:lnTo>
                    <a:pt x="1" y="1441"/>
                  </a:lnTo>
                  <a:lnTo>
                    <a:pt x="19" y="1366"/>
                  </a:lnTo>
                  <a:lnTo>
                    <a:pt x="38" y="1310"/>
                  </a:lnTo>
                  <a:lnTo>
                    <a:pt x="94" y="1235"/>
                  </a:lnTo>
                  <a:lnTo>
                    <a:pt x="150" y="1179"/>
                  </a:lnTo>
                  <a:lnTo>
                    <a:pt x="300" y="1085"/>
                  </a:lnTo>
                  <a:lnTo>
                    <a:pt x="487" y="992"/>
                  </a:lnTo>
                  <a:lnTo>
                    <a:pt x="973" y="824"/>
                  </a:lnTo>
                  <a:lnTo>
                    <a:pt x="1254" y="730"/>
                  </a:lnTo>
                  <a:lnTo>
                    <a:pt x="1553" y="599"/>
                  </a:lnTo>
                  <a:lnTo>
                    <a:pt x="1553" y="599"/>
                  </a:lnTo>
                  <a:lnTo>
                    <a:pt x="1722" y="543"/>
                  </a:lnTo>
                  <a:lnTo>
                    <a:pt x="1890" y="487"/>
                  </a:lnTo>
                  <a:lnTo>
                    <a:pt x="2246" y="412"/>
                  </a:lnTo>
                  <a:lnTo>
                    <a:pt x="2639" y="393"/>
                  </a:lnTo>
                  <a:lnTo>
                    <a:pt x="3069" y="393"/>
                  </a:lnTo>
                  <a:lnTo>
                    <a:pt x="3537" y="431"/>
                  </a:lnTo>
                  <a:lnTo>
                    <a:pt x="4023" y="524"/>
                  </a:lnTo>
                  <a:lnTo>
                    <a:pt x="4510" y="636"/>
                  </a:lnTo>
                  <a:lnTo>
                    <a:pt x="5034" y="805"/>
                  </a:lnTo>
                  <a:lnTo>
                    <a:pt x="5034" y="805"/>
                  </a:lnTo>
                  <a:lnTo>
                    <a:pt x="5333" y="898"/>
                  </a:lnTo>
                  <a:lnTo>
                    <a:pt x="5670" y="955"/>
                  </a:lnTo>
                  <a:lnTo>
                    <a:pt x="6081" y="1029"/>
                  </a:lnTo>
                  <a:lnTo>
                    <a:pt x="6512" y="1067"/>
                  </a:lnTo>
                  <a:lnTo>
                    <a:pt x="7503" y="1160"/>
                  </a:lnTo>
                  <a:lnTo>
                    <a:pt x="8551" y="1198"/>
                  </a:lnTo>
                  <a:lnTo>
                    <a:pt x="10647" y="1273"/>
                  </a:lnTo>
                  <a:lnTo>
                    <a:pt x="11564" y="1329"/>
                  </a:lnTo>
                  <a:lnTo>
                    <a:pt x="12312" y="1385"/>
                  </a:lnTo>
                  <a:lnTo>
                    <a:pt x="12312" y="1385"/>
                  </a:lnTo>
                  <a:lnTo>
                    <a:pt x="12630" y="1422"/>
                  </a:lnTo>
                  <a:lnTo>
                    <a:pt x="12948" y="1478"/>
                  </a:lnTo>
                  <a:lnTo>
                    <a:pt x="13266" y="1553"/>
                  </a:lnTo>
                  <a:lnTo>
                    <a:pt x="13566" y="1628"/>
                  </a:lnTo>
                  <a:lnTo>
                    <a:pt x="14165" y="1815"/>
                  </a:lnTo>
                  <a:lnTo>
                    <a:pt x="14688" y="2002"/>
                  </a:lnTo>
                  <a:lnTo>
                    <a:pt x="15137" y="2189"/>
                  </a:lnTo>
                  <a:lnTo>
                    <a:pt x="15493" y="2339"/>
                  </a:lnTo>
                  <a:lnTo>
                    <a:pt x="15792" y="2489"/>
                  </a:lnTo>
                  <a:lnTo>
                    <a:pt x="15792" y="2489"/>
                  </a:lnTo>
                  <a:lnTo>
                    <a:pt x="17308" y="2377"/>
                  </a:lnTo>
                  <a:lnTo>
                    <a:pt x="18711" y="2246"/>
                  </a:lnTo>
                  <a:lnTo>
                    <a:pt x="21106" y="2002"/>
                  </a:lnTo>
                  <a:lnTo>
                    <a:pt x="22734" y="1815"/>
                  </a:lnTo>
                  <a:lnTo>
                    <a:pt x="23333" y="1740"/>
                  </a:lnTo>
                  <a:lnTo>
                    <a:pt x="23333" y="1740"/>
                  </a:lnTo>
                  <a:lnTo>
                    <a:pt x="23333" y="1740"/>
                  </a:lnTo>
                  <a:lnTo>
                    <a:pt x="23688" y="2994"/>
                  </a:lnTo>
                  <a:lnTo>
                    <a:pt x="23857" y="3555"/>
                  </a:lnTo>
                  <a:lnTo>
                    <a:pt x="23988" y="4060"/>
                  </a:lnTo>
                  <a:lnTo>
                    <a:pt x="23988" y="4060"/>
                  </a:lnTo>
                  <a:lnTo>
                    <a:pt x="24100" y="4547"/>
                  </a:lnTo>
                  <a:lnTo>
                    <a:pt x="24193" y="4996"/>
                  </a:lnTo>
                  <a:lnTo>
                    <a:pt x="24250" y="5408"/>
                  </a:lnTo>
                  <a:lnTo>
                    <a:pt x="24268" y="5744"/>
                  </a:lnTo>
                  <a:lnTo>
                    <a:pt x="24287" y="6212"/>
                  </a:lnTo>
                  <a:lnTo>
                    <a:pt x="24287" y="6381"/>
                  </a:lnTo>
                  <a:lnTo>
                    <a:pt x="24287" y="6381"/>
                  </a:lnTo>
                  <a:lnTo>
                    <a:pt x="24493" y="6268"/>
                  </a:lnTo>
                  <a:lnTo>
                    <a:pt x="24736" y="6119"/>
                  </a:lnTo>
                  <a:lnTo>
                    <a:pt x="25017" y="5932"/>
                  </a:lnTo>
                  <a:lnTo>
                    <a:pt x="25335" y="5688"/>
                  </a:lnTo>
                  <a:lnTo>
                    <a:pt x="25653" y="5389"/>
                  </a:lnTo>
                  <a:lnTo>
                    <a:pt x="25821" y="5239"/>
                  </a:lnTo>
                  <a:lnTo>
                    <a:pt x="25971" y="5071"/>
                  </a:lnTo>
                  <a:lnTo>
                    <a:pt x="26102" y="4902"/>
                  </a:lnTo>
                  <a:lnTo>
                    <a:pt x="26233" y="4715"/>
                  </a:lnTo>
                  <a:lnTo>
                    <a:pt x="26233" y="4715"/>
                  </a:lnTo>
                  <a:lnTo>
                    <a:pt x="26457" y="5033"/>
                  </a:lnTo>
                  <a:lnTo>
                    <a:pt x="26457" y="5033"/>
                  </a:lnTo>
                  <a:lnTo>
                    <a:pt x="26888" y="5520"/>
                  </a:lnTo>
                  <a:lnTo>
                    <a:pt x="27094" y="5726"/>
                  </a:lnTo>
                  <a:lnTo>
                    <a:pt x="27281" y="5913"/>
                  </a:lnTo>
                  <a:lnTo>
                    <a:pt x="27468" y="6081"/>
                  </a:lnTo>
                  <a:lnTo>
                    <a:pt x="27636" y="6212"/>
                  </a:lnTo>
                  <a:lnTo>
                    <a:pt x="27805" y="6306"/>
                  </a:lnTo>
                  <a:lnTo>
                    <a:pt x="27973" y="6399"/>
                  </a:lnTo>
                  <a:lnTo>
                    <a:pt x="28123" y="6474"/>
                  </a:lnTo>
                  <a:lnTo>
                    <a:pt x="28254" y="6512"/>
                  </a:lnTo>
                  <a:lnTo>
                    <a:pt x="28403" y="6530"/>
                  </a:lnTo>
                  <a:lnTo>
                    <a:pt x="28534" y="6549"/>
                  </a:lnTo>
                  <a:lnTo>
                    <a:pt x="28665" y="6530"/>
                  </a:lnTo>
                  <a:lnTo>
                    <a:pt x="28796" y="6493"/>
                  </a:lnTo>
                  <a:lnTo>
                    <a:pt x="28927" y="6455"/>
                  </a:lnTo>
                  <a:lnTo>
                    <a:pt x="29058" y="6381"/>
                  </a:lnTo>
                  <a:lnTo>
                    <a:pt x="29058" y="6381"/>
                  </a:lnTo>
                  <a:lnTo>
                    <a:pt x="29227" y="6268"/>
                  </a:lnTo>
                  <a:lnTo>
                    <a:pt x="29395" y="6100"/>
                  </a:lnTo>
                  <a:lnTo>
                    <a:pt x="29545" y="5932"/>
                  </a:lnTo>
                  <a:lnTo>
                    <a:pt x="29676" y="5707"/>
                  </a:lnTo>
                  <a:lnTo>
                    <a:pt x="29807" y="5482"/>
                  </a:lnTo>
                  <a:lnTo>
                    <a:pt x="29919" y="5221"/>
                  </a:lnTo>
                  <a:lnTo>
                    <a:pt x="30012" y="4959"/>
                  </a:lnTo>
                  <a:lnTo>
                    <a:pt x="30087" y="4678"/>
                  </a:lnTo>
                  <a:lnTo>
                    <a:pt x="30162" y="4397"/>
                  </a:lnTo>
                  <a:lnTo>
                    <a:pt x="30200" y="4098"/>
                  </a:lnTo>
                  <a:lnTo>
                    <a:pt x="30237" y="3817"/>
                  </a:lnTo>
                  <a:lnTo>
                    <a:pt x="30274" y="3518"/>
                  </a:lnTo>
                  <a:lnTo>
                    <a:pt x="30274" y="3237"/>
                  </a:lnTo>
                  <a:lnTo>
                    <a:pt x="30274" y="2957"/>
                  </a:lnTo>
                  <a:lnTo>
                    <a:pt x="30256" y="2695"/>
                  </a:lnTo>
                  <a:lnTo>
                    <a:pt x="30237" y="2433"/>
                  </a:lnTo>
                  <a:lnTo>
                    <a:pt x="30237" y="2433"/>
                  </a:lnTo>
                  <a:lnTo>
                    <a:pt x="30443" y="2713"/>
                  </a:lnTo>
                  <a:lnTo>
                    <a:pt x="30686" y="2957"/>
                  </a:lnTo>
                  <a:lnTo>
                    <a:pt x="30929" y="3162"/>
                  </a:lnTo>
                  <a:lnTo>
                    <a:pt x="31042" y="3237"/>
                  </a:lnTo>
                  <a:lnTo>
                    <a:pt x="31173" y="3312"/>
                  </a:lnTo>
                  <a:lnTo>
                    <a:pt x="31173" y="3312"/>
                  </a:lnTo>
                  <a:lnTo>
                    <a:pt x="31397" y="3406"/>
                  </a:lnTo>
                  <a:lnTo>
                    <a:pt x="31622" y="3480"/>
                  </a:lnTo>
                  <a:lnTo>
                    <a:pt x="31884" y="3537"/>
                  </a:lnTo>
                  <a:lnTo>
                    <a:pt x="32127" y="3574"/>
                  </a:lnTo>
                  <a:lnTo>
                    <a:pt x="32389" y="3611"/>
                  </a:lnTo>
                  <a:lnTo>
                    <a:pt x="32669" y="3611"/>
                  </a:lnTo>
                  <a:lnTo>
                    <a:pt x="32931" y="3611"/>
                  </a:lnTo>
                  <a:lnTo>
                    <a:pt x="33212" y="3574"/>
                  </a:lnTo>
                  <a:lnTo>
                    <a:pt x="33474" y="3537"/>
                  </a:lnTo>
                  <a:lnTo>
                    <a:pt x="33736" y="3462"/>
                  </a:lnTo>
                  <a:lnTo>
                    <a:pt x="33979" y="3368"/>
                  </a:lnTo>
                  <a:lnTo>
                    <a:pt x="34222" y="3275"/>
                  </a:lnTo>
                  <a:lnTo>
                    <a:pt x="34466" y="3144"/>
                  </a:lnTo>
                  <a:lnTo>
                    <a:pt x="34671" y="2994"/>
                  </a:lnTo>
                  <a:lnTo>
                    <a:pt x="34877" y="2826"/>
                  </a:lnTo>
                  <a:lnTo>
                    <a:pt x="35046" y="2638"/>
                  </a:lnTo>
                  <a:lnTo>
                    <a:pt x="35046" y="2638"/>
                  </a:lnTo>
                  <a:lnTo>
                    <a:pt x="34840" y="2582"/>
                  </a:lnTo>
                  <a:lnTo>
                    <a:pt x="34597" y="2507"/>
                  </a:lnTo>
                  <a:lnTo>
                    <a:pt x="34297" y="2377"/>
                  </a:lnTo>
                  <a:lnTo>
                    <a:pt x="33942" y="2227"/>
                  </a:lnTo>
                  <a:lnTo>
                    <a:pt x="33530" y="2002"/>
                  </a:lnTo>
                  <a:lnTo>
                    <a:pt x="33324" y="1871"/>
                  </a:lnTo>
                  <a:lnTo>
                    <a:pt x="33118" y="1722"/>
                  </a:lnTo>
                  <a:lnTo>
                    <a:pt x="32913" y="1553"/>
                  </a:lnTo>
                  <a:lnTo>
                    <a:pt x="32688" y="1385"/>
                  </a:lnTo>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4"/>
            <p:cNvSpPr/>
            <p:nvPr/>
          </p:nvSpPr>
          <p:spPr>
            <a:xfrm>
              <a:off x="10733152" y="1818746"/>
              <a:ext cx="468693" cy="424129"/>
            </a:xfrm>
            <a:custGeom>
              <a:avLst/>
              <a:gdLst/>
              <a:ahLst/>
              <a:cxnLst/>
              <a:rect l="l" t="t" r="r" b="b"/>
              <a:pathLst>
                <a:path w="12200" h="11040" extrusionOk="0">
                  <a:moveTo>
                    <a:pt x="4491" y="1"/>
                  </a:moveTo>
                  <a:lnTo>
                    <a:pt x="4229" y="19"/>
                  </a:lnTo>
                  <a:lnTo>
                    <a:pt x="3967" y="38"/>
                  </a:lnTo>
                  <a:lnTo>
                    <a:pt x="3443" y="132"/>
                  </a:lnTo>
                  <a:lnTo>
                    <a:pt x="2975" y="225"/>
                  </a:lnTo>
                  <a:lnTo>
                    <a:pt x="2526" y="356"/>
                  </a:lnTo>
                  <a:lnTo>
                    <a:pt x="2133" y="487"/>
                  </a:lnTo>
                  <a:lnTo>
                    <a:pt x="1778" y="637"/>
                  </a:lnTo>
                  <a:lnTo>
                    <a:pt x="1460" y="805"/>
                  </a:lnTo>
                  <a:lnTo>
                    <a:pt x="1179" y="992"/>
                  </a:lnTo>
                  <a:lnTo>
                    <a:pt x="936" y="1179"/>
                  </a:lnTo>
                  <a:lnTo>
                    <a:pt x="711" y="1404"/>
                  </a:lnTo>
                  <a:lnTo>
                    <a:pt x="524" y="1629"/>
                  </a:lnTo>
                  <a:lnTo>
                    <a:pt x="374" y="1853"/>
                  </a:lnTo>
                  <a:lnTo>
                    <a:pt x="244" y="2115"/>
                  </a:lnTo>
                  <a:lnTo>
                    <a:pt x="150" y="2377"/>
                  </a:lnTo>
                  <a:lnTo>
                    <a:pt x="75" y="2639"/>
                  </a:lnTo>
                  <a:lnTo>
                    <a:pt x="19" y="2920"/>
                  </a:lnTo>
                  <a:lnTo>
                    <a:pt x="0" y="3219"/>
                  </a:lnTo>
                  <a:lnTo>
                    <a:pt x="0" y="3518"/>
                  </a:lnTo>
                  <a:lnTo>
                    <a:pt x="19" y="3836"/>
                  </a:lnTo>
                  <a:lnTo>
                    <a:pt x="38" y="4173"/>
                  </a:lnTo>
                  <a:lnTo>
                    <a:pt x="94" y="4529"/>
                  </a:lnTo>
                  <a:lnTo>
                    <a:pt x="225" y="5240"/>
                  </a:lnTo>
                  <a:lnTo>
                    <a:pt x="412" y="5969"/>
                  </a:lnTo>
                  <a:lnTo>
                    <a:pt x="599" y="6680"/>
                  </a:lnTo>
                  <a:lnTo>
                    <a:pt x="805" y="7373"/>
                  </a:lnTo>
                  <a:lnTo>
                    <a:pt x="992" y="7990"/>
                  </a:lnTo>
                  <a:lnTo>
                    <a:pt x="1142" y="8551"/>
                  </a:lnTo>
                  <a:lnTo>
                    <a:pt x="1254" y="9038"/>
                  </a:lnTo>
                  <a:lnTo>
                    <a:pt x="1347" y="9487"/>
                  </a:lnTo>
                  <a:lnTo>
                    <a:pt x="1404" y="9899"/>
                  </a:lnTo>
                  <a:lnTo>
                    <a:pt x="1422" y="10235"/>
                  </a:lnTo>
                  <a:lnTo>
                    <a:pt x="1441" y="10703"/>
                  </a:lnTo>
                  <a:lnTo>
                    <a:pt x="1441" y="10872"/>
                  </a:lnTo>
                  <a:lnTo>
                    <a:pt x="1647" y="10759"/>
                  </a:lnTo>
                  <a:lnTo>
                    <a:pt x="1890" y="10610"/>
                  </a:lnTo>
                  <a:lnTo>
                    <a:pt x="2171" y="10423"/>
                  </a:lnTo>
                  <a:lnTo>
                    <a:pt x="2489" y="10179"/>
                  </a:lnTo>
                  <a:lnTo>
                    <a:pt x="2807" y="9880"/>
                  </a:lnTo>
                  <a:lnTo>
                    <a:pt x="2975" y="9730"/>
                  </a:lnTo>
                  <a:lnTo>
                    <a:pt x="3125" y="9562"/>
                  </a:lnTo>
                  <a:lnTo>
                    <a:pt x="3256" y="9393"/>
                  </a:lnTo>
                  <a:lnTo>
                    <a:pt x="3387" y="9206"/>
                  </a:lnTo>
                  <a:lnTo>
                    <a:pt x="3611" y="9524"/>
                  </a:lnTo>
                  <a:lnTo>
                    <a:pt x="4042" y="10011"/>
                  </a:lnTo>
                  <a:lnTo>
                    <a:pt x="4248" y="10217"/>
                  </a:lnTo>
                  <a:lnTo>
                    <a:pt x="4435" y="10404"/>
                  </a:lnTo>
                  <a:lnTo>
                    <a:pt x="4622" y="10572"/>
                  </a:lnTo>
                  <a:lnTo>
                    <a:pt x="4790" y="10703"/>
                  </a:lnTo>
                  <a:lnTo>
                    <a:pt x="4959" y="10797"/>
                  </a:lnTo>
                  <a:lnTo>
                    <a:pt x="5127" y="10890"/>
                  </a:lnTo>
                  <a:lnTo>
                    <a:pt x="5277" y="10965"/>
                  </a:lnTo>
                  <a:lnTo>
                    <a:pt x="5408" y="11003"/>
                  </a:lnTo>
                  <a:lnTo>
                    <a:pt x="5557" y="11021"/>
                  </a:lnTo>
                  <a:lnTo>
                    <a:pt x="5688" y="11040"/>
                  </a:lnTo>
                  <a:lnTo>
                    <a:pt x="5819" y="11021"/>
                  </a:lnTo>
                  <a:lnTo>
                    <a:pt x="5950" y="10984"/>
                  </a:lnTo>
                  <a:lnTo>
                    <a:pt x="6081" y="10946"/>
                  </a:lnTo>
                  <a:lnTo>
                    <a:pt x="6212" y="10872"/>
                  </a:lnTo>
                  <a:lnTo>
                    <a:pt x="6381" y="10759"/>
                  </a:lnTo>
                  <a:lnTo>
                    <a:pt x="6549" y="10591"/>
                  </a:lnTo>
                  <a:lnTo>
                    <a:pt x="6699" y="10423"/>
                  </a:lnTo>
                  <a:lnTo>
                    <a:pt x="6830" y="10198"/>
                  </a:lnTo>
                  <a:lnTo>
                    <a:pt x="6961" y="9973"/>
                  </a:lnTo>
                  <a:lnTo>
                    <a:pt x="7073" y="9712"/>
                  </a:lnTo>
                  <a:lnTo>
                    <a:pt x="7166" y="9450"/>
                  </a:lnTo>
                  <a:lnTo>
                    <a:pt x="7241" y="9169"/>
                  </a:lnTo>
                  <a:lnTo>
                    <a:pt x="7316" y="8888"/>
                  </a:lnTo>
                  <a:lnTo>
                    <a:pt x="7354" y="8589"/>
                  </a:lnTo>
                  <a:lnTo>
                    <a:pt x="7391" y="8308"/>
                  </a:lnTo>
                  <a:lnTo>
                    <a:pt x="7428" y="8009"/>
                  </a:lnTo>
                  <a:lnTo>
                    <a:pt x="7428" y="7728"/>
                  </a:lnTo>
                  <a:lnTo>
                    <a:pt x="7428" y="7448"/>
                  </a:lnTo>
                  <a:lnTo>
                    <a:pt x="7410" y="7186"/>
                  </a:lnTo>
                  <a:lnTo>
                    <a:pt x="7391" y="6924"/>
                  </a:lnTo>
                  <a:lnTo>
                    <a:pt x="7597" y="7204"/>
                  </a:lnTo>
                  <a:lnTo>
                    <a:pt x="7840" y="7448"/>
                  </a:lnTo>
                  <a:lnTo>
                    <a:pt x="8083" y="7653"/>
                  </a:lnTo>
                  <a:lnTo>
                    <a:pt x="8196" y="7728"/>
                  </a:lnTo>
                  <a:lnTo>
                    <a:pt x="8327" y="7803"/>
                  </a:lnTo>
                  <a:lnTo>
                    <a:pt x="8551" y="7897"/>
                  </a:lnTo>
                  <a:lnTo>
                    <a:pt x="8776" y="7971"/>
                  </a:lnTo>
                  <a:lnTo>
                    <a:pt x="9038" y="8028"/>
                  </a:lnTo>
                  <a:lnTo>
                    <a:pt x="9281" y="8065"/>
                  </a:lnTo>
                  <a:lnTo>
                    <a:pt x="9543" y="8102"/>
                  </a:lnTo>
                  <a:lnTo>
                    <a:pt x="10085" y="8102"/>
                  </a:lnTo>
                  <a:lnTo>
                    <a:pt x="10366" y="8065"/>
                  </a:lnTo>
                  <a:lnTo>
                    <a:pt x="10628" y="8028"/>
                  </a:lnTo>
                  <a:lnTo>
                    <a:pt x="10890" y="7953"/>
                  </a:lnTo>
                  <a:lnTo>
                    <a:pt x="11133" y="7859"/>
                  </a:lnTo>
                  <a:lnTo>
                    <a:pt x="11376" y="7766"/>
                  </a:lnTo>
                  <a:lnTo>
                    <a:pt x="11620" y="7635"/>
                  </a:lnTo>
                  <a:lnTo>
                    <a:pt x="11825" y="7485"/>
                  </a:lnTo>
                  <a:lnTo>
                    <a:pt x="12031" y="7317"/>
                  </a:lnTo>
                  <a:lnTo>
                    <a:pt x="12200" y="7129"/>
                  </a:lnTo>
                  <a:lnTo>
                    <a:pt x="11994" y="7073"/>
                  </a:lnTo>
                  <a:lnTo>
                    <a:pt x="11751" y="6998"/>
                  </a:lnTo>
                  <a:lnTo>
                    <a:pt x="11451" y="6868"/>
                  </a:lnTo>
                  <a:lnTo>
                    <a:pt x="11096" y="6718"/>
                  </a:lnTo>
                  <a:lnTo>
                    <a:pt x="10684" y="6493"/>
                  </a:lnTo>
                  <a:lnTo>
                    <a:pt x="10478" y="6362"/>
                  </a:lnTo>
                  <a:lnTo>
                    <a:pt x="10272" y="6213"/>
                  </a:lnTo>
                  <a:lnTo>
                    <a:pt x="10067" y="6044"/>
                  </a:lnTo>
                  <a:lnTo>
                    <a:pt x="9842" y="5876"/>
                  </a:lnTo>
                  <a:lnTo>
                    <a:pt x="9561" y="5595"/>
                  </a:lnTo>
                  <a:lnTo>
                    <a:pt x="9281" y="5277"/>
                  </a:lnTo>
                  <a:lnTo>
                    <a:pt x="9019" y="4922"/>
                  </a:lnTo>
                  <a:lnTo>
                    <a:pt x="8776" y="4529"/>
                  </a:lnTo>
                  <a:lnTo>
                    <a:pt x="8570" y="4117"/>
                  </a:lnTo>
                  <a:lnTo>
                    <a:pt x="8364" y="3705"/>
                  </a:lnTo>
                  <a:lnTo>
                    <a:pt x="7934" y="2863"/>
                  </a:lnTo>
                  <a:lnTo>
                    <a:pt x="7728" y="2471"/>
                  </a:lnTo>
                  <a:lnTo>
                    <a:pt x="7503" y="2059"/>
                  </a:lnTo>
                  <a:lnTo>
                    <a:pt x="7279" y="1685"/>
                  </a:lnTo>
                  <a:lnTo>
                    <a:pt x="7017" y="1329"/>
                  </a:lnTo>
                  <a:lnTo>
                    <a:pt x="6755" y="1011"/>
                  </a:lnTo>
                  <a:lnTo>
                    <a:pt x="6605" y="861"/>
                  </a:lnTo>
                  <a:lnTo>
                    <a:pt x="6455" y="712"/>
                  </a:lnTo>
                  <a:lnTo>
                    <a:pt x="6306" y="599"/>
                  </a:lnTo>
                  <a:lnTo>
                    <a:pt x="6137" y="468"/>
                  </a:lnTo>
                  <a:lnTo>
                    <a:pt x="5950" y="375"/>
                  </a:lnTo>
                  <a:lnTo>
                    <a:pt x="5782" y="263"/>
                  </a:lnTo>
                  <a:lnTo>
                    <a:pt x="5595" y="188"/>
                  </a:lnTo>
                  <a:lnTo>
                    <a:pt x="5389" y="132"/>
                  </a:lnTo>
                  <a:lnTo>
                    <a:pt x="5183" y="76"/>
                  </a:lnTo>
                  <a:lnTo>
                    <a:pt x="4959" y="38"/>
                  </a:lnTo>
                  <a:lnTo>
                    <a:pt x="4734"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4"/>
            <p:cNvSpPr/>
            <p:nvPr/>
          </p:nvSpPr>
          <p:spPr>
            <a:xfrm>
              <a:off x="10672030" y="2638192"/>
              <a:ext cx="507534" cy="469423"/>
            </a:xfrm>
            <a:custGeom>
              <a:avLst/>
              <a:gdLst/>
              <a:ahLst/>
              <a:cxnLst/>
              <a:rect l="l" t="t" r="r" b="b"/>
              <a:pathLst>
                <a:path w="13211" h="12219" extrusionOk="0">
                  <a:moveTo>
                    <a:pt x="10703" y="1"/>
                  </a:moveTo>
                  <a:lnTo>
                    <a:pt x="10741" y="656"/>
                  </a:lnTo>
                  <a:lnTo>
                    <a:pt x="10760" y="899"/>
                  </a:lnTo>
                  <a:lnTo>
                    <a:pt x="2695" y="5128"/>
                  </a:lnTo>
                  <a:lnTo>
                    <a:pt x="2695" y="4735"/>
                  </a:lnTo>
                  <a:lnTo>
                    <a:pt x="2733" y="4323"/>
                  </a:lnTo>
                  <a:lnTo>
                    <a:pt x="2770" y="3911"/>
                  </a:lnTo>
                  <a:lnTo>
                    <a:pt x="2826" y="3500"/>
                  </a:lnTo>
                  <a:lnTo>
                    <a:pt x="2976" y="2695"/>
                  </a:lnTo>
                  <a:lnTo>
                    <a:pt x="3126" y="1891"/>
                  </a:lnTo>
                  <a:lnTo>
                    <a:pt x="2677" y="2153"/>
                  </a:lnTo>
                  <a:lnTo>
                    <a:pt x="2209" y="2433"/>
                  </a:lnTo>
                  <a:lnTo>
                    <a:pt x="1666" y="2789"/>
                  </a:lnTo>
                  <a:lnTo>
                    <a:pt x="1124" y="3182"/>
                  </a:lnTo>
                  <a:lnTo>
                    <a:pt x="862" y="3387"/>
                  </a:lnTo>
                  <a:lnTo>
                    <a:pt x="618" y="3593"/>
                  </a:lnTo>
                  <a:lnTo>
                    <a:pt x="413" y="3780"/>
                  </a:lnTo>
                  <a:lnTo>
                    <a:pt x="225" y="3986"/>
                  </a:lnTo>
                  <a:lnTo>
                    <a:pt x="113" y="4173"/>
                  </a:lnTo>
                  <a:lnTo>
                    <a:pt x="57" y="4267"/>
                  </a:lnTo>
                  <a:lnTo>
                    <a:pt x="38" y="4342"/>
                  </a:lnTo>
                  <a:lnTo>
                    <a:pt x="1" y="4510"/>
                  </a:lnTo>
                  <a:lnTo>
                    <a:pt x="1" y="4697"/>
                  </a:lnTo>
                  <a:lnTo>
                    <a:pt x="38" y="4866"/>
                  </a:lnTo>
                  <a:lnTo>
                    <a:pt x="76" y="5015"/>
                  </a:lnTo>
                  <a:lnTo>
                    <a:pt x="151" y="5184"/>
                  </a:lnTo>
                  <a:lnTo>
                    <a:pt x="244" y="5352"/>
                  </a:lnTo>
                  <a:lnTo>
                    <a:pt x="338" y="5483"/>
                  </a:lnTo>
                  <a:lnTo>
                    <a:pt x="450" y="5633"/>
                  </a:lnTo>
                  <a:lnTo>
                    <a:pt x="656" y="5876"/>
                  </a:lnTo>
                  <a:lnTo>
                    <a:pt x="843" y="6063"/>
                  </a:lnTo>
                  <a:lnTo>
                    <a:pt x="1049" y="6231"/>
                  </a:lnTo>
                  <a:lnTo>
                    <a:pt x="1236" y="6999"/>
                  </a:lnTo>
                  <a:lnTo>
                    <a:pt x="1442" y="7803"/>
                  </a:lnTo>
                  <a:lnTo>
                    <a:pt x="1704" y="8757"/>
                  </a:lnTo>
                  <a:lnTo>
                    <a:pt x="2003" y="9749"/>
                  </a:lnTo>
                  <a:lnTo>
                    <a:pt x="2321" y="10685"/>
                  </a:lnTo>
                  <a:lnTo>
                    <a:pt x="2471" y="11115"/>
                  </a:lnTo>
                  <a:lnTo>
                    <a:pt x="2620" y="11470"/>
                  </a:lnTo>
                  <a:lnTo>
                    <a:pt x="2751" y="11770"/>
                  </a:lnTo>
                  <a:lnTo>
                    <a:pt x="2901" y="11994"/>
                  </a:lnTo>
                  <a:lnTo>
                    <a:pt x="2976" y="12069"/>
                  </a:lnTo>
                  <a:lnTo>
                    <a:pt x="3069" y="12125"/>
                  </a:lnTo>
                  <a:lnTo>
                    <a:pt x="3182" y="12181"/>
                  </a:lnTo>
                  <a:lnTo>
                    <a:pt x="3313" y="12200"/>
                  </a:lnTo>
                  <a:lnTo>
                    <a:pt x="3481" y="12219"/>
                  </a:lnTo>
                  <a:lnTo>
                    <a:pt x="3649" y="12219"/>
                  </a:lnTo>
                  <a:lnTo>
                    <a:pt x="3818" y="12200"/>
                  </a:lnTo>
                  <a:lnTo>
                    <a:pt x="4024" y="12181"/>
                  </a:lnTo>
                  <a:lnTo>
                    <a:pt x="4454" y="12088"/>
                  </a:lnTo>
                  <a:lnTo>
                    <a:pt x="4903" y="11957"/>
                  </a:lnTo>
                  <a:lnTo>
                    <a:pt x="5390" y="11807"/>
                  </a:lnTo>
                  <a:lnTo>
                    <a:pt x="5895" y="11620"/>
                  </a:lnTo>
                  <a:lnTo>
                    <a:pt x="6400" y="11414"/>
                  </a:lnTo>
                  <a:lnTo>
                    <a:pt x="6905" y="11190"/>
                  </a:lnTo>
                  <a:lnTo>
                    <a:pt x="7373" y="10965"/>
                  </a:lnTo>
                  <a:lnTo>
                    <a:pt x="7822" y="10741"/>
                  </a:lnTo>
                  <a:lnTo>
                    <a:pt x="8589" y="10329"/>
                  </a:lnTo>
                  <a:lnTo>
                    <a:pt x="8870" y="10161"/>
                  </a:lnTo>
                  <a:lnTo>
                    <a:pt x="9094" y="10030"/>
                  </a:lnTo>
                  <a:lnTo>
                    <a:pt x="10834" y="8832"/>
                  </a:lnTo>
                  <a:lnTo>
                    <a:pt x="11620" y="8308"/>
                  </a:lnTo>
                  <a:lnTo>
                    <a:pt x="11620" y="7878"/>
                  </a:lnTo>
                  <a:lnTo>
                    <a:pt x="11639" y="7429"/>
                  </a:lnTo>
                  <a:lnTo>
                    <a:pt x="11676" y="6886"/>
                  </a:lnTo>
                  <a:lnTo>
                    <a:pt x="11751" y="6306"/>
                  </a:lnTo>
                  <a:lnTo>
                    <a:pt x="11807" y="6026"/>
                  </a:lnTo>
                  <a:lnTo>
                    <a:pt x="11863" y="5764"/>
                  </a:lnTo>
                  <a:lnTo>
                    <a:pt x="11938" y="5520"/>
                  </a:lnTo>
                  <a:lnTo>
                    <a:pt x="12013" y="5296"/>
                  </a:lnTo>
                  <a:lnTo>
                    <a:pt x="12125" y="5109"/>
                  </a:lnTo>
                  <a:lnTo>
                    <a:pt x="12238" y="4959"/>
                  </a:lnTo>
                  <a:lnTo>
                    <a:pt x="12687" y="4473"/>
                  </a:lnTo>
                  <a:lnTo>
                    <a:pt x="12893" y="4248"/>
                  </a:lnTo>
                  <a:lnTo>
                    <a:pt x="13042" y="4042"/>
                  </a:lnTo>
                  <a:lnTo>
                    <a:pt x="13098" y="3930"/>
                  </a:lnTo>
                  <a:lnTo>
                    <a:pt x="13155" y="3818"/>
                  </a:lnTo>
                  <a:lnTo>
                    <a:pt x="13192" y="3706"/>
                  </a:lnTo>
                  <a:lnTo>
                    <a:pt x="13211" y="3593"/>
                  </a:lnTo>
                  <a:lnTo>
                    <a:pt x="13211" y="3481"/>
                  </a:lnTo>
                  <a:lnTo>
                    <a:pt x="13192" y="3350"/>
                  </a:lnTo>
                  <a:lnTo>
                    <a:pt x="13155" y="3219"/>
                  </a:lnTo>
                  <a:lnTo>
                    <a:pt x="13117" y="3088"/>
                  </a:lnTo>
                  <a:lnTo>
                    <a:pt x="13024" y="2938"/>
                  </a:lnTo>
                  <a:lnTo>
                    <a:pt x="12911" y="2751"/>
                  </a:lnTo>
                  <a:lnTo>
                    <a:pt x="12593" y="2302"/>
                  </a:lnTo>
                  <a:lnTo>
                    <a:pt x="12200" y="1778"/>
                  </a:lnTo>
                  <a:lnTo>
                    <a:pt x="11789" y="1273"/>
                  </a:lnTo>
                  <a:lnTo>
                    <a:pt x="11040" y="375"/>
                  </a:lnTo>
                  <a:lnTo>
                    <a:pt x="10703"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4"/>
            <p:cNvSpPr/>
            <p:nvPr/>
          </p:nvSpPr>
          <p:spPr>
            <a:xfrm>
              <a:off x="10783479" y="2977495"/>
              <a:ext cx="304804" cy="1229936"/>
            </a:xfrm>
            <a:custGeom>
              <a:avLst/>
              <a:gdLst/>
              <a:ahLst/>
              <a:cxnLst/>
              <a:rect l="l" t="t" r="r" b="b"/>
              <a:pathLst>
                <a:path w="7934" h="32015" extrusionOk="0">
                  <a:moveTo>
                    <a:pt x="7933" y="0"/>
                  </a:moveTo>
                  <a:lnTo>
                    <a:pt x="6193" y="1198"/>
                  </a:lnTo>
                  <a:lnTo>
                    <a:pt x="5969" y="1329"/>
                  </a:lnTo>
                  <a:lnTo>
                    <a:pt x="5688" y="1497"/>
                  </a:lnTo>
                  <a:lnTo>
                    <a:pt x="4921" y="1909"/>
                  </a:lnTo>
                  <a:lnTo>
                    <a:pt x="4472" y="2133"/>
                  </a:lnTo>
                  <a:lnTo>
                    <a:pt x="4004" y="2358"/>
                  </a:lnTo>
                  <a:lnTo>
                    <a:pt x="3499" y="2582"/>
                  </a:lnTo>
                  <a:lnTo>
                    <a:pt x="2994" y="2788"/>
                  </a:lnTo>
                  <a:lnTo>
                    <a:pt x="2489" y="2975"/>
                  </a:lnTo>
                  <a:lnTo>
                    <a:pt x="2002" y="3125"/>
                  </a:lnTo>
                  <a:lnTo>
                    <a:pt x="1553" y="3256"/>
                  </a:lnTo>
                  <a:lnTo>
                    <a:pt x="1123" y="3349"/>
                  </a:lnTo>
                  <a:lnTo>
                    <a:pt x="917" y="3368"/>
                  </a:lnTo>
                  <a:lnTo>
                    <a:pt x="748" y="3387"/>
                  </a:lnTo>
                  <a:lnTo>
                    <a:pt x="580" y="3387"/>
                  </a:lnTo>
                  <a:lnTo>
                    <a:pt x="412" y="3368"/>
                  </a:lnTo>
                  <a:lnTo>
                    <a:pt x="281" y="3349"/>
                  </a:lnTo>
                  <a:lnTo>
                    <a:pt x="168" y="3293"/>
                  </a:lnTo>
                  <a:lnTo>
                    <a:pt x="75" y="3237"/>
                  </a:lnTo>
                  <a:lnTo>
                    <a:pt x="0" y="3162"/>
                  </a:lnTo>
                  <a:lnTo>
                    <a:pt x="19" y="3836"/>
                  </a:lnTo>
                  <a:lnTo>
                    <a:pt x="56" y="4566"/>
                  </a:lnTo>
                  <a:lnTo>
                    <a:pt x="131" y="5501"/>
                  </a:lnTo>
                  <a:lnTo>
                    <a:pt x="243" y="6549"/>
                  </a:lnTo>
                  <a:lnTo>
                    <a:pt x="374" y="7653"/>
                  </a:lnTo>
                  <a:lnTo>
                    <a:pt x="468" y="8214"/>
                  </a:lnTo>
                  <a:lnTo>
                    <a:pt x="561" y="8757"/>
                  </a:lnTo>
                  <a:lnTo>
                    <a:pt x="674" y="9299"/>
                  </a:lnTo>
                  <a:lnTo>
                    <a:pt x="805" y="9805"/>
                  </a:lnTo>
                  <a:lnTo>
                    <a:pt x="917" y="10272"/>
                  </a:lnTo>
                  <a:lnTo>
                    <a:pt x="992" y="10703"/>
                  </a:lnTo>
                  <a:lnTo>
                    <a:pt x="1048" y="11114"/>
                  </a:lnTo>
                  <a:lnTo>
                    <a:pt x="1067" y="11489"/>
                  </a:lnTo>
                  <a:lnTo>
                    <a:pt x="1067" y="11825"/>
                  </a:lnTo>
                  <a:lnTo>
                    <a:pt x="1048" y="12162"/>
                  </a:lnTo>
                  <a:lnTo>
                    <a:pt x="1010" y="12462"/>
                  </a:lnTo>
                  <a:lnTo>
                    <a:pt x="973" y="12761"/>
                  </a:lnTo>
                  <a:lnTo>
                    <a:pt x="861" y="13341"/>
                  </a:lnTo>
                  <a:lnTo>
                    <a:pt x="730" y="13921"/>
                  </a:lnTo>
                  <a:lnTo>
                    <a:pt x="617" y="14538"/>
                  </a:lnTo>
                  <a:lnTo>
                    <a:pt x="561" y="14875"/>
                  </a:lnTo>
                  <a:lnTo>
                    <a:pt x="543" y="15231"/>
                  </a:lnTo>
                  <a:lnTo>
                    <a:pt x="543" y="15437"/>
                  </a:lnTo>
                  <a:lnTo>
                    <a:pt x="543" y="15680"/>
                  </a:lnTo>
                  <a:lnTo>
                    <a:pt x="599" y="16297"/>
                  </a:lnTo>
                  <a:lnTo>
                    <a:pt x="692" y="17008"/>
                  </a:lnTo>
                  <a:lnTo>
                    <a:pt x="823" y="17831"/>
                  </a:lnTo>
                  <a:lnTo>
                    <a:pt x="973" y="18748"/>
                  </a:lnTo>
                  <a:lnTo>
                    <a:pt x="1141" y="19684"/>
                  </a:lnTo>
                  <a:lnTo>
                    <a:pt x="1534" y="21648"/>
                  </a:lnTo>
                  <a:lnTo>
                    <a:pt x="1927" y="23501"/>
                  </a:lnTo>
                  <a:lnTo>
                    <a:pt x="2283" y="25091"/>
                  </a:lnTo>
                  <a:lnTo>
                    <a:pt x="2620" y="26588"/>
                  </a:lnTo>
                  <a:lnTo>
                    <a:pt x="2451" y="27224"/>
                  </a:lnTo>
                  <a:lnTo>
                    <a:pt x="2058" y="28684"/>
                  </a:lnTo>
                  <a:lnTo>
                    <a:pt x="1871" y="29526"/>
                  </a:lnTo>
                  <a:lnTo>
                    <a:pt x="1703" y="30311"/>
                  </a:lnTo>
                  <a:lnTo>
                    <a:pt x="1628" y="30648"/>
                  </a:lnTo>
                  <a:lnTo>
                    <a:pt x="1590" y="30948"/>
                  </a:lnTo>
                  <a:lnTo>
                    <a:pt x="1572" y="31210"/>
                  </a:lnTo>
                  <a:lnTo>
                    <a:pt x="1572" y="31397"/>
                  </a:lnTo>
                  <a:lnTo>
                    <a:pt x="1590" y="31472"/>
                  </a:lnTo>
                  <a:lnTo>
                    <a:pt x="1628" y="31528"/>
                  </a:lnTo>
                  <a:lnTo>
                    <a:pt x="1703" y="31603"/>
                  </a:lnTo>
                  <a:lnTo>
                    <a:pt x="1796" y="31659"/>
                  </a:lnTo>
                  <a:lnTo>
                    <a:pt x="1909" y="31715"/>
                  </a:lnTo>
                  <a:lnTo>
                    <a:pt x="2040" y="31752"/>
                  </a:lnTo>
                  <a:lnTo>
                    <a:pt x="2339" y="31846"/>
                  </a:lnTo>
                  <a:lnTo>
                    <a:pt x="2713" y="31921"/>
                  </a:lnTo>
                  <a:lnTo>
                    <a:pt x="3106" y="31958"/>
                  </a:lnTo>
                  <a:lnTo>
                    <a:pt x="3536" y="31995"/>
                  </a:lnTo>
                  <a:lnTo>
                    <a:pt x="3985" y="32014"/>
                  </a:lnTo>
                  <a:lnTo>
                    <a:pt x="4434" y="32014"/>
                  </a:lnTo>
                  <a:lnTo>
                    <a:pt x="4865" y="31977"/>
                  </a:lnTo>
                  <a:lnTo>
                    <a:pt x="5258" y="31939"/>
                  </a:lnTo>
                  <a:lnTo>
                    <a:pt x="5613" y="31864"/>
                  </a:lnTo>
                  <a:lnTo>
                    <a:pt x="5913" y="31790"/>
                  </a:lnTo>
                  <a:lnTo>
                    <a:pt x="6044" y="31733"/>
                  </a:lnTo>
                  <a:lnTo>
                    <a:pt x="6156" y="31677"/>
                  </a:lnTo>
                  <a:lnTo>
                    <a:pt x="6231" y="31603"/>
                  </a:lnTo>
                  <a:lnTo>
                    <a:pt x="6306" y="31546"/>
                  </a:lnTo>
                  <a:lnTo>
                    <a:pt x="6343" y="31472"/>
                  </a:lnTo>
                  <a:lnTo>
                    <a:pt x="6362" y="31397"/>
                  </a:lnTo>
                  <a:lnTo>
                    <a:pt x="6343" y="31191"/>
                  </a:lnTo>
                  <a:lnTo>
                    <a:pt x="6324" y="30929"/>
                  </a:lnTo>
                  <a:lnTo>
                    <a:pt x="6212" y="30274"/>
                  </a:lnTo>
                  <a:lnTo>
                    <a:pt x="6081" y="29507"/>
                  </a:lnTo>
                  <a:lnTo>
                    <a:pt x="5931" y="28684"/>
                  </a:lnTo>
                  <a:lnTo>
                    <a:pt x="5632" y="27262"/>
                  </a:lnTo>
                  <a:lnTo>
                    <a:pt x="5501" y="26644"/>
                  </a:lnTo>
                  <a:lnTo>
                    <a:pt x="5707" y="25260"/>
                  </a:lnTo>
                  <a:lnTo>
                    <a:pt x="6156" y="22041"/>
                  </a:lnTo>
                  <a:lnTo>
                    <a:pt x="6418" y="20208"/>
                  </a:lnTo>
                  <a:lnTo>
                    <a:pt x="6642" y="18468"/>
                  </a:lnTo>
                  <a:lnTo>
                    <a:pt x="6829" y="16971"/>
                  </a:lnTo>
                  <a:lnTo>
                    <a:pt x="6923" y="15923"/>
                  </a:lnTo>
                  <a:lnTo>
                    <a:pt x="6942" y="15549"/>
                  </a:lnTo>
                  <a:lnTo>
                    <a:pt x="6923" y="15193"/>
                  </a:lnTo>
                  <a:lnTo>
                    <a:pt x="6904" y="14857"/>
                  </a:lnTo>
                  <a:lnTo>
                    <a:pt x="6867" y="14538"/>
                  </a:lnTo>
                  <a:lnTo>
                    <a:pt x="6811" y="14220"/>
                  </a:lnTo>
                  <a:lnTo>
                    <a:pt x="6755" y="13921"/>
                  </a:lnTo>
                  <a:lnTo>
                    <a:pt x="6586" y="13341"/>
                  </a:lnTo>
                  <a:lnTo>
                    <a:pt x="6268" y="12349"/>
                  </a:lnTo>
                  <a:lnTo>
                    <a:pt x="6156" y="11900"/>
                  </a:lnTo>
                  <a:lnTo>
                    <a:pt x="6100" y="11676"/>
                  </a:lnTo>
                  <a:lnTo>
                    <a:pt x="6081" y="11470"/>
                  </a:lnTo>
                  <a:lnTo>
                    <a:pt x="6081" y="11358"/>
                  </a:lnTo>
                  <a:lnTo>
                    <a:pt x="6081" y="11245"/>
                  </a:lnTo>
                  <a:lnTo>
                    <a:pt x="6118" y="10965"/>
                  </a:lnTo>
                  <a:lnTo>
                    <a:pt x="6212" y="10647"/>
                  </a:lnTo>
                  <a:lnTo>
                    <a:pt x="6324" y="10291"/>
                  </a:lnTo>
                  <a:lnTo>
                    <a:pt x="6624" y="9505"/>
                  </a:lnTo>
                  <a:lnTo>
                    <a:pt x="6960" y="8626"/>
                  </a:lnTo>
                  <a:lnTo>
                    <a:pt x="7316" y="7690"/>
                  </a:lnTo>
                  <a:lnTo>
                    <a:pt x="7484" y="7223"/>
                  </a:lnTo>
                  <a:lnTo>
                    <a:pt x="7634" y="6774"/>
                  </a:lnTo>
                  <a:lnTo>
                    <a:pt x="7746" y="6306"/>
                  </a:lnTo>
                  <a:lnTo>
                    <a:pt x="7859" y="5875"/>
                  </a:lnTo>
                  <a:lnTo>
                    <a:pt x="7915" y="5464"/>
                  </a:lnTo>
                  <a:lnTo>
                    <a:pt x="7933" y="5071"/>
                  </a:lnTo>
                  <a:lnTo>
                    <a:pt x="7933" y="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4"/>
            <p:cNvSpPr/>
            <p:nvPr/>
          </p:nvSpPr>
          <p:spPr>
            <a:xfrm>
              <a:off x="10733152" y="1818746"/>
              <a:ext cx="468693" cy="417675"/>
            </a:xfrm>
            <a:custGeom>
              <a:avLst/>
              <a:gdLst/>
              <a:ahLst/>
              <a:cxnLst/>
              <a:rect l="l" t="t" r="r" b="b"/>
              <a:pathLst>
                <a:path w="12200" h="10872" fill="none" extrusionOk="0">
                  <a:moveTo>
                    <a:pt x="1291" y="4791"/>
                  </a:moveTo>
                  <a:lnTo>
                    <a:pt x="1291" y="4791"/>
                  </a:lnTo>
                  <a:lnTo>
                    <a:pt x="1329" y="4772"/>
                  </a:lnTo>
                  <a:lnTo>
                    <a:pt x="1497" y="4697"/>
                  </a:lnTo>
                  <a:lnTo>
                    <a:pt x="1909" y="4566"/>
                  </a:lnTo>
                  <a:lnTo>
                    <a:pt x="2638" y="4360"/>
                  </a:lnTo>
                  <a:lnTo>
                    <a:pt x="2638" y="4360"/>
                  </a:lnTo>
                  <a:lnTo>
                    <a:pt x="3106" y="4267"/>
                  </a:lnTo>
                  <a:lnTo>
                    <a:pt x="3537" y="4211"/>
                  </a:lnTo>
                  <a:lnTo>
                    <a:pt x="3930" y="4173"/>
                  </a:lnTo>
                  <a:lnTo>
                    <a:pt x="4322" y="4154"/>
                  </a:lnTo>
                  <a:lnTo>
                    <a:pt x="4678" y="4192"/>
                  </a:lnTo>
                  <a:lnTo>
                    <a:pt x="5015" y="4267"/>
                  </a:lnTo>
                  <a:lnTo>
                    <a:pt x="5314" y="4360"/>
                  </a:lnTo>
                  <a:lnTo>
                    <a:pt x="5613" y="4510"/>
                  </a:lnTo>
                  <a:lnTo>
                    <a:pt x="5613" y="4510"/>
                  </a:lnTo>
                  <a:lnTo>
                    <a:pt x="5744" y="4604"/>
                  </a:lnTo>
                  <a:lnTo>
                    <a:pt x="5894" y="4753"/>
                  </a:lnTo>
                  <a:lnTo>
                    <a:pt x="6044" y="4922"/>
                  </a:lnTo>
                  <a:lnTo>
                    <a:pt x="6194" y="5127"/>
                  </a:lnTo>
                  <a:lnTo>
                    <a:pt x="6493" y="5595"/>
                  </a:lnTo>
                  <a:lnTo>
                    <a:pt x="6830" y="6119"/>
                  </a:lnTo>
                  <a:lnTo>
                    <a:pt x="7166" y="6643"/>
                  </a:lnTo>
                  <a:lnTo>
                    <a:pt x="7354" y="6886"/>
                  </a:lnTo>
                  <a:lnTo>
                    <a:pt x="7541" y="7111"/>
                  </a:lnTo>
                  <a:lnTo>
                    <a:pt x="7728" y="7335"/>
                  </a:lnTo>
                  <a:lnTo>
                    <a:pt x="7915" y="7522"/>
                  </a:lnTo>
                  <a:lnTo>
                    <a:pt x="8121" y="7672"/>
                  </a:lnTo>
                  <a:lnTo>
                    <a:pt x="8327" y="7803"/>
                  </a:lnTo>
                  <a:lnTo>
                    <a:pt x="8327" y="7803"/>
                  </a:lnTo>
                  <a:lnTo>
                    <a:pt x="8551" y="7897"/>
                  </a:lnTo>
                  <a:lnTo>
                    <a:pt x="8794" y="7971"/>
                  </a:lnTo>
                  <a:lnTo>
                    <a:pt x="9038" y="8028"/>
                  </a:lnTo>
                  <a:lnTo>
                    <a:pt x="9300" y="8065"/>
                  </a:lnTo>
                  <a:lnTo>
                    <a:pt x="9561" y="8102"/>
                  </a:lnTo>
                  <a:lnTo>
                    <a:pt x="9823" y="8102"/>
                  </a:lnTo>
                  <a:lnTo>
                    <a:pt x="10085" y="8102"/>
                  </a:lnTo>
                  <a:lnTo>
                    <a:pt x="10366" y="8065"/>
                  </a:lnTo>
                  <a:lnTo>
                    <a:pt x="10628" y="8009"/>
                  </a:lnTo>
                  <a:lnTo>
                    <a:pt x="10890" y="7953"/>
                  </a:lnTo>
                  <a:lnTo>
                    <a:pt x="11133" y="7859"/>
                  </a:lnTo>
                  <a:lnTo>
                    <a:pt x="11376" y="7766"/>
                  </a:lnTo>
                  <a:lnTo>
                    <a:pt x="11620" y="7635"/>
                  </a:lnTo>
                  <a:lnTo>
                    <a:pt x="11825" y="7485"/>
                  </a:lnTo>
                  <a:lnTo>
                    <a:pt x="12031" y="7317"/>
                  </a:lnTo>
                  <a:lnTo>
                    <a:pt x="12200" y="7129"/>
                  </a:lnTo>
                  <a:lnTo>
                    <a:pt x="12200" y="7129"/>
                  </a:lnTo>
                  <a:lnTo>
                    <a:pt x="12106" y="7111"/>
                  </a:lnTo>
                  <a:lnTo>
                    <a:pt x="11844" y="7017"/>
                  </a:lnTo>
                  <a:lnTo>
                    <a:pt x="11433" y="6868"/>
                  </a:lnTo>
                  <a:lnTo>
                    <a:pt x="11189" y="6755"/>
                  </a:lnTo>
                  <a:lnTo>
                    <a:pt x="10927" y="6624"/>
                  </a:lnTo>
                  <a:lnTo>
                    <a:pt x="10665" y="6475"/>
                  </a:lnTo>
                  <a:lnTo>
                    <a:pt x="10385" y="6287"/>
                  </a:lnTo>
                  <a:lnTo>
                    <a:pt x="10104" y="6082"/>
                  </a:lnTo>
                  <a:lnTo>
                    <a:pt x="9823" y="5838"/>
                  </a:lnTo>
                  <a:lnTo>
                    <a:pt x="9543" y="5558"/>
                  </a:lnTo>
                  <a:lnTo>
                    <a:pt x="9262" y="5258"/>
                  </a:lnTo>
                  <a:lnTo>
                    <a:pt x="9019" y="4903"/>
                  </a:lnTo>
                  <a:lnTo>
                    <a:pt x="8794" y="4529"/>
                  </a:lnTo>
                  <a:lnTo>
                    <a:pt x="8794" y="4529"/>
                  </a:lnTo>
                  <a:lnTo>
                    <a:pt x="8570" y="4117"/>
                  </a:lnTo>
                  <a:lnTo>
                    <a:pt x="8364" y="3705"/>
                  </a:lnTo>
                  <a:lnTo>
                    <a:pt x="7952" y="2863"/>
                  </a:lnTo>
                  <a:lnTo>
                    <a:pt x="7728" y="2471"/>
                  </a:lnTo>
                  <a:lnTo>
                    <a:pt x="7503" y="2059"/>
                  </a:lnTo>
                  <a:lnTo>
                    <a:pt x="7279" y="1685"/>
                  </a:lnTo>
                  <a:lnTo>
                    <a:pt x="7017" y="1329"/>
                  </a:lnTo>
                  <a:lnTo>
                    <a:pt x="6755" y="1011"/>
                  </a:lnTo>
                  <a:lnTo>
                    <a:pt x="6605" y="861"/>
                  </a:lnTo>
                  <a:lnTo>
                    <a:pt x="6455" y="712"/>
                  </a:lnTo>
                  <a:lnTo>
                    <a:pt x="6306" y="599"/>
                  </a:lnTo>
                  <a:lnTo>
                    <a:pt x="6137" y="468"/>
                  </a:lnTo>
                  <a:lnTo>
                    <a:pt x="5969" y="375"/>
                  </a:lnTo>
                  <a:lnTo>
                    <a:pt x="5782" y="263"/>
                  </a:lnTo>
                  <a:lnTo>
                    <a:pt x="5595" y="188"/>
                  </a:lnTo>
                  <a:lnTo>
                    <a:pt x="5389" y="113"/>
                  </a:lnTo>
                  <a:lnTo>
                    <a:pt x="5183" y="76"/>
                  </a:lnTo>
                  <a:lnTo>
                    <a:pt x="4959" y="38"/>
                  </a:lnTo>
                  <a:lnTo>
                    <a:pt x="4734" y="1"/>
                  </a:lnTo>
                  <a:lnTo>
                    <a:pt x="4491" y="1"/>
                  </a:lnTo>
                  <a:lnTo>
                    <a:pt x="4229" y="19"/>
                  </a:lnTo>
                  <a:lnTo>
                    <a:pt x="3967" y="38"/>
                  </a:lnTo>
                  <a:lnTo>
                    <a:pt x="3967" y="38"/>
                  </a:lnTo>
                  <a:lnTo>
                    <a:pt x="3443" y="132"/>
                  </a:lnTo>
                  <a:lnTo>
                    <a:pt x="2975" y="225"/>
                  </a:lnTo>
                  <a:lnTo>
                    <a:pt x="2526" y="356"/>
                  </a:lnTo>
                  <a:lnTo>
                    <a:pt x="2133" y="487"/>
                  </a:lnTo>
                  <a:lnTo>
                    <a:pt x="1778" y="637"/>
                  </a:lnTo>
                  <a:lnTo>
                    <a:pt x="1460" y="805"/>
                  </a:lnTo>
                  <a:lnTo>
                    <a:pt x="1179" y="992"/>
                  </a:lnTo>
                  <a:lnTo>
                    <a:pt x="936" y="1198"/>
                  </a:lnTo>
                  <a:lnTo>
                    <a:pt x="711" y="1404"/>
                  </a:lnTo>
                  <a:lnTo>
                    <a:pt x="524" y="1629"/>
                  </a:lnTo>
                  <a:lnTo>
                    <a:pt x="374" y="1853"/>
                  </a:lnTo>
                  <a:lnTo>
                    <a:pt x="244" y="2115"/>
                  </a:lnTo>
                  <a:lnTo>
                    <a:pt x="150" y="2377"/>
                  </a:lnTo>
                  <a:lnTo>
                    <a:pt x="75" y="2639"/>
                  </a:lnTo>
                  <a:lnTo>
                    <a:pt x="19" y="2920"/>
                  </a:lnTo>
                  <a:lnTo>
                    <a:pt x="0" y="3219"/>
                  </a:lnTo>
                  <a:lnTo>
                    <a:pt x="0" y="3219"/>
                  </a:lnTo>
                  <a:lnTo>
                    <a:pt x="0" y="3518"/>
                  </a:lnTo>
                  <a:lnTo>
                    <a:pt x="19" y="3855"/>
                  </a:lnTo>
                  <a:lnTo>
                    <a:pt x="56" y="4173"/>
                  </a:lnTo>
                  <a:lnTo>
                    <a:pt x="94" y="4529"/>
                  </a:lnTo>
                  <a:lnTo>
                    <a:pt x="244" y="5240"/>
                  </a:lnTo>
                  <a:lnTo>
                    <a:pt x="412" y="5969"/>
                  </a:lnTo>
                  <a:lnTo>
                    <a:pt x="618" y="6680"/>
                  </a:lnTo>
                  <a:lnTo>
                    <a:pt x="805" y="7373"/>
                  </a:lnTo>
                  <a:lnTo>
                    <a:pt x="992" y="7990"/>
                  </a:lnTo>
                  <a:lnTo>
                    <a:pt x="1160" y="8551"/>
                  </a:lnTo>
                  <a:lnTo>
                    <a:pt x="1160" y="8551"/>
                  </a:lnTo>
                  <a:lnTo>
                    <a:pt x="1273" y="9038"/>
                  </a:lnTo>
                  <a:lnTo>
                    <a:pt x="1347" y="9487"/>
                  </a:lnTo>
                  <a:lnTo>
                    <a:pt x="1404" y="9899"/>
                  </a:lnTo>
                  <a:lnTo>
                    <a:pt x="1422" y="10235"/>
                  </a:lnTo>
                  <a:lnTo>
                    <a:pt x="1441" y="10703"/>
                  </a:lnTo>
                  <a:lnTo>
                    <a:pt x="1441" y="10872"/>
                  </a:lnTo>
                  <a:lnTo>
                    <a:pt x="1441" y="10872"/>
                  </a:lnTo>
                  <a:lnTo>
                    <a:pt x="1647" y="10759"/>
                  </a:lnTo>
                  <a:lnTo>
                    <a:pt x="1890" y="10610"/>
                  </a:lnTo>
                  <a:lnTo>
                    <a:pt x="2171" y="10423"/>
                  </a:lnTo>
                  <a:lnTo>
                    <a:pt x="2489" y="10179"/>
                  </a:lnTo>
                  <a:lnTo>
                    <a:pt x="2807" y="9880"/>
                  </a:lnTo>
                  <a:lnTo>
                    <a:pt x="2975" y="9730"/>
                  </a:lnTo>
                  <a:lnTo>
                    <a:pt x="3125" y="9562"/>
                  </a:lnTo>
                  <a:lnTo>
                    <a:pt x="3256" y="9393"/>
                  </a:lnTo>
                  <a:lnTo>
                    <a:pt x="3387" y="920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4"/>
            <p:cNvSpPr/>
            <p:nvPr/>
          </p:nvSpPr>
          <p:spPr>
            <a:xfrm>
              <a:off x="10782749" y="2002766"/>
              <a:ext cx="235807" cy="240109"/>
            </a:xfrm>
            <a:custGeom>
              <a:avLst/>
              <a:gdLst/>
              <a:ahLst/>
              <a:cxnLst/>
              <a:rect l="l" t="t" r="r" b="b"/>
              <a:pathLst>
                <a:path w="6138" h="6250" fill="none" extrusionOk="0">
                  <a:moveTo>
                    <a:pt x="0" y="1"/>
                  </a:moveTo>
                  <a:lnTo>
                    <a:pt x="0" y="1"/>
                  </a:lnTo>
                  <a:lnTo>
                    <a:pt x="187" y="543"/>
                  </a:lnTo>
                  <a:lnTo>
                    <a:pt x="412" y="1105"/>
                  </a:lnTo>
                  <a:lnTo>
                    <a:pt x="711" y="1816"/>
                  </a:lnTo>
                  <a:lnTo>
                    <a:pt x="1067" y="2583"/>
                  </a:lnTo>
                  <a:lnTo>
                    <a:pt x="1254" y="2976"/>
                  </a:lnTo>
                  <a:lnTo>
                    <a:pt x="1460" y="3369"/>
                  </a:lnTo>
                  <a:lnTo>
                    <a:pt x="1666" y="3743"/>
                  </a:lnTo>
                  <a:lnTo>
                    <a:pt x="1890" y="4098"/>
                  </a:lnTo>
                  <a:lnTo>
                    <a:pt x="2115" y="4435"/>
                  </a:lnTo>
                  <a:lnTo>
                    <a:pt x="2339" y="4734"/>
                  </a:lnTo>
                  <a:lnTo>
                    <a:pt x="2339" y="4734"/>
                  </a:lnTo>
                  <a:lnTo>
                    <a:pt x="2770" y="5221"/>
                  </a:lnTo>
                  <a:lnTo>
                    <a:pt x="2957" y="5427"/>
                  </a:lnTo>
                  <a:lnTo>
                    <a:pt x="3162" y="5614"/>
                  </a:lnTo>
                  <a:lnTo>
                    <a:pt x="3331" y="5782"/>
                  </a:lnTo>
                  <a:lnTo>
                    <a:pt x="3499" y="5913"/>
                  </a:lnTo>
                  <a:lnTo>
                    <a:pt x="3668" y="6025"/>
                  </a:lnTo>
                  <a:lnTo>
                    <a:pt x="3836" y="6100"/>
                  </a:lnTo>
                  <a:lnTo>
                    <a:pt x="3986" y="6175"/>
                  </a:lnTo>
                  <a:lnTo>
                    <a:pt x="4135" y="6213"/>
                  </a:lnTo>
                  <a:lnTo>
                    <a:pt x="4266" y="6231"/>
                  </a:lnTo>
                  <a:lnTo>
                    <a:pt x="4397" y="6250"/>
                  </a:lnTo>
                  <a:lnTo>
                    <a:pt x="4547" y="6231"/>
                  </a:lnTo>
                  <a:lnTo>
                    <a:pt x="4678" y="6194"/>
                  </a:lnTo>
                  <a:lnTo>
                    <a:pt x="4790" y="6156"/>
                  </a:lnTo>
                  <a:lnTo>
                    <a:pt x="4921" y="6082"/>
                  </a:lnTo>
                  <a:lnTo>
                    <a:pt x="4921" y="6082"/>
                  </a:lnTo>
                  <a:lnTo>
                    <a:pt x="5108" y="5969"/>
                  </a:lnTo>
                  <a:lnTo>
                    <a:pt x="5258" y="5820"/>
                  </a:lnTo>
                  <a:lnTo>
                    <a:pt x="5408" y="5633"/>
                  </a:lnTo>
                  <a:lnTo>
                    <a:pt x="5557" y="5408"/>
                  </a:lnTo>
                  <a:lnTo>
                    <a:pt x="5670" y="5183"/>
                  </a:lnTo>
                  <a:lnTo>
                    <a:pt x="5782" y="4940"/>
                  </a:lnTo>
                  <a:lnTo>
                    <a:pt x="5875" y="4660"/>
                  </a:lnTo>
                  <a:lnTo>
                    <a:pt x="5950" y="4379"/>
                  </a:lnTo>
                  <a:lnTo>
                    <a:pt x="6025" y="4098"/>
                  </a:lnTo>
                  <a:lnTo>
                    <a:pt x="6063" y="3799"/>
                  </a:lnTo>
                  <a:lnTo>
                    <a:pt x="6119" y="3518"/>
                  </a:lnTo>
                  <a:lnTo>
                    <a:pt x="6137" y="3219"/>
                  </a:lnTo>
                  <a:lnTo>
                    <a:pt x="6137" y="2938"/>
                  </a:lnTo>
                  <a:lnTo>
                    <a:pt x="6137" y="2658"/>
                  </a:lnTo>
                  <a:lnTo>
                    <a:pt x="6119" y="2396"/>
                  </a:lnTo>
                  <a:lnTo>
                    <a:pt x="6100" y="2134"/>
                  </a:lnTo>
                  <a:lnTo>
                    <a:pt x="6100" y="2134"/>
                  </a:lnTo>
                  <a:lnTo>
                    <a:pt x="5763" y="2171"/>
                  </a:lnTo>
                  <a:lnTo>
                    <a:pt x="5408" y="2208"/>
                  </a:lnTo>
                  <a:lnTo>
                    <a:pt x="4959" y="2283"/>
                  </a:lnTo>
                  <a:lnTo>
                    <a:pt x="4491" y="2414"/>
                  </a:lnTo>
                  <a:lnTo>
                    <a:pt x="4248" y="2489"/>
                  </a:lnTo>
                  <a:lnTo>
                    <a:pt x="4004" y="2583"/>
                  </a:lnTo>
                  <a:lnTo>
                    <a:pt x="3780" y="2695"/>
                  </a:lnTo>
                  <a:lnTo>
                    <a:pt x="3574" y="2807"/>
                  </a:lnTo>
                  <a:lnTo>
                    <a:pt x="3368" y="2957"/>
                  </a:lnTo>
                  <a:lnTo>
                    <a:pt x="3200" y="312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4"/>
            <p:cNvSpPr/>
            <p:nvPr/>
          </p:nvSpPr>
          <p:spPr>
            <a:xfrm>
              <a:off x="10922205" y="2010680"/>
              <a:ext cx="45294" cy="33807"/>
            </a:xfrm>
            <a:custGeom>
              <a:avLst/>
              <a:gdLst/>
              <a:ahLst/>
              <a:cxnLst/>
              <a:rect l="l" t="t" r="r" b="b"/>
              <a:pathLst>
                <a:path w="1179" h="880" fill="none" extrusionOk="0">
                  <a:moveTo>
                    <a:pt x="1179" y="0"/>
                  </a:moveTo>
                  <a:lnTo>
                    <a:pt x="0" y="88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4"/>
            <p:cNvSpPr/>
            <p:nvPr/>
          </p:nvSpPr>
          <p:spPr>
            <a:xfrm>
              <a:off x="10809334" y="2063888"/>
              <a:ext cx="44603" cy="7222"/>
            </a:xfrm>
            <a:custGeom>
              <a:avLst/>
              <a:gdLst/>
              <a:ahLst/>
              <a:cxnLst/>
              <a:rect l="l" t="t" r="r" b="b"/>
              <a:pathLst>
                <a:path w="1161" h="188" fill="none" extrusionOk="0">
                  <a:moveTo>
                    <a:pt x="1" y="187"/>
                  </a:moveTo>
                  <a:lnTo>
                    <a:pt x="1161"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4"/>
            <p:cNvSpPr/>
            <p:nvPr/>
          </p:nvSpPr>
          <p:spPr>
            <a:xfrm>
              <a:off x="9855466" y="2006377"/>
              <a:ext cx="896396" cy="80523"/>
            </a:xfrm>
            <a:custGeom>
              <a:avLst/>
              <a:gdLst/>
              <a:ahLst/>
              <a:cxnLst/>
              <a:rect l="l" t="t" r="r" b="b"/>
              <a:pathLst>
                <a:path w="23333" h="2096" fill="none" extrusionOk="0">
                  <a:moveTo>
                    <a:pt x="23333" y="1347"/>
                  </a:moveTo>
                  <a:lnTo>
                    <a:pt x="23333" y="1347"/>
                  </a:lnTo>
                  <a:lnTo>
                    <a:pt x="22734" y="1422"/>
                  </a:lnTo>
                  <a:lnTo>
                    <a:pt x="21106" y="1609"/>
                  </a:lnTo>
                  <a:lnTo>
                    <a:pt x="18711" y="1853"/>
                  </a:lnTo>
                  <a:lnTo>
                    <a:pt x="17308" y="1984"/>
                  </a:lnTo>
                  <a:lnTo>
                    <a:pt x="15792" y="2096"/>
                  </a:lnTo>
                  <a:lnTo>
                    <a:pt x="15792" y="2096"/>
                  </a:lnTo>
                  <a:lnTo>
                    <a:pt x="15493" y="1946"/>
                  </a:lnTo>
                  <a:lnTo>
                    <a:pt x="15137" y="1796"/>
                  </a:lnTo>
                  <a:lnTo>
                    <a:pt x="14688" y="1609"/>
                  </a:lnTo>
                  <a:lnTo>
                    <a:pt x="14165" y="1422"/>
                  </a:lnTo>
                  <a:lnTo>
                    <a:pt x="13566" y="1235"/>
                  </a:lnTo>
                  <a:lnTo>
                    <a:pt x="13266" y="1160"/>
                  </a:lnTo>
                  <a:lnTo>
                    <a:pt x="12948" y="1085"/>
                  </a:lnTo>
                  <a:lnTo>
                    <a:pt x="12630" y="1029"/>
                  </a:lnTo>
                  <a:lnTo>
                    <a:pt x="12312" y="992"/>
                  </a:lnTo>
                  <a:lnTo>
                    <a:pt x="12312" y="992"/>
                  </a:lnTo>
                  <a:lnTo>
                    <a:pt x="11564" y="936"/>
                  </a:lnTo>
                  <a:lnTo>
                    <a:pt x="10666" y="880"/>
                  </a:lnTo>
                  <a:lnTo>
                    <a:pt x="8570" y="805"/>
                  </a:lnTo>
                  <a:lnTo>
                    <a:pt x="7503" y="767"/>
                  </a:lnTo>
                  <a:lnTo>
                    <a:pt x="6531" y="692"/>
                  </a:lnTo>
                  <a:lnTo>
                    <a:pt x="6081" y="636"/>
                  </a:lnTo>
                  <a:lnTo>
                    <a:pt x="5689" y="580"/>
                  </a:lnTo>
                  <a:lnTo>
                    <a:pt x="5333" y="505"/>
                  </a:lnTo>
                  <a:lnTo>
                    <a:pt x="5034" y="412"/>
                  </a:lnTo>
                  <a:lnTo>
                    <a:pt x="5034" y="412"/>
                  </a:lnTo>
                  <a:lnTo>
                    <a:pt x="4528" y="243"/>
                  </a:lnTo>
                  <a:lnTo>
                    <a:pt x="4023" y="131"/>
                  </a:lnTo>
                  <a:lnTo>
                    <a:pt x="3537" y="38"/>
                  </a:lnTo>
                  <a:lnTo>
                    <a:pt x="3088" y="0"/>
                  </a:lnTo>
                  <a:lnTo>
                    <a:pt x="2657" y="0"/>
                  </a:lnTo>
                  <a:lnTo>
                    <a:pt x="2246" y="19"/>
                  </a:lnTo>
                  <a:lnTo>
                    <a:pt x="1890" y="94"/>
                  </a:lnTo>
                  <a:lnTo>
                    <a:pt x="1722" y="150"/>
                  </a:lnTo>
                  <a:lnTo>
                    <a:pt x="1553" y="206"/>
                  </a:lnTo>
                  <a:lnTo>
                    <a:pt x="1553" y="206"/>
                  </a:lnTo>
                  <a:lnTo>
                    <a:pt x="1254" y="337"/>
                  </a:lnTo>
                  <a:lnTo>
                    <a:pt x="973" y="431"/>
                  </a:lnTo>
                  <a:lnTo>
                    <a:pt x="487" y="618"/>
                  </a:lnTo>
                  <a:lnTo>
                    <a:pt x="300" y="692"/>
                  </a:lnTo>
                  <a:lnTo>
                    <a:pt x="150" y="805"/>
                  </a:lnTo>
                  <a:lnTo>
                    <a:pt x="94" y="842"/>
                  </a:lnTo>
                  <a:lnTo>
                    <a:pt x="57" y="917"/>
                  </a:lnTo>
                  <a:lnTo>
                    <a:pt x="19" y="973"/>
                  </a:lnTo>
                  <a:lnTo>
                    <a:pt x="1" y="1048"/>
                  </a:lnTo>
                  <a:lnTo>
                    <a:pt x="1" y="1048"/>
                  </a:lnTo>
                  <a:lnTo>
                    <a:pt x="1" y="1123"/>
                  </a:lnTo>
                  <a:lnTo>
                    <a:pt x="57" y="1179"/>
                  </a:lnTo>
                  <a:lnTo>
                    <a:pt x="113" y="1235"/>
                  </a:lnTo>
                  <a:lnTo>
                    <a:pt x="206" y="1273"/>
                  </a:lnTo>
                  <a:lnTo>
                    <a:pt x="319" y="1310"/>
                  </a:lnTo>
                  <a:lnTo>
                    <a:pt x="450" y="1329"/>
                  </a:lnTo>
                  <a:lnTo>
                    <a:pt x="730" y="1366"/>
                  </a:lnTo>
                  <a:lnTo>
                    <a:pt x="1048" y="1385"/>
                  </a:lnTo>
                  <a:lnTo>
                    <a:pt x="1348" y="1385"/>
                  </a:lnTo>
                  <a:lnTo>
                    <a:pt x="1853" y="1366"/>
                  </a:lnTo>
                  <a:lnTo>
                    <a:pt x="1853" y="1366"/>
                  </a:lnTo>
                  <a:lnTo>
                    <a:pt x="2021" y="1366"/>
                  </a:lnTo>
                  <a:lnTo>
                    <a:pt x="2190" y="1385"/>
                  </a:lnTo>
                  <a:lnTo>
                    <a:pt x="2508" y="1441"/>
                  </a:lnTo>
                  <a:lnTo>
                    <a:pt x="2732" y="1516"/>
                  </a:lnTo>
                  <a:lnTo>
                    <a:pt x="2826" y="153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4"/>
            <p:cNvSpPr/>
            <p:nvPr/>
          </p:nvSpPr>
          <p:spPr>
            <a:xfrm>
              <a:off x="9905063" y="2058126"/>
              <a:ext cx="2121991" cy="777071"/>
            </a:xfrm>
            <a:custGeom>
              <a:avLst/>
              <a:gdLst/>
              <a:ahLst/>
              <a:cxnLst/>
              <a:rect l="l" t="t" r="r" b="b"/>
              <a:pathLst>
                <a:path w="55235" h="20227" fill="none" extrusionOk="0">
                  <a:moveTo>
                    <a:pt x="1" y="38"/>
                  </a:moveTo>
                  <a:lnTo>
                    <a:pt x="1" y="38"/>
                  </a:lnTo>
                  <a:lnTo>
                    <a:pt x="57" y="244"/>
                  </a:lnTo>
                  <a:lnTo>
                    <a:pt x="150" y="431"/>
                  </a:lnTo>
                  <a:lnTo>
                    <a:pt x="281" y="674"/>
                  </a:lnTo>
                  <a:lnTo>
                    <a:pt x="450" y="936"/>
                  </a:lnTo>
                  <a:lnTo>
                    <a:pt x="543" y="1067"/>
                  </a:lnTo>
                  <a:lnTo>
                    <a:pt x="655" y="1179"/>
                  </a:lnTo>
                  <a:lnTo>
                    <a:pt x="768" y="1291"/>
                  </a:lnTo>
                  <a:lnTo>
                    <a:pt x="899" y="1385"/>
                  </a:lnTo>
                  <a:lnTo>
                    <a:pt x="1048" y="1479"/>
                  </a:lnTo>
                  <a:lnTo>
                    <a:pt x="1198" y="1535"/>
                  </a:lnTo>
                  <a:lnTo>
                    <a:pt x="1198" y="1535"/>
                  </a:lnTo>
                  <a:lnTo>
                    <a:pt x="1385" y="1591"/>
                  </a:lnTo>
                  <a:lnTo>
                    <a:pt x="1591" y="1628"/>
                  </a:lnTo>
                  <a:lnTo>
                    <a:pt x="1834" y="1647"/>
                  </a:lnTo>
                  <a:lnTo>
                    <a:pt x="2096" y="1647"/>
                  </a:lnTo>
                  <a:lnTo>
                    <a:pt x="2676" y="1628"/>
                  </a:lnTo>
                  <a:lnTo>
                    <a:pt x="3256" y="1572"/>
                  </a:lnTo>
                  <a:lnTo>
                    <a:pt x="3799" y="1516"/>
                  </a:lnTo>
                  <a:lnTo>
                    <a:pt x="4248" y="1460"/>
                  </a:lnTo>
                  <a:lnTo>
                    <a:pt x="4660" y="1385"/>
                  </a:lnTo>
                  <a:lnTo>
                    <a:pt x="4660" y="1385"/>
                  </a:lnTo>
                  <a:lnTo>
                    <a:pt x="4940" y="1497"/>
                  </a:lnTo>
                  <a:lnTo>
                    <a:pt x="5277" y="1628"/>
                  </a:lnTo>
                  <a:lnTo>
                    <a:pt x="5763" y="1778"/>
                  </a:lnTo>
                  <a:lnTo>
                    <a:pt x="6381" y="1965"/>
                  </a:lnTo>
                  <a:lnTo>
                    <a:pt x="7129" y="2152"/>
                  </a:lnTo>
                  <a:lnTo>
                    <a:pt x="8027" y="2339"/>
                  </a:lnTo>
                  <a:lnTo>
                    <a:pt x="9038" y="2508"/>
                  </a:lnTo>
                  <a:lnTo>
                    <a:pt x="9038" y="2508"/>
                  </a:lnTo>
                  <a:lnTo>
                    <a:pt x="11040" y="2807"/>
                  </a:lnTo>
                  <a:lnTo>
                    <a:pt x="12780" y="3069"/>
                  </a:lnTo>
                  <a:lnTo>
                    <a:pt x="13547" y="3162"/>
                  </a:lnTo>
                  <a:lnTo>
                    <a:pt x="14239" y="3237"/>
                  </a:lnTo>
                  <a:lnTo>
                    <a:pt x="14876" y="3293"/>
                  </a:lnTo>
                  <a:lnTo>
                    <a:pt x="15456" y="3312"/>
                  </a:lnTo>
                  <a:lnTo>
                    <a:pt x="15456" y="3312"/>
                  </a:lnTo>
                  <a:lnTo>
                    <a:pt x="16054" y="3331"/>
                  </a:lnTo>
                  <a:lnTo>
                    <a:pt x="16747" y="3387"/>
                  </a:lnTo>
                  <a:lnTo>
                    <a:pt x="17102" y="3443"/>
                  </a:lnTo>
                  <a:lnTo>
                    <a:pt x="17476" y="3518"/>
                  </a:lnTo>
                  <a:lnTo>
                    <a:pt x="17832" y="3593"/>
                  </a:lnTo>
                  <a:lnTo>
                    <a:pt x="18206" y="3686"/>
                  </a:lnTo>
                  <a:lnTo>
                    <a:pt x="18562" y="3780"/>
                  </a:lnTo>
                  <a:lnTo>
                    <a:pt x="18898" y="3911"/>
                  </a:lnTo>
                  <a:lnTo>
                    <a:pt x="19235" y="4042"/>
                  </a:lnTo>
                  <a:lnTo>
                    <a:pt x="19535" y="4192"/>
                  </a:lnTo>
                  <a:lnTo>
                    <a:pt x="19815" y="4360"/>
                  </a:lnTo>
                  <a:lnTo>
                    <a:pt x="20040" y="4547"/>
                  </a:lnTo>
                  <a:lnTo>
                    <a:pt x="20246" y="4753"/>
                  </a:lnTo>
                  <a:lnTo>
                    <a:pt x="20339" y="4846"/>
                  </a:lnTo>
                  <a:lnTo>
                    <a:pt x="20414" y="4959"/>
                  </a:lnTo>
                  <a:lnTo>
                    <a:pt x="20414" y="4959"/>
                  </a:lnTo>
                  <a:lnTo>
                    <a:pt x="20564" y="5221"/>
                  </a:lnTo>
                  <a:lnTo>
                    <a:pt x="20713" y="5539"/>
                  </a:lnTo>
                  <a:lnTo>
                    <a:pt x="20863" y="5894"/>
                  </a:lnTo>
                  <a:lnTo>
                    <a:pt x="21031" y="6306"/>
                  </a:lnTo>
                  <a:lnTo>
                    <a:pt x="21349" y="7185"/>
                  </a:lnTo>
                  <a:lnTo>
                    <a:pt x="21668" y="8139"/>
                  </a:lnTo>
                  <a:lnTo>
                    <a:pt x="22248" y="9954"/>
                  </a:lnTo>
                  <a:lnTo>
                    <a:pt x="22491" y="10684"/>
                  </a:lnTo>
                  <a:lnTo>
                    <a:pt x="22678" y="11245"/>
                  </a:lnTo>
                  <a:lnTo>
                    <a:pt x="22678" y="11245"/>
                  </a:lnTo>
                  <a:lnTo>
                    <a:pt x="22846" y="11657"/>
                  </a:lnTo>
                  <a:lnTo>
                    <a:pt x="23033" y="12069"/>
                  </a:lnTo>
                  <a:lnTo>
                    <a:pt x="23352" y="12836"/>
                  </a:lnTo>
                  <a:lnTo>
                    <a:pt x="23501" y="13191"/>
                  </a:lnTo>
                  <a:lnTo>
                    <a:pt x="23613" y="13547"/>
                  </a:lnTo>
                  <a:lnTo>
                    <a:pt x="23688" y="13884"/>
                  </a:lnTo>
                  <a:lnTo>
                    <a:pt x="23688" y="14052"/>
                  </a:lnTo>
                  <a:lnTo>
                    <a:pt x="23707" y="14220"/>
                  </a:lnTo>
                  <a:lnTo>
                    <a:pt x="23707" y="14220"/>
                  </a:lnTo>
                  <a:lnTo>
                    <a:pt x="23688" y="14389"/>
                  </a:lnTo>
                  <a:lnTo>
                    <a:pt x="23651" y="14632"/>
                  </a:lnTo>
                  <a:lnTo>
                    <a:pt x="23539" y="15193"/>
                  </a:lnTo>
                  <a:lnTo>
                    <a:pt x="23164" y="16672"/>
                  </a:lnTo>
                  <a:lnTo>
                    <a:pt x="22977" y="17532"/>
                  </a:lnTo>
                  <a:lnTo>
                    <a:pt x="22828" y="18430"/>
                  </a:lnTo>
                  <a:lnTo>
                    <a:pt x="22753" y="18879"/>
                  </a:lnTo>
                  <a:lnTo>
                    <a:pt x="22697" y="19347"/>
                  </a:lnTo>
                  <a:lnTo>
                    <a:pt x="22678" y="19796"/>
                  </a:lnTo>
                  <a:lnTo>
                    <a:pt x="22659" y="20227"/>
                  </a:lnTo>
                  <a:lnTo>
                    <a:pt x="30724" y="15998"/>
                  </a:lnTo>
                  <a:lnTo>
                    <a:pt x="30724" y="15998"/>
                  </a:lnTo>
                  <a:lnTo>
                    <a:pt x="30705" y="15830"/>
                  </a:lnTo>
                  <a:lnTo>
                    <a:pt x="30686" y="15362"/>
                  </a:lnTo>
                  <a:lnTo>
                    <a:pt x="30686" y="14651"/>
                  </a:lnTo>
                  <a:lnTo>
                    <a:pt x="30686" y="14220"/>
                  </a:lnTo>
                  <a:lnTo>
                    <a:pt x="30724" y="13734"/>
                  </a:lnTo>
                  <a:lnTo>
                    <a:pt x="30724" y="13734"/>
                  </a:lnTo>
                  <a:lnTo>
                    <a:pt x="30761" y="13453"/>
                  </a:lnTo>
                  <a:lnTo>
                    <a:pt x="30855" y="13135"/>
                  </a:lnTo>
                  <a:lnTo>
                    <a:pt x="30967" y="12798"/>
                  </a:lnTo>
                  <a:lnTo>
                    <a:pt x="31116" y="12424"/>
                  </a:lnTo>
                  <a:lnTo>
                    <a:pt x="31472" y="11601"/>
                  </a:lnTo>
                  <a:lnTo>
                    <a:pt x="31865" y="10759"/>
                  </a:lnTo>
                  <a:lnTo>
                    <a:pt x="32277" y="9917"/>
                  </a:lnTo>
                  <a:lnTo>
                    <a:pt x="32651" y="9150"/>
                  </a:lnTo>
                  <a:lnTo>
                    <a:pt x="32819" y="8794"/>
                  </a:lnTo>
                  <a:lnTo>
                    <a:pt x="32950" y="8476"/>
                  </a:lnTo>
                  <a:lnTo>
                    <a:pt x="33044" y="8214"/>
                  </a:lnTo>
                  <a:lnTo>
                    <a:pt x="33100" y="7990"/>
                  </a:lnTo>
                  <a:lnTo>
                    <a:pt x="33100" y="7990"/>
                  </a:lnTo>
                  <a:lnTo>
                    <a:pt x="33212" y="7522"/>
                  </a:lnTo>
                  <a:lnTo>
                    <a:pt x="33399" y="6979"/>
                  </a:lnTo>
                  <a:lnTo>
                    <a:pt x="33511" y="6680"/>
                  </a:lnTo>
                  <a:lnTo>
                    <a:pt x="33642" y="6381"/>
                  </a:lnTo>
                  <a:lnTo>
                    <a:pt x="33792" y="6063"/>
                  </a:lnTo>
                  <a:lnTo>
                    <a:pt x="33960" y="5763"/>
                  </a:lnTo>
                  <a:lnTo>
                    <a:pt x="34129" y="5464"/>
                  </a:lnTo>
                  <a:lnTo>
                    <a:pt x="34335" y="5202"/>
                  </a:lnTo>
                  <a:lnTo>
                    <a:pt x="34541" y="4940"/>
                  </a:lnTo>
                  <a:lnTo>
                    <a:pt x="34746" y="4697"/>
                  </a:lnTo>
                  <a:lnTo>
                    <a:pt x="34990" y="4491"/>
                  </a:lnTo>
                  <a:lnTo>
                    <a:pt x="35233" y="4323"/>
                  </a:lnTo>
                  <a:lnTo>
                    <a:pt x="35495" y="4192"/>
                  </a:lnTo>
                  <a:lnTo>
                    <a:pt x="35626" y="4135"/>
                  </a:lnTo>
                  <a:lnTo>
                    <a:pt x="35757" y="4098"/>
                  </a:lnTo>
                  <a:lnTo>
                    <a:pt x="35757" y="4098"/>
                  </a:lnTo>
                  <a:lnTo>
                    <a:pt x="36449" y="3967"/>
                  </a:lnTo>
                  <a:lnTo>
                    <a:pt x="37347" y="3799"/>
                  </a:lnTo>
                  <a:lnTo>
                    <a:pt x="39405" y="3462"/>
                  </a:lnTo>
                  <a:lnTo>
                    <a:pt x="41950" y="3069"/>
                  </a:lnTo>
                  <a:lnTo>
                    <a:pt x="41950" y="3069"/>
                  </a:lnTo>
                  <a:lnTo>
                    <a:pt x="42436" y="3069"/>
                  </a:lnTo>
                  <a:lnTo>
                    <a:pt x="42942" y="3050"/>
                  </a:lnTo>
                  <a:lnTo>
                    <a:pt x="43578" y="3031"/>
                  </a:lnTo>
                  <a:lnTo>
                    <a:pt x="44233" y="2994"/>
                  </a:lnTo>
                  <a:lnTo>
                    <a:pt x="44869" y="2938"/>
                  </a:lnTo>
                  <a:lnTo>
                    <a:pt x="45168" y="2882"/>
                  </a:lnTo>
                  <a:lnTo>
                    <a:pt x="45430" y="2844"/>
                  </a:lnTo>
                  <a:lnTo>
                    <a:pt x="45673" y="2770"/>
                  </a:lnTo>
                  <a:lnTo>
                    <a:pt x="45860" y="2713"/>
                  </a:lnTo>
                  <a:lnTo>
                    <a:pt x="45860" y="2713"/>
                  </a:lnTo>
                  <a:lnTo>
                    <a:pt x="46291" y="2526"/>
                  </a:lnTo>
                  <a:lnTo>
                    <a:pt x="46871" y="2320"/>
                  </a:lnTo>
                  <a:lnTo>
                    <a:pt x="48237" y="1871"/>
                  </a:lnTo>
                  <a:lnTo>
                    <a:pt x="49434" y="1497"/>
                  </a:lnTo>
                  <a:lnTo>
                    <a:pt x="49958" y="1329"/>
                  </a:lnTo>
                  <a:lnTo>
                    <a:pt x="49958" y="1329"/>
                  </a:lnTo>
                  <a:lnTo>
                    <a:pt x="50332" y="1441"/>
                  </a:lnTo>
                  <a:lnTo>
                    <a:pt x="51174" y="1647"/>
                  </a:lnTo>
                  <a:lnTo>
                    <a:pt x="51661" y="1759"/>
                  </a:lnTo>
                  <a:lnTo>
                    <a:pt x="52147" y="1853"/>
                  </a:lnTo>
                  <a:lnTo>
                    <a:pt x="52559" y="1928"/>
                  </a:lnTo>
                  <a:lnTo>
                    <a:pt x="52727" y="1946"/>
                  </a:lnTo>
                  <a:lnTo>
                    <a:pt x="52858" y="1946"/>
                  </a:lnTo>
                  <a:lnTo>
                    <a:pt x="52858" y="1946"/>
                  </a:lnTo>
                  <a:lnTo>
                    <a:pt x="53120" y="1909"/>
                  </a:lnTo>
                  <a:lnTo>
                    <a:pt x="53457" y="1834"/>
                  </a:lnTo>
                  <a:lnTo>
                    <a:pt x="53813" y="1722"/>
                  </a:lnTo>
                  <a:lnTo>
                    <a:pt x="54187" y="1591"/>
                  </a:lnTo>
                  <a:lnTo>
                    <a:pt x="54524" y="1441"/>
                  </a:lnTo>
                  <a:lnTo>
                    <a:pt x="54823" y="1291"/>
                  </a:lnTo>
                  <a:lnTo>
                    <a:pt x="55047" y="1142"/>
                  </a:lnTo>
                  <a:lnTo>
                    <a:pt x="55141" y="1086"/>
                  </a:lnTo>
                  <a:lnTo>
                    <a:pt x="55178" y="1011"/>
                  </a:lnTo>
                  <a:lnTo>
                    <a:pt x="55178" y="1011"/>
                  </a:lnTo>
                  <a:lnTo>
                    <a:pt x="55216" y="936"/>
                  </a:lnTo>
                  <a:lnTo>
                    <a:pt x="55235" y="861"/>
                  </a:lnTo>
                  <a:lnTo>
                    <a:pt x="55235" y="693"/>
                  </a:lnTo>
                  <a:lnTo>
                    <a:pt x="55216" y="543"/>
                  </a:lnTo>
                  <a:lnTo>
                    <a:pt x="55160" y="375"/>
                  </a:lnTo>
                  <a:lnTo>
                    <a:pt x="55047" y="113"/>
                  </a:lnTo>
                  <a:lnTo>
                    <a:pt x="54991"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4"/>
            <p:cNvSpPr/>
            <p:nvPr/>
          </p:nvSpPr>
          <p:spPr>
            <a:xfrm>
              <a:off x="11111949" y="1991279"/>
              <a:ext cx="981951" cy="87707"/>
            </a:xfrm>
            <a:custGeom>
              <a:avLst/>
              <a:gdLst/>
              <a:ahLst/>
              <a:cxnLst/>
              <a:rect l="l" t="t" r="r" b="b"/>
              <a:pathLst>
                <a:path w="25560" h="2283" fill="none" extrusionOk="0">
                  <a:moveTo>
                    <a:pt x="21836" y="2115"/>
                  </a:moveTo>
                  <a:lnTo>
                    <a:pt x="21836" y="2115"/>
                  </a:lnTo>
                  <a:lnTo>
                    <a:pt x="22098" y="2021"/>
                  </a:lnTo>
                  <a:lnTo>
                    <a:pt x="22360" y="1946"/>
                  </a:lnTo>
                  <a:lnTo>
                    <a:pt x="22697" y="1871"/>
                  </a:lnTo>
                  <a:lnTo>
                    <a:pt x="23071" y="1796"/>
                  </a:lnTo>
                  <a:lnTo>
                    <a:pt x="23445" y="1759"/>
                  </a:lnTo>
                  <a:lnTo>
                    <a:pt x="23632" y="1740"/>
                  </a:lnTo>
                  <a:lnTo>
                    <a:pt x="23801" y="1740"/>
                  </a:lnTo>
                  <a:lnTo>
                    <a:pt x="23969" y="1759"/>
                  </a:lnTo>
                  <a:lnTo>
                    <a:pt x="24119" y="1778"/>
                  </a:lnTo>
                  <a:lnTo>
                    <a:pt x="24119" y="1778"/>
                  </a:lnTo>
                  <a:lnTo>
                    <a:pt x="24400" y="1834"/>
                  </a:lnTo>
                  <a:lnTo>
                    <a:pt x="24662" y="1853"/>
                  </a:lnTo>
                  <a:lnTo>
                    <a:pt x="24905" y="1834"/>
                  </a:lnTo>
                  <a:lnTo>
                    <a:pt x="25129" y="1796"/>
                  </a:lnTo>
                  <a:lnTo>
                    <a:pt x="25298" y="1722"/>
                  </a:lnTo>
                  <a:lnTo>
                    <a:pt x="25429" y="1647"/>
                  </a:lnTo>
                  <a:lnTo>
                    <a:pt x="25522" y="1553"/>
                  </a:lnTo>
                  <a:lnTo>
                    <a:pt x="25541" y="1497"/>
                  </a:lnTo>
                  <a:lnTo>
                    <a:pt x="25560" y="1441"/>
                  </a:lnTo>
                  <a:lnTo>
                    <a:pt x="25560" y="1441"/>
                  </a:lnTo>
                  <a:lnTo>
                    <a:pt x="25560" y="1385"/>
                  </a:lnTo>
                  <a:lnTo>
                    <a:pt x="25522" y="1310"/>
                  </a:lnTo>
                  <a:lnTo>
                    <a:pt x="25447" y="1216"/>
                  </a:lnTo>
                  <a:lnTo>
                    <a:pt x="25373" y="1123"/>
                  </a:lnTo>
                  <a:lnTo>
                    <a:pt x="25260" y="1011"/>
                  </a:lnTo>
                  <a:lnTo>
                    <a:pt x="25111" y="898"/>
                  </a:lnTo>
                  <a:lnTo>
                    <a:pt x="24961" y="786"/>
                  </a:lnTo>
                  <a:lnTo>
                    <a:pt x="24774" y="674"/>
                  </a:lnTo>
                  <a:lnTo>
                    <a:pt x="24587" y="562"/>
                  </a:lnTo>
                  <a:lnTo>
                    <a:pt x="24381" y="449"/>
                  </a:lnTo>
                  <a:lnTo>
                    <a:pt x="24138" y="337"/>
                  </a:lnTo>
                  <a:lnTo>
                    <a:pt x="23894" y="244"/>
                  </a:lnTo>
                  <a:lnTo>
                    <a:pt x="23632" y="169"/>
                  </a:lnTo>
                  <a:lnTo>
                    <a:pt x="23371" y="94"/>
                  </a:lnTo>
                  <a:lnTo>
                    <a:pt x="23071" y="38"/>
                  </a:lnTo>
                  <a:lnTo>
                    <a:pt x="22790" y="19"/>
                  </a:lnTo>
                  <a:lnTo>
                    <a:pt x="22790" y="19"/>
                  </a:lnTo>
                  <a:lnTo>
                    <a:pt x="22472" y="0"/>
                  </a:lnTo>
                  <a:lnTo>
                    <a:pt x="22154" y="19"/>
                  </a:lnTo>
                  <a:lnTo>
                    <a:pt x="21836" y="38"/>
                  </a:lnTo>
                  <a:lnTo>
                    <a:pt x="21518" y="75"/>
                  </a:lnTo>
                  <a:lnTo>
                    <a:pt x="20882" y="187"/>
                  </a:lnTo>
                  <a:lnTo>
                    <a:pt x="20302" y="318"/>
                  </a:lnTo>
                  <a:lnTo>
                    <a:pt x="19778" y="449"/>
                  </a:lnTo>
                  <a:lnTo>
                    <a:pt x="19366" y="580"/>
                  </a:lnTo>
                  <a:lnTo>
                    <a:pt x="19011" y="693"/>
                  </a:lnTo>
                  <a:lnTo>
                    <a:pt x="19011" y="693"/>
                  </a:lnTo>
                  <a:lnTo>
                    <a:pt x="18599" y="824"/>
                  </a:lnTo>
                  <a:lnTo>
                    <a:pt x="18075" y="917"/>
                  </a:lnTo>
                  <a:lnTo>
                    <a:pt x="17458" y="1029"/>
                  </a:lnTo>
                  <a:lnTo>
                    <a:pt x="16784" y="1104"/>
                  </a:lnTo>
                  <a:lnTo>
                    <a:pt x="16073" y="1179"/>
                  </a:lnTo>
                  <a:lnTo>
                    <a:pt x="15306" y="1216"/>
                  </a:lnTo>
                  <a:lnTo>
                    <a:pt x="14539" y="1235"/>
                  </a:lnTo>
                  <a:lnTo>
                    <a:pt x="13791" y="1235"/>
                  </a:lnTo>
                  <a:lnTo>
                    <a:pt x="13791" y="1235"/>
                  </a:lnTo>
                  <a:lnTo>
                    <a:pt x="13042" y="1235"/>
                  </a:lnTo>
                  <a:lnTo>
                    <a:pt x="12369" y="1273"/>
                  </a:lnTo>
                  <a:lnTo>
                    <a:pt x="12051" y="1310"/>
                  </a:lnTo>
                  <a:lnTo>
                    <a:pt x="11732" y="1347"/>
                  </a:lnTo>
                  <a:lnTo>
                    <a:pt x="11433" y="1404"/>
                  </a:lnTo>
                  <a:lnTo>
                    <a:pt x="11152" y="1478"/>
                  </a:lnTo>
                  <a:lnTo>
                    <a:pt x="10890" y="1535"/>
                  </a:lnTo>
                  <a:lnTo>
                    <a:pt x="10647" y="1628"/>
                  </a:lnTo>
                  <a:lnTo>
                    <a:pt x="10423" y="1722"/>
                  </a:lnTo>
                  <a:lnTo>
                    <a:pt x="10217" y="1815"/>
                  </a:lnTo>
                  <a:lnTo>
                    <a:pt x="10011" y="1909"/>
                  </a:lnTo>
                  <a:lnTo>
                    <a:pt x="9843" y="2040"/>
                  </a:lnTo>
                  <a:lnTo>
                    <a:pt x="9693" y="2152"/>
                  </a:lnTo>
                  <a:lnTo>
                    <a:pt x="9562" y="2283"/>
                  </a:lnTo>
                  <a:lnTo>
                    <a:pt x="9562" y="2283"/>
                  </a:lnTo>
                  <a:lnTo>
                    <a:pt x="9337" y="2227"/>
                  </a:lnTo>
                  <a:lnTo>
                    <a:pt x="8720" y="2077"/>
                  </a:lnTo>
                  <a:lnTo>
                    <a:pt x="7766" y="1871"/>
                  </a:lnTo>
                  <a:lnTo>
                    <a:pt x="7186" y="1759"/>
                  </a:lnTo>
                  <a:lnTo>
                    <a:pt x="6531" y="1647"/>
                  </a:lnTo>
                  <a:lnTo>
                    <a:pt x="5820" y="1535"/>
                  </a:lnTo>
                  <a:lnTo>
                    <a:pt x="5071" y="1441"/>
                  </a:lnTo>
                  <a:lnTo>
                    <a:pt x="4286" y="1366"/>
                  </a:lnTo>
                  <a:lnTo>
                    <a:pt x="3462" y="1310"/>
                  </a:lnTo>
                  <a:lnTo>
                    <a:pt x="2620" y="1273"/>
                  </a:lnTo>
                  <a:lnTo>
                    <a:pt x="1741" y="1273"/>
                  </a:lnTo>
                  <a:lnTo>
                    <a:pt x="880" y="1310"/>
                  </a:lnTo>
                  <a:lnTo>
                    <a:pt x="1" y="138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4"/>
            <p:cNvSpPr/>
            <p:nvPr/>
          </p:nvSpPr>
          <p:spPr>
            <a:xfrm>
              <a:off x="10853899" y="2416100"/>
              <a:ext cx="184788" cy="30926"/>
            </a:xfrm>
            <a:custGeom>
              <a:avLst/>
              <a:gdLst/>
              <a:ahLst/>
              <a:cxnLst/>
              <a:rect l="l" t="t" r="r" b="b"/>
              <a:pathLst>
                <a:path w="4810" h="805" fill="none" extrusionOk="0">
                  <a:moveTo>
                    <a:pt x="1" y="805"/>
                  </a:moveTo>
                  <a:lnTo>
                    <a:pt x="1" y="805"/>
                  </a:lnTo>
                  <a:lnTo>
                    <a:pt x="207" y="655"/>
                  </a:lnTo>
                  <a:lnTo>
                    <a:pt x="468" y="524"/>
                  </a:lnTo>
                  <a:lnTo>
                    <a:pt x="787" y="356"/>
                  </a:lnTo>
                  <a:lnTo>
                    <a:pt x="1161" y="206"/>
                  </a:lnTo>
                  <a:lnTo>
                    <a:pt x="1367" y="131"/>
                  </a:lnTo>
                  <a:lnTo>
                    <a:pt x="1572" y="75"/>
                  </a:lnTo>
                  <a:lnTo>
                    <a:pt x="1797" y="38"/>
                  </a:lnTo>
                  <a:lnTo>
                    <a:pt x="2021" y="0"/>
                  </a:lnTo>
                  <a:lnTo>
                    <a:pt x="2227" y="0"/>
                  </a:lnTo>
                  <a:lnTo>
                    <a:pt x="2452" y="0"/>
                  </a:lnTo>
                  <a:lnTo>
                    <a:pt x="2452" y="0"/>
                  </a:lnTo>
                  <a:lnTo>
                    <a:pt x="2658" y="38"/>
                  </a:lnTo>
                  <a:lnTo>
                    <a:pt x="2882" y="75"/>
                  </a:lnTo>
                  <a:lnTo>
                    <a:pt x="3294" y="187"/>
                  </a:lnTo>
                  <a:lnTo>
                    <a:pt x="3705" y="318"/>
                  </a:lnTo>
                  <a:lnTo>
                    <a:pt x="4061" y="449"/>
                  </a:lnTo>
                  <a:lnTo>
                    <a:pt x="4360" y="580"/>
                  </a:lnTo>
                  <a:lnTo>
                    <a:pt x="4604" y="693"/>
                  </a:lnTo>
                  <a:lnTo>
                    <a:pt x="4809" y="80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4"/>
            <p:cNvSpPr/>
            <p:nvPr/>
          </p:nvSpPr>
          <p:spPr>
            <a:xfrm>
              <a:off x="10672030" y="2638192"/>
              <a:ext cx="507534" cy="469423"/>
            </a:xfrm>
            <a:custGeom>
              <a:avLst/>
              <a:gdLst/>
              <a:ahLst/>
              <a:cxnLst/>
              <a:rect l="l" t="t" r="r" b="b"/>
              <a:pathLst>
                <a:path w="13211" h="12219" fill="none" extrusionOk="0">
                  <a:moveTo>
                    <a:pt x="3144" y="1891"/>
                  </a:moveTo>
                  <a:lnTo>
                    <a:pt x="3144" y="1891"/>
                  </a:lnTo>
                  <a:lnTo>
                    <a:pt x="2695" y="2153"/>
                  </a:lnTo>
                  <a:lnTo>
                    <a:pt x="2227" y="2433"/>
                  </a:lnTo>
                  <a:lnTo>
                    <a:pt x="1685" y="2789"/>
                  </a:lnTo>
                  <a:lnTo>
                    <a:pt x="1124" y="3182"/>
                  </a:lnTo>
                  <a:lnTo>
                    <a:pt x="862" y="3387"/>
                  </a:lnTo>
                  <a:lnTo>
                    <a:pt x="618" y="3593"/>
                  </a:lnTo>
                  <a:lnTo>
                    <a:pt x="413" y="3780"/>
                  </a:lnTo>
                  <a:lnTo>
                    <a:pt x="244" y="3986"/>
                  </a:lnTo>
                  <a:lnTo>
                    <a:pt x="113" y="4173"/>
                  </a:lnTo>
                  <a:lnTo>
                    <a:pt x="57" y="4267"/>
                  </a:lnTo>
                  <a:lnTo>
                    <a:pt x="38" y="4342"/>
                  </a:lnTo>
                  <a:lnTo>
                    <a:pt x="38" y="4342"/>
                  </a:lnTo>
                  <a:lnTo>
                    <a:pt x="1" y="4529"/>
                  </a:lnTo>
                  <a:lnTo>
                    <a:pt x="1" y="4697"/>
                  </a:lnTo>
                  <a:lnTo>
                    <a:pt x="38" y="4866"/>
                  </a:lnTo>
                  <a:lnTo>
                    <a:pt x="94" y="5034"/>
                  </a:lnTo>
                  <a:lnTo>
                    <a:pt x="151" y="5184"/>
                  </a:lnTo>
                  <a:lnTo>
                    <a:pt x="244" y="5352"/>
                  </a:lnTo>
                  <a:lnTo>
                    <a:pt x="338" y="5502"/>
                  </a:lnTo>
                  <a:lnTo>
                    <a:pt x="450" y="5633"/>
                  </a:lnTo>
                  <a:lnTo>
                    <a:pt x="656" y="5876"/>
                  </a:lnTo>
                  <a:lnTo>
                    <a:pt x="862" y="6063"/>
                  </a:lnTo>
                  <a:lnTo>
                    <a:pt x="1049" y="6231"/>
                  </a:lnTo>
                  <a:lnTo>
                    <a:pt x="1049" y="6231"/>
                  </a:lnTo>
                  <a:lnTo>
                    <a:pt x="1236" y="6999"/>
                  </a:lnTo>
                  <a:lnTo>
                    <a:pt x="1442" y="7803"/>
                  </a:lnTo>
                  <a:lnTo>
                    <a:pt x="1704" y="8757"/>
                  </a:lnTo>
                  <a:lnTo>
                    <a:pt x="2003" y="9749"/>
                  </a:lnTo>
                  <a:lnTo>
                    <a:pt x="2321" y="10703"/>
                  </a:lnTo>
                  <a:lnTo>
                    <a:pt x="2471" y="11115"/>
                  </a:lnTo>
                  <a:lnTo>
                    <a:pt x="2620" y="11470"/>
                  </a:lnTo>
                  <a:lnTo>
                    <a:pt x="2770" y="11770"/>
                  </a:lnTo>
                  <a:lnTo>
                    <a:pt x="2901" y="11994"/>
                  </a:lnTo>
                  <a:lnTo>
                    <a:pt x="2901" y="11994"/>
                  </a:lnTo>
                  <a:lnTo>
                    <a:pt x="2976" y="12069"/>
                  </a:lnTo>
                  <a:lnTo>
                    <a:pt x="3069" y="12144"/>
                  </a:lnTo>
                  <a:lnTo>
                    <a:pt x="3182" y="12181"/>
                  </a:lnTo>
                  <a:lnTo>
                    <a:pt x="3331" y="12200"/>
                  </a:lnTo>
                  <a:lnTo>
                    <a:pt x="3481" y="12219"/>
                  </a:lnTo>
                  <a:lnTo>
                    <a:pt x="3649" y="12219"/>
                  </a:lnTo>
                  <a:lnTo>
                    <a:pt x="3837" y="12200"/>
                  </a:lnTo>
                  <a:lnTo>
                    <a:pt x="4024" y="12181"/>
                  </a:lnTo>
                  <a:lnTo>
                    <a:pt x="4454" y="12088"/>
                  </a:lnTo>
                  <a:lnTo>
                    <a:pt x="4922" y="11957"/>
                  </a:lnTo>
                  <a:lnTo>
                    <a:pt x="5408" y="11807"/>
                  </a:lnTo>
                  <a:lnTo>
                    <a:pt x="5895" y="11620"/>
                  </a:lnTo>
                  <a:lnTo>
                    <a:pt x="6400" y="11414"/>
                  </a:lnTo>
                  <a:lnTo>
                    <a:pt x="6905" y="11190"/>
                  </a:lnTo>
                  <a:lnTo>
                    <a:pt x="7373" y="10965"/>
                  </a:lnTo>
                  <a:lnTo>
                    <a:pt x="7822" y="10741"/>
                  </a:lnTo>
                  <a:lnTo>
                    <a:pt x="8589" y="10329"/>
                  </a:lnTo>
                  <a:lnTo>
                    <a:pt x="8888" y="10161"/>
                  </a:lnTo>
                  <a:lnTo>
                    <a:pt x="9094" y="10030"/>
                  </a:lnTo>
                  <a:lnTo>
                    <a:pt x="9094" y="10030"/>
                  </a:lnTo>
                  <a:lnTo>
                    <a:pt x="10722" y="8926"/>
                  </a:lnTo>
                  <a:lnTo>
                    <a:pt x="11620" y="8308"/>
                  </a:lnTo>
                  <a:lnTo>
                    <a:pt x="11620" y="8308"/>
                  </a:lnTo>
                  <a:lnTo>
                    <a:pt x="11620" y="7878"/>
                  </a:lnTo>
                  <a:lnTo>
                    <a:pt x="11639" y="7429"/>
                  </a:lnTo>
                  <a:lnTo>
                    <a:pt x="11676" y="6886"/>
                  </a:lnTo>
                  <a:lnTo>
                    <a:pt x="11751" y="6306"/>
                  </a:lnTo>
                  <a:lnTo>
                    <a:pt x="11807" y="6026"/>
                  </a:lnTo>
                  <a:lnTo>
                    <a:pt x="11863" y="5764"/>
                  </a:lnTo>
                  <a:lnTo>
                    <a:pt x="11938" y="5520"/>
                  </a:lnTo>
                  <a:lnTo>
                    <a:pt x="12013" y="5296"/>
                  </a:lnTo>
                  <a:lnTo>
                    <a:pt x="12125" y="5109"/>
                  </a:lnTo>
                  <a:lnTo>
                    <a:pt x="12238" y="4959"/>
                  </a:lnTo>
                  <a:lnTo>
                    <a:pt x="12238" y="4959"/>
                  </a:lnTo>
                  <a:lnTo>
                    <a:pt x="12705" y="4473"/>
                  </a:lnTo>
                  <a:lnTo>
                    <a:pt x="12893" y="4267"/>
                  </a:lnTo>
                  <a:lnTo>
                    <a:pt x="13042" y="4042"/>
                  </a:lnTo>
                  <a:lnTo>
                    <a:pt x="13098" y="3930"/>
                  </a:lnTo>
                  <a:lnTo>
                    <a:pt x="13155" y="3818"/>
                  </a:lnTo>
                  <a:lnTo>
                    <a:pt x="13192" y="3706"/>
                  </a:lnTo>
                  <a:lnTo>
                    <a:pt x="13211" y="3593"/>
                  </a:lnTo>
                  <a:lnTo>
                    <a:pt x="13211" y="3481"/>
                  </a:lnTo>
                  <a:lnTo>
                    <a:pt x="13192" y="3350"/>
                  </a:lnTo>
                  <a:lnTo>
                    <a:pt x="13155" y="3219"/>
                  </a:lnTo>
                  <a:lnTo>
                    <a:pt x="13117" y="3088"/>
                  </a:lnTo>
                  <a:lnTo>
                    <a:pt x="13117" y="3088"/>
                  </a:lnTo>
                  <a:lnTo>
                    <a:pt x="13024" y="2938"/>
                  </a:lnTo>
                  <a:lnTo>
                    <a:pt x="12911" y="2751"/>
                  </a:lnTo>
                  <a:lnTo>
                    <a:pt x="12593" y="2302"/>
                  </a:lnTo>
                  <a:lnTo>
                    <a:pt x="12200" y="1797"/>
                  </a:lnTo>
                  <a:lnTo>
                    <a:pt x="11789" y="1273"/>
                  </a:lnTo>
                  <a:lnTo>
                    <a:pt x="11040" y="375"/>
                  </a:lnTo>
                  <a:lnTo>
                    <a:pt x="10703"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4"/>
            <p:cNvSpPr/>
            <p:nvPr/>
          </p:nvSpPr>
          <p:spPr>
            <a:xfrm>
              <a:off x="10794236" y="2748911"/>
              <a:ext cx="294048" cy="305534"/>
            </a:xfrm>
            <a:custGeom>
              <a:avLst/>
              <a:gdLst/>
              <a:ahLst/>
              <a:cxnLst/>
              <a:rect l="l" t="t" r="r" b="b"/>
              <a:pathLst>
                <a:path w="7654" h="7953" fill="none" extrusionOk="0">
                  <a:moveTo>
                    <a:pt x="1" y="4341"/>
                  </a:moveTo>
                  <a:lnTo>
                    <a:pt x="1" y="4341"/>
                  </a:lnTo>
                  <a:lnTo>
                    <a:pt x="412" y="4060"/>
                  </a:lnTo>
                  <a:lnTo>
                    <a:pt x="899" y="3742"/>
                  </a:lnTo>
                  <a:lnTo>
                    <a:pt x="2040" y="3069"/>
                  </a:lnTo>
                  <a:lnTo>
                    <a:pt x="3294" y="2339"/>
                  </a:lnTo>
                  <a:lnTo>
                    <a:pt x="4585" y="1628"/>
                  </a:lnTo>
                  <a:lnTo>
                    <a:pt x="6737" y="468"/>
                  </a:lnTo>
                  <a:lnTo>
                    <a:pt x="7653" y="0"/>
                  </a:lnTo>
                  <a:lnTo>
                    <a:pt x="7653" y="0"/>
                  </a:lnTo>
                  <a:lnTo>
                    <a:pt x="7279" y="824"/>
                  </a:lnTo>
                  <a:lnTo>
                    <a:pt x="6868" y="1722"/>
                  </a:lnTo>
                  <a:lnTo>
                    <a:pt x="6381" y="2844"/>
                  </a:lnTo>
                  <a:lnTo>
                    <a:pt x="5838" y="4117"/>
                  </a:lnTo>
                  <a:lnTo>
                    <a:pt x="5315" y="5445"/>
                  </a:lnTo>
                  <a:lnTo>
                    <a:pt x="5071" y="6100"/>
                  </a:lnTo>
                  <a:lnTo>
                    <a:pt x="4847" y="6755"/>
                  </a:lnTo>
                  <a:lnTo>
                    <a:pt x="4641" y="7372"/>
                  </a:lnTo>
                  <a:lnTo>
                    <a:pt x="4473" y="795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4"/>
            <p:cNvSpPr/>
            <p:nvPr/>
          </p:nvSpPr>
          <p:spPr>
            <a:xfrm>
              <a:off x="10848866" y="2748911"/>
              <a:ext cx="239418" cy="265273"/>
            </a:xfrm>
            <a:custGeom>
              <a:avLst/>
              <a:gdLst/>
              <a:ahLst/>
              <a:cxnLst/>
              <a:rect l="l" t="t" r="r" b="b"/>
              <a:pathLst>
                <a:path w="6232" h="6905" fill="none" extrusionOk="0">
                  <a:moveTo>
                    <a:pt x="1" y="6905"/>
                  </a:moveTo>
                  <a:lnTo>
                    <a:pt x="1" y="6905"/>
                  </a:lnTo>
                  <a:lnTo>
                    <a:pt x="712" y="6100"/>
                  </a:lnTo>
                  <a:lnTo>
                    <a:pt x="2396" y="4173"/>
                  </a:lnTo>
                  <a:lnTo>
                    <a:pt x="3425" y="3031"/>
                  </a:lnTo>
                  <a:lnTo>
                    <a:pt x="4454" y="1890"/>
                  </a:lnTo>
                  <a:lnTo>
                    <a:pt x="5427" y="842"/>
                  </a:lnTo>
                  <a:lnTo>
                    <a:pt x="6231"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4"/>
            <p:cNvSpPr/>
            <p:nvPr/>
          </p:nvSpPr>
          <p:spPr>
            <a:xfrm>
              <a:off x="10783479" y="2977495"/>
              <a:ext cx="304804" cy="1229936"/>
            </a:xfrm>
            <a:custGeom>
              <a:avLst/>
              <a:gdLst/>
              <a:ahLst/>
              <a:cxnLst/>
              <a:rect l="l" t="t" r="r" b="b"/>
              <a:pathLst>
                <a:path w="7934" h="32015" fill="none" extrusionOk="0">
                  <a:moveTo>
                    <a:pt x="0" y="3162"/>
                  </a:moveTo>
                  <a:lnTo>
                    <a:pt x="0" y="3162"/>
                  </a:lnTo>
                  <a:lnTo>
                    <a:pt x="19" y="3836"/>
                  </a:lnTo>
                  <a:lnTo>
                    <a:pt x="75" y="4566"/>
                  </a:lnTo>
                  <a:lnTo>
                    <a:pt x="131" y="5501"/>
                  </a:lnTo>
                  <a:lnTo>
                    <a:pt x="243" y="6549"/>
                  </a:lnTo>
                  <a:lnTo>
                    <a:pt x="374" y="7653"/>
                  </a:lnTo>
                  <a:lnTo>
                    <a:pt x="468" y="8214"/>
                  </a:lnTo>
                  <a:lnTo>
                    <a:pt x="561" y="8757"/>
                  </a:lnTo>
                  <a:lnTo>
                    <a:pt x="674" y="9299"/>
                  </a:lnTo>
                  <a:lnTo>
                    <a:pt x="805" y="9805"/>
                  </a:lnTo>
                  <a:lnTo>
                    <a:pt x="805" y="9805"/>
                  </a:lnTo>
                  <a:lnTo>
                    <a:pt x="917" y="10272"/>
                  </a:lnTo>
                  <a:lnTo>
                    <a:pt x="992" y="10703"/>
                  </a:lnTo>
                  <a:lnTo>
                    <a:pt x="1048" y="11114"/>
                  </a:lnTo>
                  <a:lnTo>
                    <a:pt x="1067" y="11489"/>
                  </a:lnTo>
                  <a:lnTo>
                    <a:pt x="1067" y="11825"/>
                  </a:lnTo>
                  <a:lnTo>
                    <a:pt x="1048" y="12162"/>
                  </a:lnTo>
                  <a:lnTo>
                    <a:pt x="1010" y="12462"/>
                  </a:lnTo>
                  <a:lnTo>
                    <a:pt x="973" y="12761"/>
                  </a:lnTo>
                  <a:lnTo>
                    <a:pt x="861" y="13341"/>
                  </a:lnTo>
                  <a:lnTo>
                    <a:pt x="730" y="13921"/>
                  </a:lnTo>
                  <a:lnTo>
                    <a:pt x="617" y="14538"/>
                  </a:lnTo>
                  <a:lnTo>
                    <a:pt x="580" y="14875"/>
                  </a:lnTo>
                  <a:lnTo>
                    <a:pt x="543" y="15231"/>
                  </a:lnTo>
                  <a:lnTo>
                    <a:pt x="543" y="15231"/>
                  </a:lnTo>
                  <a:lnTo>
                    <a:pt x="543" y="15437"/>
                  </a:lnTo>
                  <a:lnTo>
                    <a:pt x="543" y="15698"/>
                  </a:lnTo>
                  <a:lnTo>
                    <a:pt x="599" y="16297"/>
                  </a:lnTo>
                  <a:lnTo>
                    <a:pt x="692" y="17008"/>
                  </a:lnTo>
                  <a:lnTo>
                    <a:pt x="823" y="17850"/>
                  </a:lnTo>
                  <a:lnTo>
                    <a:pt x="973" y="18748"/>
                  </a:lnTo>
                  <a:lnTo>
                    <a:pt x="1160" y="19684"/>
                  </a:lnTo>
                  <a:lnTo>
                    <a:pt x="1534" y="21648"/>
                  </a:lnTo>
                  <a:lnTo>
                    <a:pt x="1927" y="23520"/>
                  </a:lnTo>
                  <a:lnTo>
                    <a:pt x="2283" y="25091"/>
                  </a:lnTo>
                  <a:lnTo>
                    <a:pt x="2620" y="26588"/>
                  </a:lnTo>
                  <a:lnTo>
                    <a:pt x="2620" y="26588"/>
                  </a:lnTo>
                  <a:lnTo>
                    <a:pt x="2451" y="27224"/>
                  </a:lnTo>
                  <a:lnTo>
                    <a:pt x="2058" y="28684"/>
                  </a:lnTo>
                  <a:lnTo>
                    <a:pt x="1871" y="29526"/>
                  </a:lnTo>
                  <a:lnTo>
                    <a:pt x="1703" y="30311"/>
                  </a:lnTo>
                  <a:lnTo>
                    <a:pt x="1628" y="30648"/>
                  </a:lnTo>
                  <a:lnTo>
                    <a:pt x="1590" y="30948"/>
                  </a:lnTo>
                  <a:lnTo>
                    <a:pt x="1572" y="31210"/>
                  </a:lnTo>
                  <a:lnTo>
                    <a:pt x="1572" y="31397"/>
                  </a:lnTo>
                  <a:lnTo>
                    <a:pt x="1572" y="31397"/>
                  </a:lnTo>
                  <a:lnTo>
                    <a:pt x="1590" y="31453"/>
                  </a:lnTo>
                  <a:lnTo>
                    <a:pt x="1628" y="31528"/>
                  </a:lnTo>
                  <a:lnTo>
                    <a:pt x="1703" y="31603"/>
                  </a:lnTo>
                  <a:lnTo>
                    <a:pt x="1796" y="31659"/>
                  </a:lnTo>
                  <a:lnTo>
                    <a:pt x="1909" y="31715"/>
                  </a:lnTo>
                  <a:lnTo>
                    <a:pt x="2040" y="31752"/>
                  </a:lnTo>
                  <a:lnTo>
                    <a:pt x="2339" y="31846"/>
                  </a:lnTo>
                  <a:lnTo>
                    <a:pt x="2713" y="31921"/>
                  </a:lnTo>
                  <a:lnTo>
                    <a:pt x="3125" y="31977"/>
                  </a:lnTo>
                  <a:lnTo>
                    <a:pt x="3555" y="31995"/>
                  </a:lnTo>
                  <a:lnTo>
                    <a:pt x="3985" y="32014"/>
                  </a:lnTo>
                  <a:lnTo>
                    <a:pt x="4434" y="32014"/>
                  </a:lnTo>
                  <a:lnTo>
                    <a:pt x="4865" y="31977"/>
                  </a:lnTo>
                  <a:lnTo>
                    <a:pt x="5258" y="31939"/>
                  </a:lnTo>
                  <a:lnTo>
                    <a:pt x="5613" y="31864"/>
                  </a:lnTo>
                  <a:lnTo>
                    <a:pt x="5913" y="31790"/>
                  </a:lnTo>
                  <a:lnTo>
                    <a:pt x="6044" y="31733"/>
                  </a:lnTo>
                  <a:lnTo>
                    <a:pt x="6156" y="31677"/>
                  </a:lnTo>
                  <a:lnTo>
                    <a:pt x="6231" y="31603"/>
                  </a:lnTo>
                  <a:lnTo>
                    <a:pt x="6306" y="31546"/>
                  </a:lnTo>
                  <a:lnTo>
                    <a:pt x="6343" y="31472"/>
                  </a:lnTo>
                  <a:lnTo>
                    <a:pt x="6362" y="31397"/>
                  </a:lnTo>
                  <a:lnTo>
                    <a:pt x="6362" y="31397"/>
                  </a:lnTo>
                  <a:lnTo>
                    <a:pt x="6343" y="31191"/>
                  </a:lnTo>
                  <a:lnTo>
                    <a:pt x="6324" y="30929"/>
                  </a:lnTo>
                  <a:lnTo>
                    <a:pt x="6212" y="30274"/>
                  </a:lnTo>
                  <a:lnTo>
                    <a:pt x="6081" y="29507"/>
                  </a:lnTo>
                  <a:lnTo>
                    <a:pt x="5931" y="28702"/>
                  </a:lnTo>
                  <a:lnTo>
                    <a:pt x="5632" y="27280"/>
                  </a:lnTo>
                  <a:lnTo>
                    <a:pt x="5501" y="26663"/>
                  </a:lnTo>
                  <a:lnTo>
                    <a:pt x="5501" y="26663"/>
                  </a:lnTo>
                  <a:lnTo>
                    <a:pt x="5707" y="25260"/>
                  </a:lnTo>
                  <a:lnTo>
                    <a:pt x="6156" y="22060"/>
                  </a:lnTo>
                  <a:lnTo>
                    <a:pt x="6418" y="20208"/>
                  </a:lnTo>
                  <a:lnTo>
                    <a:pt x="6642" y="18468"/>
                  </a:lnTo>
                  <a:lnTo>
                    <a:pt x="6829" y="16971"/>
                  </a:lnTo>
                  <a:lnTo>
                    <a:pt x="6923" y="15923"/>
                  </a:lnTo>
                  <a:lnTo>
                    <a:pt x="6923" y="15923"/>
                  </a:lnTo>
                  <a:lnTo>
                    <a:pt x="6942" y="15568"/>
                  </a:lnTo>
                  <a:lnTo>
                    <a:pt x="6942" y="15193"/>
                  </a:lnTo>
                  <a:lnTo>
                    <a:pt x="6904" y="14857"/>
                  </a:lnTo>
                  <a:lnTo>
                    <a:pt x="6867" y="14538"/>
                  </a:lnTo>
                  <a:lnTo>
                    <a:pt x="6811" y="14220"/>
                  </a:lnTo>
                  <a:lnTo>
                    <a:pt x="6755" y="13921"/>
                  </a:lnTo>
                  <a:lnTo>
                    <a:pt x="6605" y="13360"/>
                  </a:lnTo>
                  <a:lnTo>
                    <a:pt x="6287" y="12349"/>
                  </a:lnTo>
                  <a:lnTo>
                    <a:pt x="6156" y="11900"/>
                  </a:lnTo>
                  <a:lnTo>
                    <a:pt x="6100" y="11676"/>
                  </a:lnTo>
                  <a:lnTo>
                    <a:pt x="6081" y="11470"/>
                  </a:lnTo>
                  <a:lnTo>
                    <a:pt x="6081" y="11470"/>
                  </a:lnTo>
                  <a:lnTo>
                    <a:pt x="6081" y="11358"/>
                  </a:lnTo>
                  <a:lnTo>
                    <a:pt x="6081" y="11245"/>
                  </a:lnTo>
                  <a:lnTo>
                    <a:pt x="6137" y="10965"/>
                  </a:lnTo>
                  <a:lnTo>
                    <a:pt x="6212" y="10647"/>
                  </a:lnTo>
                  <a:lnTo>
                    <a:pt x="6324" y="10291"/>
                  </a:lnTo>
                  <a:lnTo>
                    <a:pt x="6624" y="9505"/>
                  </a:lnTo>
                  <a:lnTo>
                    <a:pt x="6960" y="8626"/>
                  </a:lnTo>
                  <a:lnTo>
                    <a:pt x="7316" y="7690"/>
                  </a:lnTo>
                  <a:lnTo>
                    <a:pt x="7484" y="7223"/>
                  </a:lnTo>
                  <a:lnTo>
                    <a:pt x="7634" y="6774"/>
                  </a:lnTo>
                  <a:lnTo>
                    <a:pt x="7765" y="6324"/>
                  </a:lnTo>
                  <a:lnTo>
                    <a:pt x="7859" y="5875"/>
                  </a:lnTo>
                  <a:lnTo>
                    <a:pt x="7915" y="5464"/>
                  </a:lnTo>
                  <a:lnTo>
                    <a:pt x="7933" y="5071"/>
                  </a:lnTo>
                  <a:lnTo>
                    <a:pt x="7933" y="5071"/>
                  </a:lnTo>
                  <a:lnTo>
                    <a:pt x="7933"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4"/>
            <p:cNvSpPr/>
            <p:nvPr/>
          </p:nvSpPr>
          <p:spPr>
            <a:xfrm>
              <a:off x="10933692" y="3069505"/>
              <a:ext cx="11525" cy="1137926"/>
            </a:xfrm>
            <a:custGeom>
              <a:avLst/>
              <a:gdLst/>
              <a:ahLst/>
              <a:cxnLst/>
              <a:rect l="l" t="t" r="r" b="b"/>
              <a:pathLst>
                <a:path w="300" h="29620" fill="none" extrusionOk="0">
                  <a:moveTo>
                    <a:pt x="1" y="0"/>
                  </a:moveTo>
                  <a:lnTo>
                    <a:pt x="300" y="2961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4"/>
            <p:cNvSpPr/>
            <p:nvPr/>
          </p:nvSpPr>
          <p:spPr>
            <a:xfrm>
              <a:off x="10933692" y="1898539"/>
              <a:ext cx="32386" cy="43873"/>
            </a:xfrm>
            <a:custGeom>
              <a:avLst/>
              <a:gdLst/>
              <a:ahLst/>
              <a:cxnLst/>
              <a:rect l="l" t="t" r="r" b="b"/>
              <a:pathLst>
                <a:path w="843" h="1142" fill="none" extrusionOk="0">
                  <a:moveTo>
                    <a:pt x="843" y="1142"/>
                  </a:moveTo>
                  <a:lnTo>
                    <a:pt x="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4"/>
            <p:cNvSpPr/>
            <p:nvPr/>
          </p:nvSpPr>
          <p:spPr>
            <a:xfrm>
              <a:off x="10682096" y="1829541"/>
              <a:ext cx="343645" cy="112871"/>
            </a:xfrm>
            <a:custGeom>
              <a:avLst/>
              <a:gdLst/>
              <a:ahLst/>
              <a:cxnLst/>
              <a:rect l="l" t="t" r="r" b="b"/>
              <a:pathLst>
                <a:path w="8945" h="2938" fill="none" extrusionOk="0">
                  <a:moveTo>
                    <a:pt x="8945" y="0"/>
                  </a:moveTo>
                  <a:lnTo>
                    <a:pt x="8383" y="1086"/>
                  </a:lnTo>
                  <a:lnTo>
                    <a:pt x="8383" y="1086"/>
                  </a:lnTo>
                  <a:lnTo>
                    <a:pt x="7784" y="1348"/>
                  </a:lnTo>
                  <a:lnTo>
                    <a:pt x="7186" y="1572"/>
                  </a:lnTo>
                  <a:lnTo>
                    <a:pt x="6568" y="1778"/>
                  </a:lnTo>
                  <a:lnTo>
                    <a:pt x="5951" y="1965"/>
                  </a:lnTo>
                  <a:lnTo>
                    <a:pt x="5352" y="2152"/>
                  </a:lnTo>
                  <a:lnTo>
                    <a:pt x="4772" y="2302"/>
                  </a:lnTo>
                  <a:lnTo>
                    <a:pt x="4211" y="2433"/>
                  </a:lnTo>
                  <a:lnTo>
                    <a:pt x="3687" y="2545"/>
                  </a:lnTo>
                  <a:lnTo>
                    <a:pt x="2733" y="2732"/>
                  </a:lnTo>
                  <a:lnTo>
                    <a:pt x="1984" y="2844"/>
                  </a:lnTo>
                  <a:lnTo>
                    <a:pt x="1329" y="2938"/>
                  </a:lnTo>
                  <a:lnTo>
                    <a:pt x="1" y="248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4"/>
            <p:cNvSpPr/>
            <p:nvPr/>
          </p:nvSpPr>
          <p:spPr>
            <a:xfrm>
              <a:off x="10831617" y="1883441"/>
              <a:ext cx="2920" cy="41721"/>
            </a:xfrm>
            <a:custGeom>
              <a:avLst/>
              <a:gdLst/>
              <a:ahLst/>
              <a:cxnLst/>
              <a:rect l="l" t="t" r="r" b="b"/>
              <a:pathLst>
                <a:path w="76" h="1086" fill="none" extrusionOk="0">
                  <a:moveTo>
                    <a:pt x="1" y="1"/>
                  </a:moveTo>
                  <a:lnTo>
                    <a:pt x="75" y="10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7"/>
        <p:cNvGrpSpPr/>
        <p:nvPr/>
      </p:nvGrpSpPr>
      <p:grpSpPr>
        <a:xfrm>
          <a:off x="0" y="0"/>
          <a:ext cx="0" cy="0"/>
          <a:chOff x="0" y="0"/>
          <a:chExt cx="0" cy="0"/>
        </a:xfrm>
      </p:grpSpPr>
      <p:sp>
        <p:nvSpPr>
          <p:cNvPr id="2868" name="Google Shape;2868;p43"/>
          <p:cNvSpPr txBox="1">
            <a:spLocks noGrp="1"/>
          </p:cNvSpPr>
          <p:nvPr>
            <p:ph type="title" idx="8"/>
          </p:nvPr>
        </p:nvSpPr>
        <p:spPr>
          <a:xfrm>
            <a:off x="424543" y="217714"/>
            <a:ext cx="8294914" cy="63143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sz="900" dirty="0"/>
              <a:t>КРАТКОЕ ЖИТИЕ ПЕРВОМУЧЕНИКА</a:t>
            </a:r>
            <a:br>
              <a:rPr lang="ru-RU" sz="900" dirty="0"/>
            </a:br>
            <a:r>
              <a:rPr lang="ru-RU" sz="900" dirty="0"/>
              <a:t>И АРХИДИАКОНА СТЕФАНА</a:t>
            </a:r>
            <a:br>
              <a:rPr lang="ru-RU" sz="900" dirty="0"/>
            </a:br>
            <a:r>
              <a:rPr lang="ru-RU" sz="900" dirty="0"/>
              <a:t>Святой Стефан происходил из евреев, живших за границей, т. е. вне Святой Земли. Такие евреи назывались эллинистами, так как в них чувствовалось влияние греческой культуры, доминировавшей в Римской империи. После сошествия Святого Духа на апостолов Церковь стала быстро расти, и возникла необходимость заботиться о сиротах, вдовах и бедных вообще, принявших Крещение. Апостолы предложили христианам выделить семь достойных мужей для опеки нуждающихся. Посвятив этих семь человек в диаконы (что значит помощники, служители), апостолы сделали их своими ближайшими помощниками. Среди диаконов выделялся своей крепкой верой и даром слова молодой Стефан, называемый архидиаконом, т. е. первым диаконом. В скором времени диаконы, кроме помощи бедным, стали принимать ближайшее участие в молитвах и богослужениях.</a:t>
            </a:r>
            <a:br>
              <a:rPr lang="ru-RU" sz="900" dirty="0"/>
            </a:br>
            <a:r>
              <a:rPr lang="ru-RU" sz="900" dirty="0"/>
              <a:t>Стефан проповедовал в Иерусалиме слово Божие, подкрепляя истинность своих слов знамениями и чудесами. Успех его был очень большой, и это возбудило против него ненависть ревнителей закона Моисея – фарисеев. Они схватили его и повлекли в синедрион – высшее судилище у евреев. Здесь фарисеи представили ложных свидетелей, которые утверждали, что он в своих проповедях оскорбляет Бога и пророка Моисея. В свое оправдание святой Стефан изложил перед синедрионом историю еврейского народа, показывая на ярких примерах, как евреи всегда противились Богу и убивали посланных Им пророков. Члены синедриона слушая его, все более разгорались гневом.</a:t>
            </a:r>
            <a:br>
              <a:rPr lang="ru-RU" sz="900" dirty="0"/>
            </a:br>
            <a:r>
              <a:rPr lang="ru-RU" sz="900" dirty="0"/>
              <a:t>В это время Стефан увидел, как над ним раскрылось Небо, и он воскликнул: «Я вижу небеса отверстые и Сына Человеческого, стоящего одесную Бога» (Деян.7:56). Услышав это, члены синедриона пришли в великую ярость. Затыкая свои уши, они бросились на Стефана и повлекли его за город. Здесь, как закон повелевал, свидетели, первые обвинившие Стефана, первыми стали побивать его камнями. При этом присутствовал юноша, именем Савл, которому было поручено стеречь одежды побивающих камнями. Он одобрял убиение Стефана. Падая под градом камней, Стефан воскликнул: «Господи Иисусе! Не вмени им греха сего и прими дух мой». Событие это и речь Стефана в синедрионе описал евангелист Лука в книге Деяний апостолов, главы 6-8.</a:t>
            </a:r>
            <a:br>
              <a:rPr lang="ru-RU" sz="900" dirty="0"/>
            </a:br>
            <a:r>
              <a:rPr lang="ru-RU" sz="900" dirty="0"/>
              <a:t>Так архидиакон Стефан стал первым мучеником за Христа в 34 году после Р.X. После этого началось в Иерусалиме преследование христиан, от которого они вынуждены были бежать в разные части Святой Земли и в соседние страны. Так христианская вера стала распространяться в разных частях Римской империи. Кровь </a:t>
            </a:r>
            <a:r>
              <a:rPr lang="ru-RU" sz="900" dirty="0" err="1"/>
              <a:t>первомученика</a:t>
            </a:r>
            <a:r>
              <a:rPr lang="ru-RU" sz="900" dirty="0"/>
              <a:t> Стефана не пролилась даром. В скором времени Савл, одобрявший это убийство, уверовал, крестился и стал знаменитым Павлом – одним из самых успешных проповедников Евангелия. Много лет спустя Павел, посетив Иерусалим, был тоже схвачен разъяренной толпой иудеев, хотевших побить его камнями. В своей беседе с ними он вспомнил о невинной смерти Стефана и о своем участии в ней (Деян.22).</a:t>
            </a:r>
            <a:br>
              <a:rPr lang="ru-RU" sz="900" dirty="0"/>
            </a:br>
            <a:r>
              <a:rPr lang="ru-RU" sz="900" dirty="0"/>
              <a:t>2/15 августа – Перенесение из Иерусалима в Константинополь</a:t>
            </a:r>
            <a:br>
              <a:rPr lang="ru-RU" sz="900" dirty="0"/>
            </a:br>
            <a:r>
              <a:rPr lang="ru-RU" sz="900" dirty="0"/>
              <a:t>мощей </a:t>
            </a:r>
            <a:r>
              <a:rPr lang="ru-RU" sz="900" dirty="0" err="1"/>
              <a:t>первомученика</a:t>
            </a:r>
            <a:r>
              <a:rPr lang="ru-RU" sz="900" dirty="0"/>
              <a:t> архидиакона Стефана</a:t>
            </a:r>
            <a:br>
              <a:rPr lang="ru-RU" sz="900" dirty="0"/>
            </a:br>
            <a:r>
              <a:rPr lang="ru-RU" sz="900" dirty="0"/>
              <a:t>Перенесение из Иерусалима в Константинополь мощей святого </a:t>
            </a:r>
            <a:r>
              <a:rPr lang="ru-RU" sz="900" dirty="0" err="1"/>
              <a:t>первомученика</a:t>
            </a:r>
            <a:r>
              <a:rPr lang="ru-RU" sz="900" dirty="0"/>
              <a:t> архидиакона Стефана было около 428 года. После того, как святой </a:t>
            </a:r>
            <a:r>
              <a:rPr lang="ru-RU" sz="900" dirty="0" err="1"/>
              <a:t>первомученик</a:t>
            </a:r>
            <a:r>
              <a:rPr lang="ru-RU" sz="900" dirty="0"/>
              <a:t> архидиакон Стефан был побит иудеями камнями, святое тело его бросили без погребения на съедение зверям и птицам. Однако на вторую ночь знаменитый иудейский законоучитель </a:t>
            </a:r>
            <a:r>
              <a:rPr lang="ru-RU" sz="900" dirty="0" err="1"/>
              <a:t>Гамалиил</a:t>
            </a:r>
            <a:r>
              <a:rPr lang="ru-RU" sz="900" dirty="0"/>
              <a:t>, начавший склоняться к вере в Иисуса Христа как в Мессию и защитивший апостолов в синедрионе (Деян.5:34-40), послал преданных ему людей взять тело </a:t>
            </a:r>
            <a:r>
              <a:rPr lang="ru-RU" sz="900" dirty="0" err="1"/>
              <a:t>первомученика</a:t>
            </a:r>
            <a:r>
              <a:rPr lang="ru-RU" sz="900" dirty="0"/>
              <a:t>. </a:t>
            </a:r>
            <a:r>
              <a:rPr lang="ru-RU" sz="900" dirty="0" err="1"/>
              <a:t>Гамалиил</a:t>
            </a:r>
            <a:r>
              <a:rPr lang="ru-RU" sz="900" dirty="0"/>
              <a:t> предал его погребению на своей земле, в пещере, недалеко от Иерусалима. Когда скончался тайный ученик Господа, Никодим, приходивший к Нему ночью (Ин.3:1-21, 7:50-52, 19:38-42), </a:t>
            </a:r>
            <a:r>
              <a:rPr lang="ru-RU" sz="900" dirty="0" err="1"/>
              <a:t>Гамалиил</a:t>
            </a:r>
            <a:r>
              <a:rPr lang="ru-RU" sz="900" dirty="0"/>
              <a:t> также похоронил его близ гроба архидиакона Стефана. Затем и сам </a:t>
            </a:r>
            <a:r>
              <a:rPr lang="ru-RU" sz="900" dirty="0" err="1"/>
              <a:t>Гамалиил</a:t>
            </a:r>
            <a:r>
              <a:rPr lang="ru-RU" sz="900" dirty="0"/>
              <a:t>, принявший Святое Крещение вместе со своим сыном Авивом, был погребен при гробе </a:t>
            </a:r>
            <a:r>
              <a:rPr lang="ru-RU" sz="900" dirty="0" err="1"/>
              <a:t>первомученика</a:t>
            </a:r>
            <a:r>
              <a:rPr lang="ru-RU" sz="900" dirty="0"/>
              <a:t> Стефана и святого Никодима. В 415 году мощи святых были чудесным образом обретены и торжественно перенесены в Иерусалим архиепископом Иоанном вместе с епископами </a:t>
            </a:r>
            <a:r>
              <a:rPr lang="ru-RU" sz="900" dirty="0" err="1"/>
              <a:t>Елевферием</a:t>
            </a:r>
            <a:r>
              <a:rPr lang="ru-RU" sz="900" dirty="0"/>
              <a:t> Севастийским и </a:t>
            </a:r>
            <a:r>
              <a:rPr lang="ru-RU" sz="900" dirty="0" err="1"/>
              <a:t>Елевферием</a:t>
            </a:r>
            <a:r>
              <a:rPr lang="ru-RU" sz="900" dirty="0"/>
              <a:t> Иерихонским.</a:t>
            </a:r>
            <a:endParaRPr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8"/>
        <p:cNvGrpSpPr/>
        <p:nvPr/>
      </p:nvGrpSpPr>
      <p:grpSpPr>
        <a:xfrm>
          <a:off x="0" y="0"/>
          <a:ext cx="0" cy="0"/>
          <a:chOff x="0" y="0"/>
          <a:chExt cx="0" cy="0"/>
        </a:xfrm>
      </p:grpSpPr>
      <p:sp>
        <p:nvSpPr>
          <p:cNvPr id="2979" name="Google Shape;2979;p45"/>
          <p:cNvSpPr txBox="1">
            <a:spLocks noGrp="1"/>
          </p:cNvSpPr>
          <p:nvPr>
            <p:ph type="title"/>
          </p:nvPr>
        </p:nvSpPr>
        <p:spPr>
          <a:xfrm>
            <a:off x="2139450" y="1641150"/>
            <a:ext cx="4865100" cy="186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u-RU" dirty="0"/>
              <a:t>Спасибо за внимание</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7"/>
        <p:cNvGrpSpPr/>
        <p:nvPr/>
      </p:nvGrpSpPr>
      <p:grpSpPr>
        <a:xfrm>
          <a:off x="0" y="0"/>
          <a:ext cx="0" cy="0"/>
          <a:chOff x="0" y="0"/>
          <a:chExt cx="0" cy="0"/>
        </a:xfrm>
      </p:grpSpPr>
      <p:sp>
        <p:nvSpPr>
          <p:cNvPr id="2618" name="Google Shape;2618;p35"/>
          <p:cNvSpPr txBox="1">
            <a:spLocks noGrp="1"/>
          </p:cNvSpPr>
          <p:nvPr>
            <p:ph type="title"/>
          </p:nvPr>
        </p:nvSpPr>
        <p:spPr>
          <a:xfrm>
            <a:off x="720000" y="5181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err="1"/>
              <a:t>Первомученик</a:t>
            </a:r>
            <a:r>
              <a:rPr lang="ru-RU" dirty="0"/>
              <a:t>  Стефан</a:t>
            </a:r>
            <a:endParaRPr dirty="0"/>
          </a:p>
        </p:txBody>
      </p:sp>
      <p:sp>
        <p:nvSpPr>
          <p:cNvPr id="2619" name="Google Shape;2619;p35"/>
          <p:cNvSpPr txBox="1">
            <a:spLocks noGrp="1"/>
          </p:cNvSpPr>
          <p:nvPr>
            <p:ph type="body" idx="1"/>
          </p:nvPr>
        </p:nvSpPr>
        <p:spPr>
          <a:xfrm>
            <a:off x="361550" y="967084"/>
            <a:ext cx="8420900" cy="877732"/>
          </a:xfrm>
          <a:prstGeom prst="rect">
            <a:avLst/>
          </a:prstGeom>
        </p:spPr>
        <p:txBody>
          <a:bodyPr spcFirstLastPara="1" wrap="square" lIns="91425" tIns="91425" rIns="91425" bIns="91425" anchor="t" anchorCtr="0">
            <a:noAutofit/>
          </a:bodyPr>
          <a:lstStyle/>
          <a:p>
            <a:pPr algn="l"/>
            <a:r>
              <a:rPr lang="ru-RU" b="0" i="0" dirty="0">
                <a:solidFill>
                  <a:schemeClr val="bg1"/>
                </a:solidFill>
                <a:effectLst/>
                <a:latin typeface="-apple-system"/>
              </a:rPr>
              <a:t>Мученичество является древнейшим подвигом Церкви Христовой, начало которому положено Самим Спасителем. На протяжении всей истории этот подвиг был самым главным свидетельством истинности христианского откровения, свидетельством победы Христа над смертью и реальности вечной жизни. Мученики и по времени, и по своему «вкладу» в дело Евангельской проповеди являются продолжателями святых апостолов.</a:t>
            </a:r>
          </a:p>
          <a:p>
            <a:pPr algn="l"/>
            <a:r>
              <a:rPr lang="ru-RU" b="0" i="0" dirty="0">
                <a:solidFill>
                  <a:schemeClr val="bg1"/>
                </a:solidFill>
                <a:effectLst/>
                <a:latin typeface="-apple-system"/>
              </a:rPr>
              <a:t>Мученичество – это одно из главных и неопровержимых доказательств истинности веры Христовой. Не поддающееся исчислению множество христиан разного возраста, общественного положения, пола, национальности жертвовало всем: социальным положением, имуществом, семьей, </a:t>
            </a:r>
            <a:r>
              <a:rPr lang="ru-RU" b="0" i="0" dirty="0" err="1">
                <a:solidFill>
                  <a:schemeClr val="bg1"/>
                </a:solidFill>
                <a:effectLst/>
                <a:latin typeface="-apple-system"/>
              </a:rPr>
              <a:t>свокй</a:t>
            </a:r>
            <a:r>
              <a:rPr lang="ru-RU" b="0" i="0" dirty="0">
                <a:solidFill>
                  <a:schemeClr val="bg1"/>
                </a:solidFill>
                <a:effectLst/>
                <a:latin typeface="-apple-system"/>
              </a:rPr>
              <a:t> жизнью, чтобы подтвердить незыблемость веры как всецелого сознания близости и соприсутствия Живого Бога, всецелой уверенности в том, что Христос воистину Воскрес «</a:t>
            </a:r>
            <a:r>
              <a:rPr lang="ru-RU" b="0" i="0" dirty="0" err="1">
                <a:solidFill>
                  <a:schemeClr val="bg1"/>
                </a:solidFill>
                <a:effectLst/>
                <a:latin typeface="-apple-system"/>
              </a:rPr>
              <a:t>смертию</a:t>
            </a:r>
            <a:r>
              <a:rPr lang="ru-RU" b="0" i="0" dirty="0">
                <a:solidFill>
                  <a:schemeClr val="bg1"/>
                </a:solidFill>
                <a:effectLst/>
                <a:latin typeface="-apple-system"/>
              </a:rPr>
              <a:t> смерть попрал». Поэтому подвиг мученичества является центральным духовным явлением в христианстве и наиболее полным и всеобъемлющим выражением истинности Евангельского благовестия.</a:t>
            </a:r>
          </a:p>
          <a:p>
            <a:pPr algn="l"/>
            <a:r>
              <a:rPr lang="ru-RU" b="0" i="0" dirty="0">
                <a:solidFill>
                  <a:schemeClr val="bg1"/>
                </a:solidFill>
                <a:effectLst/>
                <a:latin typeface="-apple-system"/>
              </a:rPr>
              <a:t>В греческом языке этот подвиг обозначается словом «</a:t>
            </a:r>
            <a:r>
              <a:rPr lang="ru-RU" b="0" i="0" dirty="0" err="1">
                <a:solidFill>
                  <a:schemeClr val="bg1"/>
                </a:solidFill>
                <a:effectLst/>
                <a:latin typeface="-apple-system"/>
              </a:rPr>
              <a:t>мартириа</a:t>
            </a:r>
            <a:r>
              <a:rPr lang="ru-RU" b="0" i="0" dirty="0">
                <a:solidFill>
                  <a:schemeClr val="bg1"/>
                </a:solidFill>
                <a:effectLst/>
                <a:latin typeface="-apple-system"/>
              </a:rPr>
              <a:t>» – «свидетельство» о каком-либо факте или событии в области права, истории или религии. Русский перевод этого слова как «мученичество» имеет особый смысловой оттенок – свидетельство об истине страданиями за веру. Мученики занимают особое место в истории нашей Православной Церкви. Многие святые и учителя церковные говорят, что кровь мученическая - это семя, на котором возросло древо церковное.</a:t>
            </a:r>
          </a:p>
          <a:p>
            <a:pPr marL="0" lvl="0" indent="0" algn="ctr" rtl="0">
              <a:spcBef>
                <a:spcPts val="0"/>
              </a:spcBef>
              <a:spcAft>
                <a:spcPts val="0"/>
              </a:spcAft>
              <a:buNone/>
            </a:pPr>
            <a:endParaRPr lang="ru-RU" dirty="0">
              <a:solidFill>
                <a:schemeClr val="bg1"/>
              </a:solidFill>
            </a:endParaRPr>
          </a:p>
        </p:txBody>
      </p:sp>
      <p:graphicFrame>
        <p:nvGraphicFramePr>
          <p:cNvPr id="2620" name="Google Shape;2620;p35"/>
          <p:cNvGraphicFramePr/>
          <p:nvPr>
            <p:extLst>
              <p:ext uri="{D42A27DB-BD31-4B8C-83A1-F6EECF244321}">
                <p14:modId xmlns:p14="http://schemas.microsoft.com/office/powerpoint/2010/main" val="4011823721"/>
              </p:ext>
            </p:extLst>
          </p:nvPr>
        </p:nvGraphicFramePr>
        <p:xfrm>
          <a:off x="-8276516" y="1520250"/>
          <a:ext cx="7704000" cy="2103000"/>
        </p:xfrm>
        <a:graphic>
          <a:graphicData uri="http://schemas.openxmlformats.org/drawingml/2006/table">
            <a:tbl>
              <a:tblPr>
                <a:noFill/>
                <a:tableStyleId>{3A7B0CA8-36FB-4607-838C-0F1594D13BC1}</a:tableStyleId>
              </a:tblPr>
              <a:tblGrid>
                <a:gridCol w="208250">
                  <a:extLst>
                    <a:ext uri="{9D8B030D-6E8A-4147-A177-3AD203B41FA5}">
                      <a16:colId xmlns:a16="http://schemas.microsoft.com/office/drawing/2014/main" val="20000"/>
                    </a:ext>
                  </a:extLst>
                </a:gridCol>
                <a:gridCol w="7495750">
                  <a:extLst>
                    <a:ext uri="{9D8B030D-6E8A-4147-A177-3AD203B41FA5}">
                      <a16:colId xmlns:a16="http://schemas.microsoft.com/office/drawing/2014/main" val="20001"/>
                    </a:ext>
                  </a:extLst>
                </a:gridCol>
              </a:tblGrid>
              <a:tr h="350500">
                <a:tc>
                  <a:txBody>
                    <a:bodyPr/>
                    <a:lstStyle/>
                    <a:p>
                      <a:pPr marL="0" lvl="0" indent="0" algn="r" rtl="0">
                        <a:spcBef>
                          <a:spcPts val="0"/>
                        </a:spcBef>
                        <a:spcAft>
                          <a:spcPts val="0"/>
                        </a:spcAft>
                        <a:buNone/>
                      </a:pPr>
                      <a:endParaRPr sz="1100" b="1" dirty="0">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dirty="0">
                        <a:solidFill>
                          <a:schemeClr val="lt1"/>
                        </a:solidFill>
                        <a:latin typeface="Roboto"/>
                        <a:ea typeface="Roboto"/>
                        <a:cs typeface="Roboto"/>
                        <a:sym typeface="Roboto"/>
                      </a:endParaRPr>
                    </a:p>
                  </a:txBody>
                  <a:tcPr marL="91425" marR="91425" marT="91425" marB="91425">
                    <a:lnL w="19050" cap="flat" cmpd="sng">
                      <a:solidFill>
                        <a:schemeClr val="accen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r" rtl="0">
                        <a:spcBef>
                          <a:spcPts val="0"/>
                        </a:spcBef>
                        <a:spcAft>
                          <a:spcPts val="0"/>
                        </a:spcAft>
                        <a:buNone/>
                      </a:pPr>
                      <a:endParaRPr sz="1100" b="1" dirty="0">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endParaRPr sz="1000">
                        <a:solidFill>
                          <a:schemeClr val="lt1"/>
                        </a:solidFill>
                        <a:latin typeface="Roboto"/>
                        <a:ea typeface="Roboto"/>
                        <a:cs typeface="Roboto"/>
                        <a:sym typeface="Roboto"/>
                      </a:endParaRPr>
                    </a:p>
                  </a:txBody>
                  <a:tcPr marL="91425" marR="91425" marT="91425" marB="91425">
                    <a:lnL w="19050" cap="flat" cmpd="sng">
                      <a:solidFill>
                        <a:schemeClr val="accen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r" rtl="0">
                        <a:spcBef>
                          <a:spcPts val="0"/>
                        </a:spcBef>
                        <a:spcAft>
                          <a:spcPts val="0"/>
                        </a:spcAft>
                        <a:buNone/>
                      </a:pPr>
                      <a:endParaRPr sz="1100" b="1" dirty="0">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lt1"/>
                        </a:solidFill>
                        <a:latin typeface="Roboto"/>
                        <a:ea typeface="Roboto"/>
                        <a:cs typeface="Roboto"/>
                        <a:sym typeface="Roboto"/>
                      </a:endParaRPr>
                    </a:p>
                  </a:txBody>
                  <a:tcPr marL="91425" marR="91425" marT="91425" marB="91425">
                    <a:lnL w="19050" cap="flat" cmpd="sng">
                      <a:solidFill>
                        <a:schemeClr val="accen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r" rtl="0">
                        <a:spcBef>
                          <a:spcPts val="0"/>
                        </a:spcBef>
                        <a:spcAft>
                          <a:spcPts val="0"/>
                        </a:spcAft>
                        <a:buNone/>
                      </a:pPr>
                      <a:endParaRPr sz="1100" b="1">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a:solidFill>
                          <a:schemeClr val="lt1"/>
                        </a:solidFill>
                        <a:latin typeface="Roboto"/>
                        <a:ea typeface="Roboto"/>
                        <a:cs typeface="Roboto"/>
                        <a:sym typeface="Roboto"/>
                      </a:endParaRPr>
                    </a:p>
                  </a:txBody>
                  <a:tcPr marL="91425" marR="91425" marT="91425" marB="91425">
                    <a:lnL w="19050" cap="flat" cmpd="sng">
                      <a:solidFill>
                        <a:schemeClr val="accen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r" rtl="0">
                        <a:spcBef>
                          <a:spcPts val="0"/>
                        </a:spcBef>
                        <a:spcAft>
                          <a:spcPts val="0"/>
                        </a:spcAft>
                        <a:buNone/>
                      </a:pPr>
                      <a:endParaRPr sz="1100" b="1">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000" dirty="0">
                        <a:solidFill>
                          <a:schemeClr val="lt1"/>
                        </a:solidFill>
                        <a:latin typeface="Roboto"/>
                        <a:ea typeface="Roboto"/>
                        <a:cs typeface="Roboto"/>
                        <a:sym typeface="Roboto"/>
                      </a:endParaRPr>
                    </a:p>
                  </a:txBody>
                  <a:tcPr marL="91425" marR="91425" marT="91425" marB="91425">
                    <a:lnL w="19050" cap="flat" cmpd="sng">
                      <a:solidFill>
                        <a:schemeClr val="accen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r" rtl="0">
                        <a:spcBef>
                          <a:spcPts val="0"/>
                        </a:spcBef>
                        <a:spcAft>
                          <a:spcPts val="0"/>
                        </a:spcAft>
                        <a:buNone/>
                      </a:pPr>
                      <a:endParaRPr sz="1100">
                        <a:solidFill>
                          <a:schemeClr val="lt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accent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endParaRPr sz="1000" b="1" u="sng" dirty="0">
                        <a:solidFill>
                          <a:schemeClr val="lt1"/>
                        </a:solidFill>
                        <a:latin typeface="Roboto"/>
                        <a:ea typeface="Roboto"/>
                        <a:cs typeface="Roboto"/>
                        <a:sym typeface="Roboto"/>
                      </a:endParaRPr>
                    </a:p>
                  </a:txBody>
                  <a:tcPr marL="91425" marR="91425" marT="91425" marB="91425">
                    <a:lnL w="19050" cap="flat" cmpd="sng">
                      <a:solidFill>
                        <a:schemeClr val="accent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621" name="Google Shape;2621;p35"/>
          <p:cNvSpPr txBox="1">
            <a:spLocks noGrp="1"/>
          </p:cNvSpPr>
          <p:nvPr>
            <p:ph type="subTitle" idx="4294967295"/>
          </p:nvPr>
        </p:nvSpPr>
        <p:spPr>
          <a:xfrm>
            <a:off x="-3762504" y="2478152"/>
            <a:ext cx="33537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dirty="0"/>
              <a:t>You can visit our sister projects:</a:t>
            </a:r>
            <a:endParaRPr sz="1200" dirty="0"/>
          </a:p>
          <a:p>
            <a:pPr marL="0" lvl="0" indent="0" algn="ctr" rtl="0">
              <a:spcBef>
                <a:spcPts val="0"/>
              </a:spcBef>
              <a:spcAft>
                <a:spcPts val="0"/>
              </a:spcAft>
              <a:buNone/>
            </a:pPr>
            <a:endParaRPr dirty="0"/>
          </a:p>
        </p:txBody>
      </p:sp>
      <p:sp>
        <p:nvSpPr>
          <p:cNvPr id="2622" name="Google Shape;2622;p35"/>
          <p:cNvSpPr txBox="1">
            <a:spLocks noGrp="1"/>
          </p:cNvSpPr>
          <p:nvPr>
            <p:ph type="subTitle" idx="4294967295"/>
          </p:nvPr>
        </p:nvSpPr>
        <p:spPr>
          <a:xfrm>
            <a:off x="-4143790" y="3623250"/>
            <a:ext cx="33546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000"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6"/>
        <p:cNvGrpSpPr/>
        <p:nvPr/>
      </p:nvGrpSpPr>
      <p:grpSpPr>
        <a:xfrm>
          <a:off x="0" y="0"/>
          <a:ext cx="0" cy="0"/>
          <a:chOff x="0" y="0"/>
          <a:chExt cx="0" cy="0"/>
        </a:xfrm>
      </p:grpSpPr>
      <p:sp>
        <p:nvSpPr>
          <p:cNvPr id="2632" name="Google Shape;2632;p36"/>
          <p:cNvSpPr txBox="1">
            <a:spLocks noGrp="1"/>
          </p:cNvSpPr>
          <p:nvPr>
            <p:ph type="title" idx="6"/>
          </p:nvPr>
        </p:nvSpPr>
        <p:spPr>
          <a:xfrm>
            <a:off x="720000" y="518160"/>
            <a:ext cx="7704000" cy="548700"/>
          </a:xfrm>
          <a:prstGeom prst="rect">
            <a:avLst/>
          </a:prstGeom>
        </p:spPr>
        <p:txBody>
          <a:bodyPr spcFirstLastPara="1" wrap="square" lIns="91425" tIns="91425" rIns="91425" bIns="91425" anchor="t" anchorCtr="0">
            <a:noAutofit/>
          </a:bodyPr>
          <a:lstStyle/>
          <a:p>
            <a:r>
              <a:rPr lang="ru-RU" sz="1600" b="0" i="0" dirty="0">
                <a:solidFill>
                  <a:schemeClr val="bg1"/>
                </a:solidFill>
                <a:effectLst/>
                <a:latin typeface="-apple-system"/>
              </a:rPr>
              <a:t>Господь наш Иисус Христос, совершенный свидетель Отца нашего Небесного, принявший смерть из любви к нам и ради нашего спасения, действительно может быть назван Мучеником, – более того, Он – Образец и Пример всякого иного христианского мученичества. С самого начала Церковь сопровождали гонения. В Священном Писании мы находим первые примеры мученической смерти за Христа. Например, историю </a:t>
            </a:r>
            <a:r>
              <a:rPr lang="ru-RU" sz="1600" b="0" i="0" dirty="0" err="1">
                <a:solidFill>
                  <a:schemeClr val="bg1"/>
                </a:solidFill>
                <a:effectLst/>
                <a:latin typeface="-apple-system"/>
              </a:rPr>
              <a:t>первомученика</a:t>
            </a:r>
            <a:r>
              <a:rPr lang="ru-RU" sz="1600" b="0" i="0" dirty="0">
                <a:solidFill>
                  <a:schemeClr val="bg1"/>
                </a:solidFill>
                <a:effectLst/>
                <a:latin typeface="-apple-system"/>
              </a:rPr>
              <a:t> Стефана.</a:t>
            </a:r>
            <a:br>
              <a:rPr lang="ru-RU" sz="1600" b="0" i="0" dirty="0">
                <a:solidFill>
                  <a:schemeClr val="bg1"/>
                </a:solidFill>
                <a:effectLst/>
                <a:latin typeface="-apple-system"/>
              </a:rPr>
            </a:br>
            <a:r>
              <a:rPr lang="ru-RU" sz="1600" b="0" i="0" dirty="0">
                <a:solidFill>
                  <a:schemeClr val="bg1"/>
                </a:solidFill>
                <a:effectLst/>
                <a:latin typeface="-apple-system"/>
              </a:rPr>
              <a:t>9 января (29 декабря по старому стилю) Православная Церковь вспоминает архидиакона Стефана — первого мученика за Христа.</a:t>
            </a:r>
            <a:br>
              <a:rPr lang="ru-RU" sz="1600" b="0" i="0" dirty="0">
                <a:solidFill>
                  <a:schemeClr val="bg1"/>
                </a:solidFill>
                <a:effectLst/>
                <a:latin typeface="-apple-system"/>
              </a:rPr>
            </a:br>
            <a:r>
              <a:rPr lang="ru-RU" sz="1600" b="0" i="0" dirty="0">
                <a:solidFill>
                  <a:schemeClr val="bg1"/>
                </a:solidFill>
                <a:effectLst/>
                <a:latin typeface="-apple-system"/>
              </a:rPr>
              <a:t>Святой Стефан происходил из евреев, живших за границей, т. е. вне Святой Земли. Такие евреи назывались эллинистами, так как в них чувствовалось влияние греческой культуры, доминировавшей в Римской империи.</a:t>
            </a:r>
            <a:br>
              <a:rPr lang="ru-RU" sz="1600" b="0" i="0" dirty="0">
                <a:solidFill>
                  <a:schemeClr val="bg1"/>
                </a:solidFill>
                <a:effectLst/>
                <a:latin typeface="-apple-system"/>
              </a:rPr>
            </a:br>
            <a:r>
              <a:rPr lang="ru-RU" sz="1600" b="0" i="0" dirty="0">
                <a:solidFill>
                  <a:schemeClr val="bg1"/>
                </a:solidFill>
                <a:effectLst/>
                <a:latin typeface="-apple-system"/>
              </a:rPr>
              <a:t>После сошествия Святого Духа на апостолов Церковь стала быстро расти, и возникла необходимость заботиться о сиротах, вдовах и бедных вообще, принявших крещение. Апостолы предложили христианам выделить семь достойных мужей для опеки нуждающихся. Посвятив этих семь человек в диаконы (что значит помощники, служители), апостолы сделали их своими ближайшими помощниками.</a:t>
            </a:r>
            <a:br>
              <a:rPr lang="ru-RU" sz="1600" b="0" i="0" dirty="0">
                <a:solidFill>
                  <a:schemeClr val="bg1"/>
                </a:solidFill>
                <a:effectLst/>
                <a:latin typeface="-apple-system"/>
              </a:rPr>
            </a:br>
            <a:endParaRPr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37"/>
          <p:cNvSpPr txBox="1">
            <a:spLocks noGrp="1"/>
          </p:cNvSpPr>
          <p:nvPr>
            <p:ph type="title"/>
          </p:nvPr>
        </p:nvSpPr>
        <p:spPr>
          <a:xfrm>
            <a:off x="3994958" y="3479226"/>
            <a:ext cx="4878768" cy="1108698"/>
          </a:xfrm>
          <a:prstGeom prst="rect">
            <a:avLst/>
          </a:prstGeom>
        </p:spPr>
        <p:txBody>
          <a:bodyPr spcFirstLastPara="1" wrap="square" lIns="91425" tIns="91425" rIns="91425" bIns="91425" anchor="b" anchorCtr="0">
            <a:noAutofit/>
          </a:bodyPr>
          <a:lstStyle/>
          <a:p>
            <a:r>
              <a:rPr lang="ru-RU" sz="1400" b="0" i="0" dirty="0">
                <a:solidFill>
                  <a:schemeClr val="bg1"/>
                </a:solidFill>
                <a:effectLst/>
                <a:latin typeface="-apple-system"/>
              </a:rPr>
              <a:t>Среди диаконов выделялся своей крепкой верой и даром слова молодой Стефан, называемый архидиаконом, т. е. первым диаконом. В скором времени диаконы, кроме помощи бедным, стали принимать ближайшее участие в молитвах и богослужениях.</a:t>
            </a:r>
            <a:br>
              <a:rPr lang="ru-RU" sz="1400" b="0" i="0" dirty="0">
                <a:solidFill>
                  <a:schemeClr val="bg1"/>
                </a:solidFill>
                <a:effectLst/>
                <a:latin typeface="-apple-system"/>
              </a:rPr>
            </a:br>
            <a:r>
              <a:rPr lang="ru-RU" sz="1400" b="0" i="0" dirty="0">
                <a:solidFill>
                  <a:schemeClr val="bg1"/>
                </a:solidFill>
                <a:effectLst/>
                <a:latin typeface="-apple-system"/>
              </a:rPr>
              <a:t>Стефан проповедовал в Иерусалиме слово Божие, подкрепляя истинность своих слов знамениями и чудесами. Успех его был очень большой, и это возбудило против него ненависть ревнителей закона Моисея — фарисеев. Они схватили его и повлекли в синедрион — высшее судилище у евреев. Здесь фарисеи представили ложных свидетелей, которые утверждали, что он в своих проповедях оскорбляет Бога и пророка Моисея. В свое оправдание святой Стефан изложил перед синедрионом историю еврейского народа, показывая на ярких примерах, как евреи всегда противились Богу и убивали посланных Им пророков. Члены синедриона слушая его, все более разгорались гневом.</a:t>
            </a:r>
            <a:br>
              <a:rPr lang="ru-RU" sz="1400" b="0" i="0" dirty="0">
                <a:solidFill>
                  <a:schemeClr val="bg1"/>
                </a:solidFill>
                <a:effectLst/>
                <a:latin typeface="-apple-system"/>
              </a:rPr>
            </a:br>
            <a:endParaRPr sz="1400" dirty="0">
              <a:solidFill>
                <a:schemeClr val="bg1"/>
              </a:solidFill>
            </a:endParaRPr>
          </a:p>
        </p:txBody>
      </p:sp>
      <p:sp>
        <p:nvSpPr>
          <p:cNvPr id="2649" name="Google Shape;2649;p37"/>
          <p:cNvSpPr txBox="1">
            <a:spLocks noGrp="1"/>
          </p:cNvSpPr>
          <p:nvPr>
            <p:ph type="subTitle" idx="1"/>
          </p:nvPr>
        </p:nvSpPr>
        <p:spPr>
          <a:xfrm>
            <a:off x="9341550" y="2704198"/>
            <a:ext cx="35163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50" name="Google Shape;2650;p37"/>
          <p:cNvSpPr/>
          <p:nvPr/>
        </p:nvSpPr>
        <p:spPr>
          <a:xfrm>
            <a:off x="8044500"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7"/>
          <p:cNvGrpSpPr/>
          <p:nvPr/>
        </p:nvGrpSpPr>
        <p:grpSpPr>
          <a:xfrm>
            <a:off x="1063900" y="1250443"/>
            <a:ext cx="2766323" cy="2642615"/>
            <a:chOff x="1624600" y="-2103125"/>
            <a:chExt cx="2766323" cy="2642615"/>
          </a:xfrm>
        </p:grpSpPr>
        <p:sp>
          <p:nvSpPr>
            <p:cNvPr id="2652" name="Google Shape;2652;p37"/>
            <p:cNvSpPr/>
            <p:nvPr/>
          </p:nvSpPr>
          <p:spPr>
            <a:xfrm>
              <a:off x="1810974" y="-1861063"/>
              <a:ext cx="1104783" cy="1106372"/>
            </a:xfrm>
            <a:custGeom>
              <a:avLst/>
              <a:gdLst/>
              <a:ahLst/>
              <a:cxnLst/>
              <a:rect l="l" t="t" r="r" b="b"/>
              <a:pathLst>
                <a:path w="36004" h="36003" fill="none" extrusionOk="0">
                  <a:moveTo>
                    <a:pt x="36003" y="0"/>
                  </a:moveTo>
                  <a:lnTo>
                    <a:pt x="36003" y="0"/>
                  </a:lnTo>
                  <a:lnTo>
                    <a:pt x="35111" y="74"/>
                  </a:lnTo>
                  <a:lnTo>
                    <a:pt x="34220" y="167"/>
                  </a:lnTo>
                  <a:lnTo>
                    <a:pt x="33328" y="297"/>
                  </a:lnTo>
                  <a:lnTo>
                    <a:pt x="32455" y="427"/>
                  </a:lnTo>
                  <a:lnTo>
                    <a:pt x="31582" y="594"/>
                  </a:lnTo>
                  <a:lnTo>
                    <a:pt x="30709" y="762"/>
                  </a:lnTo>
                  <a:lnTo>
                    <a:pt x="29854" y="966"/>
                  </a:lnTo>
                  <a:lnTo>
                    <a:pt x="29000" y="1170"/>
                  </a:lnTo>
                  <a:lnTo>
                    <a:pt x="28164" y="1412"/>
                  </a:lnTo>
                  <a:lnTo>
                    <a:pt x="27328" y="1653"/>
                  </a:lnTo>
                  <a:lnTo>
                    <a:pt x="26492" y="1932"/>
                  </a:lnTo>
                  <a:lnTo>
                    <a:pt x="25674" y="2211"/>
                  </a:lnTo>
                  <a:lnTo>
                    <a:pt x="24857" y="2527"/>
                  </a:lnTo>
                  <a:lnTo>
                    <a:pt x="24058" y="2842"/>
                  </a:lnTo>
                  <a:lnTo>
                    <a:pt x="23259" y="3177"/>
                  </a:lnTo>
                  <a:lnTo>
                    <a:pt x="22479" y="3530"/>
                  </a:lnTo>
                  <a:lnTo>
                    <a:pt x="21699" y="3901"/>
                  </a:lnTo>
                  <a:lnTo>
                    <a:pt x="20937" y="4291"/>
                  </a:lnTo>
                  <a:lnTo>
                    <a:pt x="20175" y="4700"/>
                  </a:lnTo>
                  <a:lnTo>
                    <a:pt x="19432" y="5127"/>
                  </a:lnTo>
                  <a:lnTo>
                    <a:pt x="18689" y="5555"/>
                  </a:lnTo>
                  <a:lnTo>
                    <a:pt x="17965" y="6019"/>
                  </a:lnTo>
                  <a:lnTo>
                    <a:pt x="17259" y="6483"/>
                  </a:lnTo>
                  <a:lnTo>
                    <a:pt x="16553" y="6966"/>
                  </a:lnTo>
                  <a:lnTo>
                    <a:pt x="15866" y="7468"/>
                  </a:lnTo>
                  <a:lnTo>
                    <a:pt x="15178" y="7970"/>
                  </a:lnTo>
                  <a:lnTo>
                    <a:pt x="14509" y="8508"/>
                  </a:lnTo>
                  <a:lnTo>
                    <a:pt x="13859" y="9047"/>
                  </a:lnTo>
                  <a:lnTo>
                    <a:pt x="13209" y="9604"/>
                  </a:lnTo>
                  <a:lnTo>
                    <a:pt x="12577" y="10162"/>
                  </a:lnTo>
                  <a:lnTo>
                    <a:pt x="11946" y="10738"/>
                  </a:lnTo>
                  <a:lnTo>
                    <a:pt x="11351" y="11332"/>
                  </a:lnTo>
                  <a:lnTo>
                    <a:pt x="10757" y="11945"/>
                  </a:lnTo>
                  <a:lnTo>
                    <a:pt x="10162" y="12577"/>
                  </a:lnTo>
                  <a:lnTo>
                    <a:pt x="9605" y="13208"/>
                  </a:lnTo>
                  <a:lnTo>
                    <a:pt x="9048" y="13859"/>
                  </a:lnTo>
                  <a:lnTo>
                    <a:pt x="8509" y="14509"/>
                  </a:lnTo>
                  <a:lnTo>
                    <a:pt x="7970" y="15178"/>
                  </a:lnTo>
                  <a:lnTo>
                    <a:pt x="7469" y="15865"/>
                  </a:lnTo>
                  <a:lnTo>
                    <a:pt x="6967" y="16552"/>
                  </a:lnTo>
                  <a:lnTo>
                    <a:pt x="6484" y="17258"/>
                  </a:lnTo>
                  <a:lnTo>
                    <a:pt x="6020" y="17964"/>
                  </a:lnTo>
                  <a:lnTo>
                    <a:pt x="5555" y="18689"/>
                  </a:lnTo>
                  <a:lnTo>
                    <a:pt x="5128" y="19432"/>
                  </a:lnTo>
                  <a:lnTo>
                    <a:pt x="4701" y="20175"/>
                  </a:lnTo>
                  <a:lnTo>
                    <a:pt x="4292" y="20936"/>
                  </a:lnTo>
                  <a:lnTo>
                    <a:pt x="3920" y="21698"/>
                  </a:lnTo>
                  <a:lnTo>
                    <a:pt x="3530" y="22478"/>
                  </a:lnTo>
                  <a:lnTo>
                    <a:pt x="3177" y="23259"/>
                  </a:lnTo>
                  <a:lnTo>
                    <a:pt x="2843" y="24057"/>
                  </a:lnTo>
                  <a:lnTo>
                    <a:pt x="2527" y="24856"/>
                  </a:lnTo>
                  <a:lnTo>
                    <a:pt x="2211" y="25674"/>
                  </a:lnTo>
                  <a:lnTo>
                    <a:pt x="1933" y="26491"/>
                  </a:lnTo>
                  <a:lnTo>
                    <a:pt x="1654" y="27327"/>
                  </a:lnTo>
                  <a:lnTo>
                    <a:pt x="1413" y="28163"/>
                  </a:lnTo>
                  <a:lnTo>
                    <a:pt x="1171" y="28999"/>
                  </a:lnTo>
                  <a:lnTo>
                    <a:pt x="967" y="29853"/>
                  </a:lnTo>
                  <a:lnTo>
                    <a:pt x="762" y="30708"/>
                  </a:lnTo>
                  <a:lnTo>
                    <a:pt x="595" y="31581"/>
                  </a:lnTo>
                  <a:lnTo>
                    <a:pt x="428" y="32454"/>
                  </a:lnTo>
                  <a:lnTo>
                    <a:pt x="298" y="33327"/>
                  </a:lnTo>
                  <a:lnTo>
                    <a:pt x="186" y="34219"/>
                  </a:lnTo>
                  <a:lnTo>
                    <a:pt x="75" y="35111"/>
                  </a:lnTo>
                  <a:lnTo>
                    <a:pt x="1" y="3600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7"/>
            <p:cNvSpPr/>
            <p:nvPr/>
          </p:nvSpPr>
          <p:spPr>
            <a:xfrm>
              <a:off x="3099793" y="-1861063"/>
              <a:ext cx="1104752" cy="1106372"/>
            </a:xfrm>
            <a:custGeom>
              <a:avLst/>
              <a:gdLst/>
              <a:ahLst/>
              <a:cxnLst/>
              <a:rect l="l" t="t" r="r" b="b"/>
              <a:pathLst>
                <a:path w="36003" h="36003" fill="none" extrusionOk="0">
                  <a:moveTo>
                    <a:pt x="36003" y="36002"/>
                  </a:moveTo>
                  <a:lnTo>
                    <a:pt x="36003" y="36002"/>
                  </a:lnTo>
                  <a:lnTo>
                    <a:pt x="35929" y="35111"/>
                  </a:lnTo>
                  <a:lnTo>
                    <a:pt x="35836" y="34219"/>
                  </a:lnTo>
                  <a:lnTo>
                    <a:pt x="35706" y="33327"/>
                  </a:lnTo>
                  <a:lnTo>
                    <a:pt x="35576" y="32454"/>
                  </a:lnTo>
                  <a:lnTo>
                    <a:pt x="35408" y="31581"/>
                  </a:lnTo>
                  <a:lnTo>
                    <a:pt x="35241" y="30708"/>
                  </a:lnTo>
                  <a:lnTo>
                    <a:pt x="35037" y="29853"/>
                  </a:lnTo>
                  <a:lnTo>
                    <a:pt x="34833" y="28999"/>
                  </a:lnTo>
                  <a:lnTo>
                    <a:pt x="34591" y="28163"/>
                  </a:lnTo>
                  <a:lnTo>
                    <a:pt x="34349" y="27327"/>
                  </a:lnTo>
                  <a:lnTo>
                    <a:pt x="34071" y="26491"/>
                  </a:lnTo>
                  <a:lnTo>
                    <a:pt x="33792" y="25674"/>
                  </a:lnTo>
                  <a:lnTo>
                    <a:pt x="33476" y="24856"/>
                  </a:lnTo>
                  <a:lnTo>
                    <a:pt x="33161" y="24057"/>
                  </a:lnTo>
                  <a:lnTo>
                    <a:pt x="32826" y="23259"/>
                  </a:lnTo>
                  <a:lnTo>
                    <a:pt x="32473" y="22478"/>
                  </a:lnTo>
                  <a:lnTo>
                    <a:pt x="32102" y="21698"/>
                  </a:lnTo>
                  <a:lnTo>
                    <a:pt x="31712" y="20936"/>
                  </a:lnTo>
                  <a:lnTo>
                    <a:pt x="31303" y="20175"/>
                  </a:lnTo>
                  <a:lnTo>
                    <a:pt x="30876" y="19432"/>
                  </a:lnTo>
                  <a:lnTo>
                    <a:pt x="30448" y="18689"/>
                  </a:lnTo>
                  <a:lnTo>
                    <a:pt x="29984" y="17964"/>
                  </a:lnTo>
                  <a:lnTo>
                    <a:pt x="29519" y="17258"/>
                  </a:lnTo>
                  <a:lnTo>
                    <a:pt x="29036" y="16552"/>
                  </a:lnTo>
                  <a:lnTo>
                    <a:pt x="28535" y="15865"/>
                  </a:lnTo>
                  <a:lnTo>
                    <a:pt x="28033" y="15178"/>
                  </a:lnTo>
                  <a:lnTo>
                    <a:pt x="27495" y="14509"/>
                  </a:lnTo>
                  <a:lnTo>
                    <a:pt x="26956" y="13840"/>
                  </a:lnTo>
                  <a:lnTo>
                    <a:pt x="26399" y="13208"/>
                  </a:lnTo>
                  <a:lnTo>
                    <a:pt x="25841" y="12577"/>
                  </a:lnTo>
                  <a:lnTo>
                    <a:pt x="25247" y="11945"/>
                  </a:lnTo>
                  <a:lnTo>
                    <a:pt x="24652" y="11332"/>
                  </a:lnTo>
                  <a:lnTo>
                    <a:pt x="24058" y="10738"/>
                  </a:lnTo>
                  <a:lnTo>
                    <a:pt x="23426" y="10162"/>
                  </a:lnTo>
                  <a:lnTo>
                    <a:pt x="22795" y="9586"/>
                  </a:lnTo>
                  <a:lnTo>
                    <a:pt x="22144" y="9047"/>
                  </a:lnTo>
                  <a:lnTo>
                    <a:pt x="21494" y="8508"/>
                  </a:lnTo>
                  <a:lnTo>
                    <a:pt x="20825" y="7970"/>
                  </a:lnTo>
                  <a:lnTo>
                    <a:pt x="20138" y="7468"/>
                  </a:lnTo>
                  <a:lnTo>
                    <a:pt x="19451" y="6966"/>
                  </a:lnTo>
                  <a:lnTo>
                    <a:pt x="18745" y="6483"/>
                  </a:lnTo>
                  <a:lnTo>
                    <a:pt x="18039" y="6019"/>
                  </a:lnTo>
                  <a:lnTo>
                    <a:pt x="17314" y="5555"/>
                  </a:lnTo>
                  <a:lnTo>
                    <a:pt x="16571" y="5127"/>
                  </a:lnTo>
                  <a:lnTo>
                    <a:pt x="15828" y="4700"/>
                  </a:lnTo>
                  <a:lnTo>
                    <a:pt x="15066" y="4291"/>
                  </a:lnTo>
                  <a:lnTo>
                    <a:pt x="14305" y="3901"/>
                  </a:lnTo>
                  <a:lnTo>
                    <a:pt x="13525" y="3530"/>
                  </a:lnTo>
                  <a:lnTo>
                    <a:pt x="12744" y="3177"/>
                  </a:lnTo>
                  <a:lnTo>
                    <a:pt x="11946" y="2842"/>
                  </a:lnTo>
                  <a:lnTo>
                    <a:pt x="11147" y="2527"/>
                  </a:lnTo>
                  <a:lnTo>
                    <a:pt x="10329" y="2211"/>
                  </a:lnTo>
                  <a:lnTo>
                    <a:pt x="9512" y="1932"/>
                  </a:lnTo>
                  <a:lnTo>
                    <a:pt x="8676" y="1653"/>
                  </a:lnTo>
                  <a:lnTo>
                    <a:pt x="7840" y="1412"/>
                  </a:lnTo>
                  <a:lnTo>
                    <a:pt x="7004" y="1170"/>
                  </a:lnTo>
                  <a:lnTo>
                    <a:pt x="6149" y="966"/>
                  </a:lnTo>
                  <a:lnTo>
                    <a:pt x="5295" y="762"/>
                  </a:lnTo>
                  <a:lnTo>
                    <a:pt x="4422" y="594"/>
                  </a:lnTo>
                  <a:lnTo>
                    <a:pt x="3549" y="427"/>
                  </a:lnTo>
                  <a:lnTo>
                    <a:pt x="2676" y="297"/>
                  </a:lnTo>
                  <a:lnTo>
                    <a:pt x="1784" y="167"/>
                  </a:lnTo>
                  <a:lnTo>
                    <a:pt x="892" y="74"/>
                  </a:lnTo>
                  <a:lnTo>
                    <a:pt x="0"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7"/>
            <p:cNvSpPr/>
            <p:nvPr/>
          </p:nvSpPr>
          <p:spPr>
            <a:xfrm>
              <a:off x="1810974" y="-570332"/>
              <a:ext cx="2393614" cy="1109814"/>
            </a:xfrm>
            <a:custGeom>
              <a:avLst/>
              <a:gdLst/>
              <a:ahLst/>
              <a:cxnLst/>
              <a:rect l="l" t="t" r="r" b="b"/>
              <a:pathLst>
                <a:path w="78006" h="36115" fill="none" extrusionOk="0">
                  <a:moveTo>
                    <a:pt x="1" y="1"/>
                  </a:moveTo>
                  <a:lnTo>
                    <a:pt x="1" y="1"/>
                  </a:lnTo>
                  <a:lnTo>
                    <a:pt x="75" y="930"/>
                  </a:lnTo>
                  <a:lnTo>
                    <a:pt x="186" y="1877"/>
                  </a:lnTo>
                  <a:lnTo>
                    <a:pt x="317" y="2806"/>
                  </a:lnTo>
                  <a:lnTo>
                    <a:pt x="465" y="3735"/>
                  </a:lnTo>
                  <a:lnTo>
                    <a:pt x="632" y="4645"/>
                  </a:lnTo>
                  <a:lnTo>
                    <a:pt x="818" y="5555"/>
                  </a:lnTo>
                  <a:lnTo>
                    <a:pt x="1041" y="6447"/>
                  </a:lnTo>
                  <a:lnTo>
                    <a:pt x="1264" y="7339"/>
                  </a:lnTo>
                  <a:lnTo>
                    <a:pt x="1524" y="8231"/>
                  </a:lnTo>
                  <a:lnTo>
                    <a:pt x="1803" y="9104"/>
                  </a:lnTo>
                  <a:lnTo>
                    <a:pt x="2100" y="9977"/>
                  </a:lnTo>
                  <a:lnTo>
                    <a:pt x="2397" y="10831"/>
                  </a:lnTo>
                  <a:lnTo>
                    <a:pt x="2732" y="11686"/>
                  </a:lnTo>
                  <a:lnTo>
                    <a:pt x="3085" y="12522"/>
                  </a:lnTo>
                  <a:lnTo>
                    <a:pt x="3456" y="13339"/>
                  </a:lnTo>
                  <a:lnTo>
                    <a:pt x="3846" y="14157"/>
                  </a:lnTo>
                  <a:lnTo>
                    <a:pt x="4255" y="14974"/>
                  </a:lnTo>
                  <a:lnTo>
                    <a:pt x="4682" y="15773"/>
                  </a:lnTo>
                  <a:lnTo>
                    <a:pt x="5109" y="16553"/>
                  </a:lnTo>
                  <a:lnTo>
                    <a:pt x="5574" y="17333"/>
                  </a:lnTo>
                  <a:lnTo>
                    <a:pt x="6057" y="18095"/>
                  </a:lnTo>
                  <a:lnTo>
                    <a:pt x="6540" y="18838"/>
                  </a:lnTo>
                  <a:lnTo>
                    <a:pt x="7060" y="19581"/>
                  </a:lnTo>
                  <a:lnTo>
                    <a:pt x="7580" y="20306"/>
                  </a:lnTo>
                  <a:lnTo>
                    <a:pt x="8119" y="21012"/>
                  </a:lnTo>
                  <a:lnTo>
                    <a:pt x="8676" y="21718"/>
                  </a:lnTo>
                  <a:lnTo>
                    <a:pt x="9252" y="22405"/>
                  </a:lnTo>
                  <a:lnTo>
                    <a:pt x="9847" y="23074"/>
                  </a:lnTo>
                  <a:lnTo>
                    <a:pt x="10460" y="23742"/>
                  </a:lnTo>
                  <a:lnTo>
                    <a:pt x="11073" y="24374"/>
                  </a:lnTo>
                  <a:lnTo>
                    <a:pt x="11704" y="25006"/>
                  </a:lnTo>
                  <a:lnTo>
                    <a:pt x="12354" y="25637"/>
                  </a:lnTo>
                  <a:lnTo>
                    <a:pt x="13023" y="26232"/>
                  </a:lnTo>
                  <a:lnTo>
                    <a:pt x="13692" y="26826"/>
                  </a:lnTo>
                  <a:lnTo>
                    <a:pt x="14379" y="27384"/>
                  </a:lnTo>
                  <a:lnTo>
                    <a:pt x="15085" y="27941"/>
                  </a:lnTo>
                  <a:lnTo>
                    <a:pt x="15791" y="28498"/>
                  </a:lnTo>
                  <a:lnTo>
                    <a:pt x="16516" y="29018"/>
                  </a:lnTo>
                  <a:lnTo>
                    <a:pt x="17259" y="29520"/>
                  </a:lnTo>
                  <a:lnTo>
                    <a:pt x="18020" y="30022"/>
                  </a:lnTo>
                  <a:lnTo>
                    <a:pt x="18782" y="30486"/>
                  </a:lnTo>
                  <a:lnTo>
                    <a:pt x="19562" y="30950"/>
                  </a:lnTo>
                  <a:lnTo>
                    <a:pt x="20343" y="31378"/>
                  </a:lnTo>
                  <a:lnTo>
                    <a:pt x="21141" y="31805"/>
                  </a:lnTo>
                  <a:lnTo>
                    <a:pt x="21940" y="32214"/>
                  </a:lnTo>
                  <a:lnTo>
                    <a:pt x="22776" y="32604"/>
                  </a:lnTo>
                  <a:lnTo>
                    <a:pt x="23594" y="32957"/>
                  </a:lnTo>
                  <a:lnTo>
                    <a:pt x="24430" y="33310"/>
                  </a:lnTo>
                  <a:lnTo>
                    <a:pt x="25284" y="33644"/>
                  </a:lnTo>
                  <a:lnTo>
                    <a:pt x="26139" y="33960"/>
                  </a:lnTo>
                  <a:lnTo>
                    <a:pt x="27012" y="34239"/>
                  </a:lnTo>
                  <a:lnTo>
                    <a:pt x="27885" y="34517"/>
                  </a:lnTo>
                  <a:lnTo>
                    <a:pt x="28777" y="34759"/>
                  </a:lnTo>
                  <a:lnTo>
                    <a:pt x="29668" y="35000"/>
                  </a:lnTo>
                  <a:lnTo>
                    <a:pt x="30560" y="35205"/>
                  </a:lnTo>
                  <a:lnTo>
                    <a:pt x="31470" y="35390"/>
                  </a:lnTo>
                  <a:lnTo>
                    <a:pt x="32399" y="35558"/>
                  </a:lnTo>
                  <a:lnTo>
                    <a:pt x="33328" y="35706"/>
                  </a:lnTo>
                  <a:lnTo>
                    <a:pt x="34257" y="35836"/>
                  </a:lnTo>
                  <a:lnTo>
                    <a:pt x="35186" y="35929"/>
                  </a:lnTo>
                  <a:lnTo>
                    <a:pt x="36133" y="36003"/>
                  </a:lnTo>
                  <a:lnTo>
                    <a:pt x="37081" y="36078"/>
                  </a:lnTo>
                  <a:lnTo>
                    <a:pt x="38047" y="36096"/>
                  </a:lnTo>
                  <a:lnTo>
                    <a:pt x="39013" y="36115"/>
                  </a:lnTo>
                  <a:lnTo>
                    <a:pt x="39013" y="36115"/>
                  </a:lnTo>
                  <a:lnTo>
                    <a:pt x="39960" y="36096"/>
                  </a:lnTo>
                  <a:lnTo>
                    <a:pt x="40926" y="36078"/>
                  </a:lnTo>
                  <a:lnTo>
                    <a:pt x="41873" y="36003"/>
                  </a:lnTo>
                  <a:lnTo>
                    <a:pt x="42821" y="35929"/>
                  </a:lnTo>
                  <a:lnTo>
                    <a:pt x="43750" y="35836"/>
                  </a:lnTo>
                  <a:lnTo>
                    <a:pt x="44697" y="35706"/>
                  </a:lnTo>
                  <a:lnTo>
                    <a:pt x="45607" y="35558"/>
                  </a:lnTo>
                  <a:lnTo>
                    <a:pt x="46536" y="35390"/>
                  </a:lnTo>
                  <a:lnTo>
                    <a:pt x="47447" y="35205"/>
                  </a:lnTo>
                  <a:lnTo>
                    <a:pt x="48338" y="35000"/>
                  </a:lnTo>
                  <a:lnTo>
                    <a:pt x="49230" y="34759"/>
                  </a:lnTo>
                  <a:lnTo>
                    <a:pt x="50122" y="34517"/>
                  </a:lnTo>
                  <a:lnTo>
                    <a:pt x="50995" y="34239"/>
                  </a:lnTo>
                  <a:lnTo>
                    <a:pt x="51868" y="33960"/>
                  </a:lnTo>
                  <a:lnTo>
                    <a:pt x="52722" y="33644"/>
                  </a:lnTo>
                  <a:lnTo>
                    <a:pt x="53577" y="33310"/>
                  </a:lnTo>
                  <a:lnTo>
                    <a:pt x="54413" y="32957"/>
                  </a:lnTo>
                  <a:lnTo>
                    <a:pt x="55249" y="32604"/>
                  </a:lnTo>
                  <a:lnTo>
                    <a:pt x="56066" y="32214"/>
                  </a:lnTo>
                  <a:lnTo>
                    <a:pt x="56865" y="31805"/>
                  </a:lnTo>
                  <a:lnTo>
                    <a:pt x="57664" y="31378"/>
                  </a:lnTo>
                  <a:lnTo>
                    <a:pt x="58444" y="30950"/>
                  </a:lnTo>
                  <a:lnTo>
                    <a:pt x="59224" y="30486"/>
                  </a:lnTo>
                  <a:lnTo>
                    <a:pt x="59986" y="30022"/>
                  </a:lnTo>
                  <a:lnTo>
                    <a:pt x="60748" y="29520"/>
                  </a:lnTo>
                  <a:lnTo>
                    <a:pt x="61491" y="29018"/>
                  </a:lnTo>
                  <a:lnTo>
                    <a:pt x="62215" y="28498"/>
                  </a:lnTo>
                  <a:lnTo>
                    <a:pt x="62921" y="27941"/>
                  </a:lnTo>
                  <a:lnTo>
                    <a:pt x="63627" y="27384"/>
                  </a:lnTo>
                  <a:lnTo>
                    <a:pt x="64315" y="26826"/>
                  </a:lnTo>
                  <a:lnTo>
                    <a:pt x="65002" y="26232"/>
                  </a:lnTo>
                  <a:lnTo>
                    <a:pt x="65652" y="25637"/>
                  </a:lnTo>
                  <a:lnTo>
                    <a:pt x="66302" y="25006"/>
                  </a:lnTo>
                  <a:lnTo>
                    <a:pt x="66934" y="24374"/>
                  </a:lnTo>
                  <a:lnTo>
                    <a:pt x="67547" y="23742"/>
                  </a:lnTo>
                  <a:lnTo>
                    <a:pt x="68160" y="23074"/>
                  </a:lnTo>
                  <a:lnTo>
                    <a:pt x="68754" y="22405"/>
                  </a:lnTo>
                  <a:lnTo>
                    <a:pt x="69330" y="21718"/>
                  </a:lnTo>
                  <a:lnTo>
                    <a:pt x="69888" y="21012"/>
                  </a:lnTo>
                  <a:lnTo>
                    <a:pt x="70426" y="20306"/>
                  </a:lnTo>
                  <a:lnTo>
                    <a:pt x="70947" y="19581"/>
                  </a:lnTo>
                  <a:lnTo>
                    <a:pt x="71467" y="18838"/>
                  </a:lnTo>
                  <a:lnTo>
                    <a:pt x="71950" y="18095"/>
                  </a:lnTo>
                  <a:lnTo>
                    <a:pt x="72433" y="17333"/>
                  </a:lnTo>
                  <a:lnTo>
                    <a:pt x="72897" y="16553"/>
                  </a:lnTo>
                  <a:lnTo>
                    <a:pt x="73324" y="15773"/>
                  </a:lnTo>
                  <a:lnTo>
                    <a:pt x="73752" y="14974"/>
                  </a:lnTo>
                  <a:lnTo>
                    <a:pt x="74160" y="14157"/>
                  </a:lnTo>
                  <a:lnTo>
                    <a:pt x="74551" y="13339"/>
                  </a:lnTo>
                  <a:lnTo>
                    <a:pt x="74922" y="12522"/>
                  </a:lnTo>
                  <a:lnTo>
                    <a:pt x="75275" y="11686"/>
                  </a:lnTo>
                  <a:lnTo>
                    <a:pt x="75609" y="10831"/>
                  </a:lnTo>
                  <a:lnTo>
                    <a:pt x="75925" y="9977"/>
                  </a:lnTo>
                  <a:lnTo>
                    <a:pt x="76204" y="9104"/>
                  </a:lnTo>
                  <a:lnTo>
                    <a:pt x="76483" y="8231"/>
                  </a:lnTo>
                  <a:lnTo>
                    <a:pt x="76743" y="7339"/>
                  </a:lnTo>
                  <a:lnTo>
                    <a:pt x="76966" y="6447"/>
                  </a:lnTo>
                  <a:lnTo>
                    <a:pt x="77188" y="5555"/>
                  </a:lnTo>
                  <a:lnTo>
                    <a:pt x="77374" y="4645"/>
                  </a:lnTo>
                  <a:lnTo>
                    <a:pt x="77541" y="3735"/>
                  </a:lnTo>
                  <a:lnTo>
                    <a:pt x="77690" y="2806"/>
                  </a:lnTo>
                  <a:lnTo>
                    <a:pt x="77820" y="1877"/>
                  </a:lnTo>
                  <a:lnTo>
                    <a:pt x="77932" y="930"/>
                  </a:lnTo>
                  <a:lnTo>
                    <a:pt x="78006"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7"/>
            <p:cNvSpPr/>
            <p:nvPr/>
          </p:nvSpPr>
          <p:spPr>
            <a:xfrm>
              <a:off x="3255422" y="262581"/>
              <a:ext cx="38786" cy="145629"/>
            </a:xfrm>
            <a:custGeom>
              <a:avLst/>
              <a:gdLst/>
              <a:ahLst/>
              <a:cxnLst/>
              <a:rect l="l" t="t" r="r" b="b"/>
              <a:pathLst>
                <a:path w="1264" h="4739" fill="none" extrusionOk="0">
                  <a:moveTo>
                    <a:pt x="0" y="1"/>
                  </a:moveTo>
                  <a:lnTo>
                    <a:pt x="1263" y="473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7"/>
            <p:cNvSpPr/>
            <p:nvPr/>
          </p:nvSpPr>
          <p:spPr>
            <a:xfrm>
              <a:off x="2721306" y="280281"/>
              <a:ext cx="34214" cy="127929"/>
            </a:xfrm>
            <a:custGeom>
              <a:avLst/>
              <a:gdLst/>
              <a:ahLst/>
              <a:cxnLst/>
              <a:rect l="l" t="t" r="r" b="b"/>
              <a:pathLst>
                <a:path w="1115" h="4163" fill="none" extrusionOk="0">
                  <a:moveTo>
                    <a:pt x="1115" y="1"/>
                  </a:moveTo>
                  <a:lnTo>
                    <a:pt x="0" y="416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7"/>
            <p:cNvSpPr/>
            <p:nvPr/>
          </p:nvSpPr>
          <p:spPr>
            <a:xfrm>
              <a:off x="3465730" y="-539478"/>
              <a:ext cx="611122" cy="163852"/>
            </a:xfrm>
            <a:custGeom>
              <a:avLst/>
              <a:gdLst/>
              <a:ahLst/>
              <a:cxnLst/>
              <a:rect l="l" t="t" r="r" b="b"/>
              <a:pathLst>
                <a:path w="19916" h="5332" fill="none" extrusionOk="0">
                  <a:moveTo>
                    <a:pt x="1" y="0"/>
                  </a:moveTo>
                  <a:lnTo>
                    <a:pt x="19916" y="533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7"/>
            <p:cNvSpPr/>
            <p:nvPr/>
          </p:nvSpPr>
          <p:spPr>
            <a:xfrm>
              <a:off x="3283897" y="-502971"/>
              <a:ext cx="682373" cy="394512"/>
            </a:xfrm>
            <a:custGeom>
              <a:avLst/>
              <a:gdLst/>
              <a:ahLst/>
              <a:cxnLst/>
              <a:rect l="l" t="t" r="r" b="b"/>
              <a:pathLst>
                <a:path w="22238" h="12838" fill="none" extrusionOk="0">
                  <a:moveTo>
                    <a:pt x="1" y="1"/>
                  </a:moveTo>
                  <a:lnTo>
                    <a:pt x="22238" y="1283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7"/>
            <p:cNvSpPr/>
            <p:nvPr/>
          </p:nvSpPr>
          <p:spPr>
            <a:xfrm>
              <a:off x="3265088" y="-404757"/>
              <a:ext cx="525603" cy="526374"/>
            </a:xfrm>
            <a:custGeom>
              <a:avLst/>
              <a:gdLst/>
              <a:ahLst/>
              <a:cxnLst/>
              <a:rect l="l" t="t" r="r" b="b"/>
              <a:pathLst>
                <a:path w="17129" h="17129" fill="none" extrusionOk="0">
                  <a:moveTo>
                    <a:pt x="1" y="0"/>
                  </a:moveTo>
                  <a:lnTo>
                    <a:pt x="17129" y="17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7"/>
            <p:cNvSpPr/>
            <p:nvPr/>
          </p:nvSpPr>
          <p:spPr>
            <a:xfrm>
              <a:off x="3228052" y="-280300"/>
              <a:ext cx="333485" cy="577755"/>
            </a:xfrm>
            <a:custGeom>
              <a:avLst/>
              <a:gdLst/>
              <a:ahLst/>
              <a:cxnLst/>
              <a:rect l="l" t="t" r="r" b="b"/>
              <a:pathLst>
                <a:path w="10868" h="18801" fill="none" extrusionOk="0">
                  <a:moveTo>
                    <a:pt x="0" y="0"/>
                  </a:moveTo>
                  <a:lnTo>
                    <a:pt x="10868" y="1880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7"/>
            <p:cNvSpPr/>
            <p:nvPr/>
          </p:nvSpPr>
          <p:spPr>
            <a:xfrm>
              <a:off x="2453957" y="-280300"/>
              <a:ext cx="333515" cy="577755"/>
            </a:xfrm>
            <a:custGeom>
              <a:avLst/>
              <a:gdLst/>
              <a:ahLst/>
              <a:cxnLst/>
              <a:rect l="l" t="t" r="r" b="b"/>
              <a:pathLst>
                <a:path w="10869" h="18801" fill="none" extrusionOk="0">
                  <a:moveTo>
                    <a:pt x="10868" y="0"/>
                  </a:moveTo>
                  <a:lnTo>
                    <a:pt x="1" y="1880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7"/>
            <p:cNvSpPr/>
            <p:nvPr/>
          </p:nvSpPr>
          <p:spPr>
            <a:xfrm>
              <a:off x="2224809" y="-404757"/>
              <a:ext cx="525603" cy="526374"/>
            </a:xfrm>
            <a:custGeom>
              <a:avLst/>
              <a:gdLst/>
              <a:ahLst/>
              <a:cxnLst/>
              <a:rect l="l" t="t" r="r" b="b"/>
              <a:pathLst>
                <a:path w="17129" h="17129" fill="none" extrusionOk="0">
                  <a:moveTo>
                    <a:pt x="17129" y="0"/>
                  </a:moveTo>
                  <a:lnTo>
                    <a:pt x="1" y="17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7"/>
            <p:cNvSpPr/>
            <p:nvPr/>
          </p:nvSpPr>
          <p:spPr>
            <a:xfrm>
              <a:off x="2049235" y="-502971"/>
              <a:ext cx="682373" cy="394512"/>
            </a:xfrm>
            <a:custGeom>
              <a:avLst/>
              <a:gdLst/>
              <a:ahLst/>
              <a:cxnLst/>
              <a:rect l="l" t="t" r="r" b="b"/>
              <a:pathLst>
                <a:path w="22238" h="12838" fill="none" extrusionOk="0">
                  <a:moveTo>
                    <a:pt x="22238" y="1"/>
                  </a:moveTo>
                  <a:lnTo>
                    <a:pt x="1" y="1283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7"/>
            <p:cNvSpPr/>
            <p:nvPr/>
          </p:nvSpPr>
          <p:spPr>
            <a:xfrm>
              <a:off x="1938650" y="-539478"/>
              <a:ext cx="611122" cy="163852"/>
            </a:xfrm>
            <a:custGeom>
              <a:avLst/>
              <a:gdLst/>
              <a:ahLst/>
              <a:cxnLst/>
              <a:rect l="l" t="t" r="r" b="b"/>
              <a:pathLst>
                <a:path w="19916" h="5332" fill="none" extrusionOk="0">
                  <a:moveTo>
                    <a:pt x="19916" y="0"/>
                  </a:moveTo>
                  <a:lnTo>
                    <a:pt x="1" y="533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7"/>
            <p:cNvSpPr/>
            <p:nvPr/>
          </p:nvSpPr>
          <p:spPr>
            <a:xfrm>
              <a:off x="3449222" y="-1216558"/>
              <a:ext cx="517042" cy="298603"/>
            </a:xfrm>
            <a:custGeom>
              <a:avLst/>
              <a:gdLst/>
              <a:ahLst/>
              <a:cxnLst/>
              <a:rect l="l" t="t" r="r" b="b"/>
              <a:pathLst>
                <a:path w="16850" h="9717" fill="none" extrusionOk="0">
                  <a:moveTo>
                    <a:pt x="0" y="9716"/>
                  </a:moveTo>
                  <a:lnTo>
                    <a:pt x="1685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7"/>
            <p:cNvSpPr/>
            <p:nvPr/>
          </p:nvSpPr>
          <p:spPr>
            <a:xfrm>
              <a:off x="3467448" y="-1446051"/>
              <a:ext cx="322683" cy="322573"/>
            </a:xfrm>
            <a:custGeom>
              <a:avLst/>
              <a:gdLst/>
              <a:ahLst/>
              <a:cxnLst/>
              <a:rect l="l" t="t" r="r" b="b"/>
              <a:pathLst>
                <a:path w="10516" h="10497" fill="none" extrusionOk="0">
                  <a:moveTo>
                    <a:pt x="1" y="10497"/>
                  </a:moveTo>
                  <a:lnTo>
                    <a:pt x="1051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7"/>
            <p:cNvSpPr/>
            <p:nvPr/>
          </p:nvSpPr>
          <p:spPr>
            <a:xfrm>
              <a:off x="3389358" y="-1622443"/>
              <a:ext cx="171621" cy="297436"/>
            </a:xfrm>
            <a:custGeom>
              <a:avLst/>
              <a:gdLst/>
              <a:ahLst/>
              <a:cxnLst/>
              <a:rect l="l" t="t" r="r" b="b"/>
              <a:pathLst>
                <a:path w="5593" h="9679" fill="none" extrusionOk="0">
                  <a:moveTo>
                    <a:pt x="1" y="9679"/>
                  </a:moveTo>
                  <a:lnTo>
                    <a:pt x="5592"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7"/>
            <p:cNvSpPr/>
            <p:nvPr/>
          </p:nvSpPr>
          <p:spPr>
            <a:xfrm>
              <a:off x="3224063" y="-1733194"/>
              <a:ext cx="70146" cy="260928"/>
            </a:xfrm>
            <a:custGeom>
              <a:avLst/>
              <a:gdLst/>
              <a:ahLst/>
              <a:cxnLst/>
              <a:rect l="l" t="t" r="r" b="b"/>
              <a:pathLst>
                <a:path w="2286" h="8491" fill="none" extrusionOk="0">
                  <a:moveTo>
                    <a:pt x="0" y="8490"/>
                  </a:moveTo>
                  <a:lnTo>
                    <a:pt x="2285"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7"/>
            <p:cNvSpPr/>
            <p:nvPr/>
          </p:nvSpPr>
          <p:spPr>
            <a:xfrm>
              <a:off x="3465730" y="-949389"/>
              <a:ext cx="611122" cy="163883"/>
            </a:xfrm>
            <a:custGeom>
              <a:avLst/>
              <a:gdLst/>
              <a:ahLst/>
              <a:cxnLst/>
              <a:rect l="l" t="t" r="r" b="b"/>
              <a:pathLst>
                <a:path w="19916" h="5333" fill="none" extrusionOk="0">
                  <a:moveTo>
                    <a:pt x="1" y="5332"/>
                  </a:moveTo>
                  <a:lnTo>
                    <a:pt x="19916"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7"/>
            <p:cNvSpPr/>
            <p:nvPr/>
          </p:nvSpPr>
          <p:spPr>
            <a:xfrm>
              <a:off x="2049235" y="-1216558"/>
              <a:ext cx="517073" cy="298603"/>
            </a:xfrm>
            <a:custGeom>
              <a:avLst/>
              <a:gdLst/>
              <a:ahLst/>
              <a:cxnLst/>
              <a:rect l="l" t="t" r="r" b="b"/>
              <a:pathLst>
                <a:path w="16851" h="9717" fill="none" extrusionOk="0">
                  <a:moveTo>
                    <a:pt x="16850" y="9716"/>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7"/>
            <p:cNvSpPr/>
            <p:nvPr/>
          </p:nvSpPr>
          <p:spPr>
            <a:xfrm>
              <a:off x="2225392" y="-1446051"/>
              <a:ext cx="322653" cy="322573"/>
            </a:xfrm>
            <a:custGeom>
              <a:avLst/>
              <a:gdLst/>
              <a:ahLst/>
              <a:cxnLst/>
              <a:rect l="l" t="t" r="r" b="b"/>
              <a:pathLst>
                <a:path w="10515" h="10497" fill="none" extrusionOk="0">
                  <a:moveTo>
                    <a:pt x="10515" y="10497"/>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7"/>
            <p:cNvSpPr/>
            <p:nvPr/>
          </p:nvSpPr>
          <p:spPr>
            <a:xfrm>
              <a:off x="2454540" y="-1622443"/>
              <a:ext cx="171591" cy="297436"/>
            </a:xfrm>
            <a:custGeom>
              <a:avLst/>
              <a:gdLst/>
              <a:ahLst/>
              <a:cxnLst/>
              <a:rect l="l" t="t" r="r" b="b"/>
              <a:pathLst>
                <a:path w="5592" h="9679" fill="none" extrusionOk="0">
                  <a:moveTo>
                    <a:pt x="5592" y="9679"/>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7"/>
            <p:cNvSpPr/>
            <p:nvPr/>
          </p:nvSpPr>
          <p:spPr>
            <a:xfrm>
              <a:off x="2721306" y="-1733194"/>
              <a:ext cx="70146" cy="260928"/>
            </a:xfrm>
            <a:custGeom>
              <a:avLst/>
              <a:gdLst/>
              <a:ahLst/>
              <a:cxnLst/>
              <a:rect l="l" t="t" r="r" b="b"/>
              <a:pathLst>
                <a:path w="2286" h="8491" fill="none" extrusionOk="0">
                  <a:moveTo>
                    <a:pt x="2285" y="8490"/>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7"/>
            <p:cNvSpPr/>
            <p:nvPr/>
          </p:nvSpPr>
          <p:spPr>
            <a:xfrm>
              <a:off x="1938650" y="-949389"/>
              <a:ext cx="611122" cy="163883"/>
            </a:xfrm>
            <a:custGeom>
              <a:avLst/>
              <a:gdLst/>
              <a:ahLst/>
              <a:cxnLst/>
              <a:rect l="l" t="t" r="r" b="b"/>
              <a:pathLst>
                <a:path w="19916" h="5333" fill="none" extrusionOk="0">
                  <a:moveTo>
                    <a:pt x="19916" y="5332"/>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7"/>
            <p:cNvSpPr/>
            <p:nvPr/>
          </p:nvSpPr>
          <p:spPr>
            <a:xfrm>
              <a:off x="1679893" y="-785535"/>
              <a:ext cx="1105887" cy="246086"/>
            </a:xfrm>
            <a:custGeom>
              <a:avLst/>
              <a:gdLst/>
              <a:ahLst/>
              <a:cxnLst/>
              <a:rect l="l" t="t" r="r" b="b"/>
              <a:pathLst>
                <a:path w="36040" h="8008" fill="none" extrusionOk="0">
                  <a:moveTo>
                    <a:pt x="36040" y="0"/>
                  </a:moveTo>
                  <a:lnTo>
                    <a:pt x="10180" y="0"/>
                  </a:lnTo>
                  <a:lnTo>
                    <a:pt x="10180" y="0"/>
                  </a:lnTo>
                  <a:lnTo>
                    <a:pt x="9790" y="0"/>
                  </a:lnTo>
                  <a:lnTo>
                    <a:pt x="9419" y="19"/>
                  </a:lnTo>
                  <a:lnTo>
                    <a:pt x="9066" y="56"/>
                  </a:lnTo>
                  <a:lnTo>
                    <a:pt x="8917" y="93"/>
                  </a:lnTo>
                  <a:lnTo>
                    <a:pt x="8768" y="130"/>
                  </a:lnTo>
                  <a:lnTo>
                    <a:pt x="8638" y="186"/>
                  </a:lnTo>
                  <a:lnTo>
                    <a:pt x="8508" y="260"/>
                  </a:lnTo>
                  <a:lnTo>
                    <a:pt x="8397" y="335"/>
                  </a:lnTo>
                  <a:lnTo>
                    <a:pt x="8323" y="428"/>
                  </a:lnTo>
                  <a:lnTo>
                    <a:pt x="8248" y="539"/>
                  </a:lnTo>
                  <a:lnTo>
                    <a:pt x="8192" y="669"/>
                  </a:lnTo>
                  <a:lnTo>
                    <a:pt x="8155" y="836"/>
                  </a:lnTo>
                  <a:lnTo>
                    <a:pt x="8155" y="1003"/>
                  </a:lnTo>
                  <a:lnTo>
                    <a:pt x="8155" y="1003"/>
                  </a:lnTo>
                  <a:lnTo>
                    <a:pt x="8137" y="1171"/>
                  </a:lnTo>
                  <a:lnTo>
                    <a:pt x="8100" y="1338"/>
                  </a:lnTo>
                  <a:lnTo>
                    <a:pt x="8044" y="1468"/>
                  </a:lnTo>
                  <a:lnTo>
                    <a:pt x="7970" y="1598"/>
                  </a:lnTo>
                  <a:lnTo>
                    <a:pt x="7858" y="1709"/>
                  </a:lnTo>
                  <a:lnTo>
                    <a:pt x="7747" y="1802"/>
                  </a:lnTo>
                  <a:lnTo>
                    <a:pt x="7617" y="1877"/>
                  </a:lnTo>
                  <a:lnTo>
                    <a:pt x="7449" y="1951"/>
                  </a:lnTo>
                  <a:lnTo>
                    <a:pt x="7096" y="2100"/>
                  </a:lnTo>
                  <a:lnTo>
                    <a:pt x="6688" y="2211"/>
                  </a:lnTo>
                  <a:lnTo>
                    <a:pt x="6242" y="2341"/>
                  </a:lnTo>
                  <a:lnTo>
                    <a:pt x="5740" y="2490"/>
                  </a:lnTo>
                  <a:lnTo>
                    <a:pt x="5740" y="2490"/>
                  </a:lnTo>
                  <a:lnTo>
                    <a:pt x="5109" y="2675"/>
                  </a:lnTo>
                  <a:lnTo>
                    <a:pt x="4254" y="2898"/>
                  </a:lnTo>
                  <a:lnTo>
                    <a:pt x="2341" y="3400"/>
                  </a:lnTo>
                  <a:lnTo>
                    <a:pt x="0" y="3994"/>
                  </a:lnTo>
                  <a:lnTo>
                    <a:pt x="0" y="3994"/>
                  </a:lnTo>
                  <a:lnTo>
                    <a:pt x="2341" y="4607"/>
                  </a:lnTo>
                  <a:lnTo>
                    <a:pt x="4254" y="5109"/>
                  </a:lnTo>
                  <a:lnTo>
                    <a:pt x="5109" y="5332"/>
                  </a:lnTo>
                  <a:lnTo>
                    <a:pt x="5740" y="5518"/>
                  </a:lnTo>
                  <a:lnTo>
                    <a:pt x="5740" y="5518"/>
                  </a:lnTo>
                  <a:lnTo>
                    <a:pt x="6242" y="5666"/>
                  </a:lnTo>
                  <a:lnTo>
                    <a:pt x="6688" y="5796"/>
                  </a:lnTo>
                  <a:lnTo>
                    <a:pt x="7096" y="5908"/>
                  </a:lnTo>
                  <a:lnTo>
                    <a:pt x="7449" y="6038"/>
                  </a:lnTo>
                  <a:lnTo>
                    <a:pt x="7617" y="6112"/>
                  </a:lnTo>
                  <a:lnTo>
                    <a:pt x="7747" y="6205"/>
                  </a:lnTo>
                  <a:lnTo>
                    <a:pt x="7858" y="6298"/>
                  </a:lnTo>
                  <a:lnTo>
                    <a:pt x="7970" y="6409"/>
                  </a:lnTo>
                  <a:lnTo>
                    <a:pt x="8044" y="6521"/>
                  </a:lnTo>
                  <a:lnTo>
                    <a:pt x="8100" y="6670"/>
                  </a:lnTo>
                  <a:lnTo>
                    <a:pt x="8137" y="6818"/>
                  </a:lnTo>
                  <a:lnTo>
                    <a:pt x="8155" y="7004"/>
                  </a:lnTo>
                  <a:lnTo>
                    <a:pt x="8155" y="7004"/>
                  </a:lnTo>
                  <a:lnTo>
                    <a:pt x="8155" y="7171"/>
                  </a:lnTo>
                  <a:lnTo>
                    <a:pt x="8192" y="7320"/>
                  </a:lnTo>
                  <a:lnTo>
                    <a:pt x="8248" y="7450"/>
                  </a:lnTo>
                  <a:lnTo>
                    <a:pt x="8323" y="7580"/>
                  </a:lnTo>
                  <a:lnTo>
                    <a:pt x="8397" y="7673"/>
                  </a:lnTo>
                  <a:lnTo>
                    <a:pt x="8508" y="7747"/>
                  </a:lnTo>
                  <a:lnTo>
                    <a:pt x="8638" y="7821"/>
                  </a:lnTo>
                  <a:lnTo>
                    <a:pt x="8768" y="7877"/>
                  </a:lnTo>
                  <a:lnTo>
                    <a:pt x="8917" y="7914"/>
                  </a:lnTo>
                  <a:lnTo>
                    <a:pt x="9066" y="7951"/>
                  </a:lnTo>
                  <a:lnTo>
                    <a:pt x="9419" y="7988"/>
                  </a:lnTo>
                  <a:lnTo>
                    <a:pt x="9790" y="8007"/>
                  </a:lnTo>
                  <a:lnTo>
                    <a:pt x="10180" y="8007"/>
                  </a:lnTo>
                  <a:lnTo>
                    <a:pt x="33996" y="8007"/>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7"/>
            <p:cNvSpPr/>
            <p:nvPr/>
          </p:nvSpPr>
          <p:spPr>
            <a:xfrm>
              <a:off x="3135141" y="-1463168"/>
              <a:ext cx="104912" cy="181553"/>
            </a:xfrm>
            <a:custGeom>
              <a:avLst/>
              <a:gdLst/>
              <a:ahLst/>
              <a:cxnLst/>
              <a:rect l="l" t="t" r="r" b="b"/>
              <a:pathLst>
                <a:path w="3419" h="5908" fill="none" extrusionOk="0">
                  <a:moveTo>
                    <a:pt x="0" y="5908"/>
                  </a:moveTo>
                  <a:lnTo>
                    <a:pt x="3418"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7"/>
            <p:cNvSpPr/>
            <p:nvPr/>
          </p:nvSpPr>
          <p:spPr>
            <a:xfrm>
              <a:off x="3218356" y="-1389538"/>
              <a:ext cx="117462" cy="118218"/>
            </a:xfrm>
            <a:custGeom>
              <a:avLst/>
              <a:gdLst/>
              <a:ahLst/>
              <a:cxnLst/>
              <a:rect l="l" t="t" r="r" b="b"/>
              <a:pathLst>
                <a:path w="3828" h="3847" fill="none" extrusionOk="0">
                  <a:moveTo>
                    <a:pt x="1" y="3846"/>
                  </a:moveTo>
                  <a:lnTo>
                    <a:pt x="38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7"/>
            <p:cNvSpPr/>
            <p:nvPr/>
          </p:nvSpPr>
          <p:spPr>
            <a:xfrm>
              <a:off x="3295311" y="-1181156"/>
              <a:ext cx="160789" cy="43421"/>
            </a:xfrm>
            <a:custGeom>
              <a:avLst/>
              <a:gdLst/>
              <a:ahLst/>
              <a:cxnLst/>
              <a:rect l="l" t="t" r="r" b="b"/>
              <a:pathLst>
                <a:path w="5240" h="1413" fill="none" extrusionOk="0">
                  <a:moveTo>
                    <a:pt x="0" y="1412"/>
                  </a:moveTo>
                  <a:lnTo>
                    <a:pt x="5239"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7"/>
            <p:cNvSpPr/>
            <p:nvPr/>
          </p:nvSpPr>
          <p:spPr>
            <a:xfrm>
              <a:off x="3295311" y="-983622"/>
              <a:ext cx="160789" cy="43391"/>
            </a:xfrm>
            <a:custGeom>
              <a:avLst/>
              <a:gdLst/>
              <a:ahLst/>
              <a:cxnLst/>
              <a:rect l="l" t="t" r="r" b="b"/>
              <a:pathLst>
                <a:path w="5240" h="1412" fill="none" extrusionOk="0">
                  <a:moveTo>
                    <a:pt x="0" y="0"/>
                  </a:moveTo>
                  <a:lnTo>
                    <a:pt x="5239" y="141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7"/>
            <p:cNvSpPr/>
            <p:nvPr/>
          </p:nvSpPr>
          <p:spPr>
            <a:xfrm>
              <a:off x="3200130" y="-1293045"/>
              <a:ext cx="209793" cy="121045"/>
            </a:xfrm>
            <a:custGeom>
              <a:avLst/>
              <a:gdLst/>
              <a:ahLst/>
              <a:cxnLst/>
              <a:rect l="l" t="t" r="r" b="b"/>
              <a:pathLst>
                <a:path w="6837" h="3939" fill="none" extrusionOk="0">
                  <a:moveTo>
                    <a:pt x="0" y="3939"/>
                  </a:moveTo>
                  <a:lnTo>
                    <a:pt x="6836"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7"/>
            <p:cNvSpPr/>
            <p:nvPr/>
          </p:nvSpPr>
          <p:spPr>
            <a:xfrm>
              <a:off x="3224063" y="-1060694"/>
              <a:ext cx="247996" cy="31"/>
            </a:xfrm>
            <a:custGeom>
              <a:avLst/>
              <a:gdLst/>
              <a:ahLst/>
              <a:cxnLst/>
              <a:rect l="l" t="t" r="r" b="b"/>
              <a:pathLst>
                <a:path w="8082" h="1" fill="none" extrusionOk="0">
                  <a:moveTo>
                    <a:pt x="0" y="0"/>
                  </a:moveTo>
                  <a:lnTo>
                    <a:pt x="808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7"/>
            <p:cNvSpPr/>
            <p:nvPr/>
          </p:nvSpPr>
          <p:spPr>
            <a:xfrm>
              <a:off x="3224063" y="-935683"/>
              <a:ext cx="185859" cy="107371"/>
            </a:xfrm>
            <a:custGeom>
              <a:avLst/>
              <a:gdLst/>
              <a:ahLst/>
              <a:cxnLst/>
              <a:rect l="l" t="t" r="r" b="b"/>
              <a:pathLst>
                <a:path w="6057" h="3494" fill="none" extrusionOk="0">
                  <a:moveTo>
                    <a:pt x="0" y="1"/>
                  </a:moveTo>
                  <a:lnTo>
                    <a:pt x="6056" y="349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7"/>
            <p:cNvSpPr/>
            <p:nvPr/>
          </p:nvSpPr>
          <p:spPr>
            <a:xfrm>
              <a:off x="3129434" y="-1509417"/>
              <a:ext cx="342629" cy="723907"/>
            </a:xfrm>
            <a:custGeom>
              <a:avLst/>
              <a:gdLst/>
              <a:ahLst/>
              <a:cxnLst/>
              <a:rect l="l" t="t" r="r" b="b"/>
              <a:pathLst>
                <a:path w="11166" h="23557" fill="none" extrusionOk="0">
                  <a:moveTo>
                    <a:pt x="0" y="1"/>
                  </a:moveTo>
                  <a:lnTo>
                    <a:pt x="0" y="1"/>
                  </a:lnTo>
                  <a:lnTo>
                    <a:pt x="595" y="168"/>
                  </a:lnTo>
                  <a:lnTo>
                    <a:pt x="1189" y="372"/>
                  </a:lnTo>
                  <a:lnTo>
                    <a:pt x="1765" y="595"/>
                  </a:lnTo>
                  <a:lnTo>
                    <a:pt x="2323" y="836"/>
                  </a:lnTo>
                  <a:lnTo>
                    <a:pt x="2880" y="1097"/>
                  </a:lnTo>
                  <a:lnTo>
                    <a:pt x="3419" y="1394"/>
                  </a:lnTo>
                  <a:lnTo>
                    <a:pt x="3939" y="1710"/>
                  </a:lnTo>
                  <a:lnTo>
                    <a:pt x="4459" y="2025"/>
                  </a:lnTo>
                  <a:lnTo>
                    <a:pt x="4961" y="2378"/>
                  </a:lnTo>
                  <a:lnTo>
                    <a:pt x="5444" y="2750"/>
                  </a:lnTo>
                  <a:lnTo>
                    <a:pt x="5908" y="3140"/>
                  </a:lnTo>
                  <a:lnTo>
                    <a:pt x="6354" y="3549"/>
                  </a:lnTo>
                  <a:lnTo>
                    <a:pt x="6800" y="3957"/>
                  </a:lnTo>
                  <a:lnTo>
                    <a:pt x="7208" y="4403"/>
                  </a:lnTo>
                  <a:lnTo>
                    <a:pt x="7617" y="4868"/>
                  </a:lnTo>
                  <a:lnTo>
                    <a:pt x="7989" y="5332"/>
                  </a:lnTo>
                  <a:lnTo>
                    <a:pt x="8360" y="5815"/>
                  </a:lnTo>
                  <a:lnTo>
                    <a:pt x="8695" y="6317"/>
                  </a:lnTo>
                  <a:lnTo>
                    <a:pt x="9029" y="6837"/>
                  </a:lnTo>
                  <a:lnTo>
                    <a:pt x="9326" y="7376"/>
                  </a:lnTo>
                  <a:lnTo>
                    <a:pt x="9605" y="7914"/>
                  </a:lnTo>
                  <a:lnTo>
                    <a:pt x="9865" y="8472"/>
                  </a:lnTo>
                  <a:lnTo>
                    <a:pt x="10106" y="9029"/>
                  </a:lnTo>
                  <a:lnTo>
                    <a:pt x="10311" y="9623"/>
                  </a:lnTo>
                  <a:lnTo>
                    <a:pt x="10515" y="10199"/>
                  </a:lnTo>
                  <a:lnTo>
                    <a:pt x="10682" y="10812"/>
                  </a:lnTo>
                  <a:lnTo>
                    <a:pt x="10831" y="11425"/>
                  </a:lnTo>
                  <a:lnTo>
                    <a:pt x="10942" y="12039"/>
                  </a:lnTo>
                  <a:lnTo>
                    <a:pt x="11035" y="12670"/>
                  </a:lnTo>
                  <a:lnTo>
                    <a:pt x="11110" y="13302"/>
                  </a:lnTo>
                  <a:lnTo>
                    <a:pt x="11147" y="13952"/>
                  </a:lnTo>
                  <a:lnTo>
                    <a:pt x="11165" y="14602"/>
                  </a:lnTo>
                  <a:lnTo>
                    <a:pt x="11165" y="14602"/>
                  </a:lnTo>
                  <a:lnTo>
                    <a:pt x="11147" y="15215"/>
                  </a:lnTo>
                  <a:lnTo>
                    <a:pt x="11110" y="15847"/>
                  </a:lnTo>
                  <a:lnTo>
                    <a:pt x="11054" y="16460"/>
                  </a:lnTo>
                  <a:lnTo>
                    <a:pt x="10961" y="17054"/>
                  </a:lnTo>
                  <a:lnTo>
                    <a:pt x="10850" y="17649"/>
                  </a:lnTo>
                  <a:lnTo>
                    <a:pt x="10719" y="18243"/>
                  </a:lnTo>
                  <a:lnTo>
                    <a:pt x="10552" y="18819"/>
                  </a:lnTo>
                  <a:lnTo>
                    <a:pt x="10385" y="19395"/>
                  </a:lnTo>
                  <a:lnTo>
                    <a:pt x="10181" y="19952"/>
                  </a:lnTo>
                  <a:lnTo>
                    <a:pt x="9958" y="20510"/>
                  </a:lnTo>
                  <a:lnTo>
                    <a:pt x="9716" y="21048"/>
                  </a:lnTo>
                  <a:lnTo>
                    <a:pt x="9456" y="21569"/>
                  </a:lnTo>
                  <a:lnTo>
                    <a:pt x="9178" y="22089"/>
                  </a:lnTo>
                  <a:lnTo>
                    <a:pt x="8880" y="22590"/>
                  </a:lnTo>
                  <a:lnTo>
                    <a:pt x="8565" y="23073"/>
                  </a:lnTo>
                  <a:lnTo>
                    <a:pt x="8230" y="2355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7"/>
            <p:cNvSpPr/>
            <p:nvPr/>
          </p:nvSpPr>
          <p:spPr>
            <a:xfrm>
              <a:off x="2543462" y="-1509417"/>
              <a:ext cx="342629" cy="723907"/>
            </a:xfrm>
            <a:custGeom>
              <a:avLst/>
              <a:gdLst/>
              <a:ahLst/>
              <a:cxnLst/>
              <a:rect l="l" t="t" r="r" b="b"/>
              <a:pathLst>
                <a:path w="11166" h="23557" fill="none" extrusionOk="0">
                  <a:moveTo>
                    <a:pt x="2935" y="23556"/>
                  </a:moveTo>
                  <a:lnTo>
                    <a:pt x="2935" y="23556"/>
                  </a:lnTo>
                  <a:lnTo>
                    <a:pt x="2601" y="23073"/>
                  </a:lnTo>
                  <a:lnTo>
                    <a:pt x="2285" y="22590"/>
                  </a:lnTo>
                  <a:lnTo>
                    <a:pt x="1988" y="22089"/>
                  </a:lnTo>
                  <a:lnTo>
                    <a:pt x="1709" y="21569"/>
                  </a:lnTo>
                  <a:lnTo>
                    <a:pt x="1449" y="21048"/>
                  </a:lnTo>
                  <a:lnTo>
                    <a:pt x="1208" y="20510"/>
                  </a:lnTo>
                  <a:lnTo>
                    <a:pt x="985" y="19952"/>
                  </a:lnTo>
                  <a:lnTo>
                    <a:pt x="781" y="19395"/>
                  </a:lnTo>
                  <a:lnTo>
                    <a:pt x="595" y="18819"/>
                  </a:lnTo>
                  <a:lnTo>
                    <a:pt x="446" y="18243"/>
                  </a:lnTo>
                  <a:lnTo>
                    <a:pt x="316" y="17649"/>
                  </a:lnTo>
                  <a:lnTo>
                    <a:pt x="205" y="17054"/>
                  </a:lnTo>
                  <a:lnTo>
                    <a:pt x="112" y="16460"/>
                  </a:lnTo>
                  <a:lnTo>
                    <a:pt x="56" y="15847"/>
                  </a:lnTo>
                  <a:lnTo>
                    <a:pt x="19" y="15215"/>
                  </a:lnTo>
                  <a:lnTo>
                    <a:pt x="0" y="14602"/>
                  </a:lnTo>
                  <a:lnTo>
                    <a:pt x="0" y="14602"/>
                  </a:lnTo>
                  <a:lnTo>
                    <a:pt x="19" y="13952"/>
                  </a:lnTo>
                  <a:lnTo>
                    <a:pt x="56" y="13302"/>
                  </a:lnTo>
                  <a:lnTo>
                    <a:pt x="130" y="12670"/>
                  </a:lnTo>
                  <a:lnTo>
                    <a:pt x="223" y="12039"/>
                  </a:lnTo>
                  <a:lnTo>
                    <a:pt x="335" y="11425"/>
                  </a:lnTo>
                  <a:lnTo>
                    <a:pt x="483" y="10812"/>
                  </a:lnTo>
                  <a:lnTo>
                    <a:pt x="650" y="10199"/>
                  </a:lnTo>
                  <a:lnTo>
                    <a:pt x="836" y="9623"/>
                  </a:lnTo>
                  <a:lnTo>
                    <a:pt x="1059" y="9029"/>
                  </a:lnTo>
                  <a:lnTo>
                    <a:pt x="1301" y="8472"/>
                  </a:lnTo>
                  <a:lnTo>
                    <a:pt x="1561" y="7914"/>
                  </a:lnTo>
                  <a:lnTo>
                    <a:pt x="1839" y="7376"/>
                  </a:lnTo>
                  <a:lnTo>
                    <a:pt x="2137" y="6837"/>
                  </a:lnTo>
                  <a:lnTo>
                    <a:pt x="2471" y="6317"/>
                  </a:lnTo>
                  <a:lnTo>
                    <a:pt x="2805" y="5815"/>
                  </a:lnTo>
                  <a:lnTo>
                    <a:pt x="3177" y="5332"/>
                  </a:lnTo>
                  <a:lnTo>
                    <a:pt x="3548" y="4868"/>
                  </a:lnTo>
                  <a:lnTo>
                    <a:pt x="3957" y="4403"/>
                  </a:lnTo>
                  <a:lnTo>
                    <a:pt x="4366" y="3957"/>
                  </a:lnTo>
                  <a:lnTo>
                    <a:pt x="4812" y="3549"/>
                  </a:lnTo>
                  <a:lnTo>
                    <a:pt x="5258" y="3140"/>
                  </a:lnTo>
                  <a:lnTo>
                    <a:pt x="5722" y="2750"/>
                  </a:lnTo>
                  <a:lnTo>
                    <a:pt x="6205" y="2378"/>
                  </a:lnTo>
                  <a:lnTo>
                    <a:pt x="6707" y="2025"/>
                  </a:lnTo>
                  <a:lnTo>
                    <a:pt x="7227" y="1710"/>
                  </a:lnTo>
                  <a:lnTo>
                    <a:pt x="7747" y="1394"/>
                  </a:lnTo>
                  <a:lnTo>
                    <a:pt x="8286" y="1097"/>
                  </a:lnTo>
                  <a:lnTo>
                    <a:pt x="8843" y="836"/>
                  </a:lnTo>
                  <a:lnTo>
                    <a:pt x="9400" y="595"/>
                  </a:lnTo>
                  <a:lnTo>
                    <a:pt x="9976" y="372"/>
                  </a:lnTo>
                  <a:lnTo>
                    <a:pt x="10571" y="168"/>
                  </a:lnTo>
                  <a:lnTo>
                    <a:pt x="11165"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7"/>
            <p:cNvSpPr/>
            <p:nvPr/>
          </p:nvSpPr>
          <p:spPr>
            <a:xfrm>
              <a:off x="2775463" y="-1463168"/>
              <a:ext cx="104912" cy="181553"/>
            </a:xfrm>
            <a:custGeom>
              <a:avLst/>
              <a:gdLst/>
              <a:ahLst/>
              <a:cxnLst/>
              <a:rect l="l" t="t" r="r" b="b"/>
              <a:pathLst>
                <a:path w="3419" h="5908" fill="none" extrusionOk="0">
                  <a:moveTo>
                    <a:pt x="3418" y="5908"/>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7"/>
            <p:cNvSpPr/>
            <p:nvPr/>
          </p:nvSpPr>
          <p:spPr>
            <a:xfrm>
              <a:off x="2679699" y="-1389538"/>
              <a:ext cx="117462" cy="118218"/>
            </a:xfrm>
            <a:custGeom>
              <a:avLst/>
              <a:gdLst/>
              <a:ahLst/>
              <a:cxnLst/>
              <a:rect l="l" t="t" r="r" b="b"/>
              <a:pathLst>
                <a:path w="3828" h="3847" fill="none" extrusionOk="0">
                  <a:moveTo>
                    <a:pt x="3827" y="3846"/>
                  </a:move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7"/>
            <p:cNvSpPr/>
            <p:nvPr/>
          </p:nvSpPr>
          <p:spPr>
            <a:xfrm>
              <a:off x="2559418" y="-1181156"/>
              <a:ext cx="160789" cy="43421"/>
            </a:xfrm>
            <a:custGeom>
              <a:avLst/>
              <a:gdLst/>
              <a:ahLst/>
              <a:cxnLst/>
              <a:rect l="l" t="t" r="r" b="b"/>
              <a:pathLst>
                <a:path w="5240" h="1413" fill="none" extrusionOk="0">
                  <a:moveTo>
                    <a:pt x="5239" y="1412"/>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7"/>
            <p:cNvSpPr/>
            <p:nvPr/>
          </p:nvSpPr>
          <p:spPr>
            <a:xfrm>
              <a:off x="2559418" y="-983622"/>
              <a:ext cx="160789" cy="43391"/>
            </a:xfrm>
            <a:custGeom>
              <a:avLst/>
              <a:gdLst/>
              <a:ahLst/>
              <a:cxnLst/>
              <a:rect l="l" t="t" r="r" b="b"/>
              <a:pathLst>
                <a:path w="5240" h="1412" fill="none" extrusionOk="0">
                  <a:moveTo>
                    <a:pt x="5239" y="0"/>
                  </a:moveTo>
                  <a:lnTo>
                    <a:pt x="0" y="1412"/>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7"/>
            <p:cNvSpPr/>
            <p:nvPr/>
          </p:nvSpPr>
          <p:spPr>
            <a:xfrm>
              <a:off x="2605597" y="-1293045"/>
              <a:ext cx="209793" cy="121045"/>
            </a:xfrm>
            <a:custGeom>
              <a:avLst/>
              <a:gdLst/>
              <a:ahLst/>
              <a:cxnLst/>
              <a:rect l="l" t="t" r="r" b="b"/>
              <a:pathLst>
                <a:path w="6837" h="3939" fill="none" extrusionOk="0">
                  <a:moveTo>
                    <a:pt x="6837" y="3939"/>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7"/>
            <p:cNvSpPr/>
            <p:nvPr/>
          </p:nvSpPr>
          <p:spPr>
            <a:xfrm>
              <a:off x="2543462" y="-1060694"/>
              <a:ext cx="247996" cy="31"/>
            </a:xfrm>
            <a:custGeom>
              <a:avLst/>
              <a:gdLst/>
              <a:ahLst/>
              <a:cxnLst/>
              <a:rect l="l" t="t" r="r" b="b"/>
              <a:pathLst>
                <a:path w="8082" h="1" fill="none" extrusionOk="0">
                  <a:moveTo>
                    <a:pt x="8081" y="0"/>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7"/>
            <p:cNvSpPr/>
            <p:nvPr/>
          </p:nvSpPr>
          <p:spPr>
            <a:xfrm>
              <a:off x="2605597" y="-935683"/>
              <a:ext cx="185859" cy="107371"/>
            </a:xfrm>
            <a:custGeom>
              <a:avLst/>
              <a:gdLst/>
              <a:ahLst/>
              <a:cxnLst/>
              <a:rect l="l" t="t" r="r" b="b"/>
              <a:pathLst>
                <a:path w="6057" h="3494" fill="none" extrusionOk="0">
                  <a:moveTo>
                    <a:pt x="6056" y="1"/>
                  </a:moveTo>
                  <a:lnTo>
                    <a:pt x="0" y="349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7"/>
            <p:cNvSpPr/>
            <p:nvPr/>
          </p:nvSpPr>
          <p:spPr>
            <a:xfrm>
              <a:off x="3007465" y="-662799"/>
              <a:ext cx="0" cy="31"/>
            </a:xfrm>
            <a:custGeom>
              <a:avLst/>
              <a:gdLst/>
              <a:ahLst/>
              <a:cxnLst/>
              <a:rect l="l" t="t" r="r" b="b"/>
              <a:pathLst>
                <a:path h="1" fill="none" extrusionOk="0">
                  <a:moveTo>
                    <a:pt x="0" y="0"/>
                  </a:moveTo>
                  <a:lnTo>
                    <a:pt x="0"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7"/>
            <p:cNvSpPr/>
            <p:nvPr/>
          </p:nvSpPr>
          <p:spPr>
            <a:xfrm>
              <a:off x="3229770" y="-785535"/>
              <a:ext cx="1105887" cy="246086"/>
            </a:xfrm>
            <a:custGeom>
              <a:avLst/>
              <a:gdLst/>
              <a:ahLst/>
              <a:cxnLst/>
              <a:rect l="l" t="t" r="r" b="b"/>
              <a:pathLst>
                <a:path w="36040" h="8008" fill="none" extrusionOk="0">
                  <a:moveTo>
                    <a:pt x="2044" y="8007"/>
                  </a:moveTo>
                  <a:lnTo>
                    <a:pt x="25859" y="8007"/>
                  </a:lnTo>
                  <a:lnTo>
                    <a:pt x="25859" y="8007"/>
                  </a:lnTo>
                  <a:lnTo>
                    <a:pt x="26249" y="8007"/>
                  </a:lnTo>
                  <a:lnTo>
                    <a:pt x="26621" y="7988"/>
                  </a:lnTo>
                  <a:lnTo>
                    <a:pt x="26974" y="7951"/>
                  </a:lnTo>
                  <a:lnTo>
                    <a:pt x="27123" y="7914"/>
                  </a:lnTo>
                  <a:lnTo>
                    <a:pt x="27271" y="7877"/>
                  </a:lnTo>
                  <a:lnTo>
                    <a:pt x="27401" y="7821"/>
                  </a:lnTo>
                  <a:lnTo>
                    <a:pt x="27531" y="7747"/>
                  </a:lnTo>
                  <a:lnTo>
                    <a:pt x="27643" y="7673"/>
                  </a:lnTo>
                  <a:lnTo>
                    <a:pt x="27717" y="7580"/>
                  </a:lnTo>
                  <a:lnTo>
                    <a:pt x="27791" y="7450"/>
                  </a:lnTo>
                  <a:lnTo>
                    <a:pt x="27847" y="7320"/>
                  </a:lnTo>
                  <a:lnTo>
                    <a:pt x="27884" y="7171"/>
                  </a:lnTo>
                  <a:lnTo>
                    <a:pt x="27884" y="7004"/>
                  </a:lnTo>
                  <a:lnTo>
                    <a:pt x="27884" y="7004"/>
                  </a:lnTo>
                  <a:lnTo>
                    <a:pt x="27903" y="6818"/>
                  </a:lnTo>
                  <a:lnTo>
                    <a:pt x="27940" y="6670"/>
                  </a:lnTo>
                  <a:lnTo>
                    <a:pt x="27996" y="6521"/>
                  </a:lnTo>
                  <a:lnTo>
                    <a:pt x="28070" y="6409"/>
                  </a:lnTo>
                  <a:lnTo>
                    <a:pt x="28181" y="6298"/>
                  </a:lnTo>
                  <a:lnTo>
                    <a:pt x="28293" y="6205"/>
                  </a:lnTo>
                  <a:lnTo>
                    <a:pt x="28423" y="6112"/>
                  </a:lnTo>
                  <a:lnTo>
                    <a:pt x="28590" y="6038"/>
                  </a:lnTo>
                  <a:lnTo>
                    <a:pt x="28943" y="5908"/>
                  </a:lnTo>
                  <a:lnTo>
                    <a:pt x="29352" y="5796"/>
                  </a:lnTo>
                  <a:lnTo>
                    <a:pt x="29798" y="5666"/>
                  </a:lnTo>
                  <a:lnTo>
                    <a:pt x="30299" y="5518"/>
                  </a:lnTo>
                  <a:lnTo>
                    <a:pt x="30299" y="5518"/>
                  </a:lnTo>
                  <a:lnTo>
                    <a:pt x="30931" y="5332"/>
                  </a:lnTo>
                  <a:lnTo>
                    <a:pt x="31785" y="5109"/>
                  </a:lnTo>
                  <a:lnTo>
                    <a:pt x="33680" y="4607"/>
                  </a:lnTo>
                  <a:lnTo>
                    <a:pt x="36040" y="3994"/>
                  </a:lnTo>
                  <a:lnTo>
                    <a:pt x="36040" y="3994"/>
                  </a:lnTo>
                  <a:lnTo>
                    <a:pt x="33680" y="3400"/>
                  </a:lnTo>
                  <a:lnTo>
                    <a:pt x="31785" y="2898"/>
                  </a:lnTo>
                  <a:lnTo>
                    <a:pt x="30931" y="2675"/>
                  </a:lnTo>
                  <a:lnTo>
                    <a:pt x="30299" y="2490"/>
                  </a:lnTo>
                  <a:lnTo>
                    <a:pt x="30299" y="2490"/>
                  </a:lnTo>
                  <a:lnTo>
                    <a:pt x="29798" y="2341"/>
                  </a:lnTo>
                  <a:lnTo>
                    <a:pt x="29352" y="2211"/>
                  </a:lnTo>
                  <a:lnTo>
                    <a:pt x="28943" y="2100"/>
                  </a:lnTo>
                  <a:lnTo>
                    <a:pt x="28590" y="1951"/>
                  </a:lnTo>
                  <a:lnTo>
                    <a:pt x="28423" y="1877"/>
                  </a:lnTo>
                  <a:lnTo>
                    <a:pt x="28293" y="1802"/>
                  </a:lnTo>
                  <a:lnTo>
                    <a:pt x="28181" y="1709"/>
                  </a:lnTo>
                  <a:lnTo>
                    <a:pt x="28070" y="1598"/>
                  </a:lnTo>
                  <a:lnTo>
                    <a:pt x="27996" y="1468"/>
                  </a:lnTo>
                  <a:lnTo>
                    <a:pt x="27940" y="1338"/>
                  </a:lnTo>
                  <a:lnTo>
                    <a:pt x="27903" y="1171"/>
                  </a:lnTo>
                  <a:lnTo>
                    <a:pt x="27884" y="1003"/>
                  </a:lnTo>
                  <a:lnTo>
                    <a:pt x="27884" y="1003"/>
                  </a:lnTo>
                  <a:lnTo>
                    <a:pt x="27884" y="836"/>
                  </a:lnTo>
                  <a:lnTo>
                    <a:pt x="27847" y="669"/>
                  </a:lnTo>
                  <a:lnTo>
                    <a:pt x="27791" y="539"/>
                  </a:lnTo>
                  <a:lnTo>
                    <a:pt x="27717" y="428"/>
                  </a:lnTo>
                  <a:lnTo>
                    <a:pt x="27643" y="335"/>
                  </a:lnTo>
                  <a:lnTo>
                    <a:pt x="27531" y="260"/>
                  </a:lnTo>
                  <a:lnTo>
                    <a:pt x="27401" y="186"/>
                  </a:lnTo>
                  <a:lnTo>
                    <a:pt x="27271" y="130"/>
                  </a:lnTo>
                  <a:lnTo>
                    <a:pt x="27123" y="93"/>
                  </a:lnTo>
                  <a:lnTo>
                    <a:pt x="26974" y="56"/>
                  </a:lnTo>
                  <a:lnTo>
                    <a:pt x="26621" y="19"/>
                  </a:lnTo>
                  <a:lnTo>
                    <a:pt x="26249" y="0"/>
                  </a:lnTo>
                  <a:lnTo>
                    <a:pt x="25859" y="0"/>
                  </a:lnTo>
                  <a:lnTo>
                    <a:pt x="0" y="0"/>
                  </a:lnTo>
                </a:path>
              </a:pathLst>
            </a:custGeom>
            <a:solidFill>
              <a:schemeClr val="dk1"/>
            </a:solid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7"/>
            <p:cNvSpPr/>
            <p:nvPr/>
          </p:nvSpPr>
          <p:spPr>
            <a:xfrm>
              <a:off x="1905021" y="-570332"/>
              <a:ext cx="979925" cy="1009358"/>
            </a:xfrm>
            <a:custGeom>
              <a:avLst/>
              <a:gdLst/>
              <a:ahLst/>
              <a:cxnLst/>
              <a:rect l="l" t="t" r="r" b="b"/>
              <a:pathLst>
                <a:path w="31935" h="32846" fill="none" extrusionOk="0">
                  <a:moveTo>
                    <a:pt x="31935" y="32845"/>
                  </a:moveTo>
                  <a:lnTo>
                    <a:pt x="31935" y="32845"/>
                  </a:lnTo>
                  <a:lnTo>
                    <a:pt x="31136" y="32752"/>
                  </a:lnTo>
                  <a:lnTo>
                    <a:pt x="30356" y="32641"/>
                  </a:lnTo>
                  <a:lnTo>
                    <a:pt x="29557" y="32511"/>
                  </a:lnTo>
                  <a:lnTo>
                    <a:pt x="28777" y="32362"/>
                  </a:lnTo>
                  <a:lnTo>
                    <a:pt x="28015" y="32195"/>
                  </a:lnTo>
                  <a:lnTo>
                    <a:pt x="27235" y="32009"/>
                  </a:lnTo>
                  <a:lnTo>
                    <a:pt x="26473" y="31824"/>
                  </a:lnTo>
                  <a:lnTo>
                    <a:pt x="25730" y="31601"/>
                  </a:lnTo>
                  <a:lnTo>
                    <a:pt x="24969" y="31378"/>
                  </a:lnTo>
                  <a:lnTo>
                    <a:pt x="24225" y="31136"/>
                  </a:lnTo>
                  <a:lnTo>
                    <a:pt x="23501" y="30876"/>
                  </a:lnTo>
                  <a:lnTo>
                    <a:pt x="22776" y="30597"/>
                  </a:lnTo>
                  <a:lnTo>
                    <a:pt x="22052" y="30300"/>
                  </a:lnTo>
                  <a:lnTo>
                    <a:pt x="21346" y="30003"/>
                  </a:lnTo>
                  <a:lnTo>
                    <a:pt x="20640" y="29687"/>
                  </a:lnTo>
                  <a:lnTo>
                    <a:pt x="19953" y="29353"/>
                  </a:lnTo>
                  <a:lnTo>
                    <a:pt x="19265" y="29000"/>
                  </a:lnTo>
                  <a:lnTo>
                    <a:pt x="18578" y="28628"/>
                  </a:lnTo>
                  <a:lnTo>
                    <a:pt x="17909" y="28257"/>
                  </a:lnTo>
                  <a:lnTo>
                    <a:pt x="17259" y="27867"/>
                  </a:lnTo>
                  <a:lnTo>
                    <a:pt x="16590" y="27458"/>
                  </a:lnTo>
                  <a:lnTo>
                    <a:pt x="15959" y="27049"/>
                  </a:lnTo>
                  <a:lnTo>
                    <a:pt x="15327" y="26603"/>
                  </a:lnTo>
                  <a:lnTo>
                    <a:pt x="14695" y="26176"/>
                  </a:lnTo>
                  <a:lnTo>
                    <a:pt x="14082" y="25712"/>
                  </a:lnTo>
                  <a:lnTo>
                    <a:pt x="13488" y="25247"/>
                  </a:lnTo>
                  <a:lnTo>
                    <a:pt x="12893" y="24764"/>
                  </a:lnTo>
                  <a:lnTo>
                    <a:pt x="12318" y="24263"/>
                  </a:lnTo>
                  <a:lnTo>
                    <a:pt x="11742" y="23761"/>
                  </a:lnTo>
                  <a:lnTo>
                    <a:pt x="11184" y="23241"/>
                  </a:lnTo>
                  <a:lnTo>
                    <a:pt x="10627" y="22721"/>
                  </a:lnTo>
                  <a:lnTo>
                    <a:pt x="10088" y="22163"/>
                  </a:lnTo>
                  <a:lnTo>
                    <a:pt x="9568" y="21625"/>
                  </a:lnTo>
                  <a:lnTo>
                    <a:pt x="9048" y="21049"/>
                  </a:lnTo>
                  <a:lnTo>
                    <a:pt x="8546" y="20491"/>
                  </a:lnTo>
                  <a:lnTo>
                    <a:pt x="8063" y="19897"/>
                  </a:lnTo>
                  <a:lnTo>
                    <a:pt x="7580" y="19303"/>
                  </a:lnTo>
                  <a:lnTo>
                    <a:pt x="7116" y="18689"/>
                  </a:lnTo>
                  <a:lnTo>
                    <a:pt x="6670" y="18076"/>
                  </a:lnTo>
                  <a:lnTo>
                    <a:pt x="6224" y="17463"/>
                  </a:lnTo>
                  <a:lnTo>
                    <a:pt x="5797" y="16813"/>
                  </a:lnTo>
                  <a:lnTo>
                    <a:pt x="5388" y="16182"/>
                  </a:lnTo>
                  <a:lnTo>
                    <a:pt x="4980" y="15531"/>
                  </a:lnTo>
                  <a:lnTo>
                    <a:pt x="4589" y="14863"/>
                  </a:lnTo>
                  <a:lnTo>
                    <a:pt x="4218" y="14194"/>
                  </a:lnTo>
                  <a:lnTo>
                    <a:pt x="3865" y="13506"/>
                  </a:lnTo>
                  <a:lnTo>
                    <a:pt x="3512" y="12819"/>
                  </a:lnTo>
                  <a:lnTo>
                    <a:pt x="3178" y="12132"/>
                  </a:lnTo>
                  <a:lnTo>
                    <a:pt x="2862" y="11426"/>
                  </a:lnTo>
                  <a:lnTo>
                    <a:pt x="2565" y="10701"/>
                  </a:lnTo>
                  <a:lnTo>
                    <a:pt x="2286" y="9977"/>
                  </a:lnTo>
                  <a:lnTo>
                    <a:pt x="2007" y="9252"/>
                  </a:lnTo>
                  <a:lnTo>
                    <a:pt x="1747" y="8528"/>
                  </a:lnTo>
                  <a:lnTo>
                    <a:pt x="1506" y="7785"/>
                  </a:lnTo>
                  <a:lnTo>
                    <a:pt x="1283" y="7023"/>
                  </a:lnTo>
                  <a:lnTo>
                    <a:pt x="1078" y="6261"/>
                  </a:lnTo>
                  <a:lnTo>
                    <a:pt x="874" y="5500"/>
                  </a:lnTo>
                  <a:lnTo>
                    <a:pt x="707" y="4738"/>
                  </a:lnTo>
                  <a:lnTo>
                    <a:pt x="540" y="3958"/>
                  </a:lnTo>
                  <a:lnTo>
                    <a:pt x="410" y="3178"/>
                  </a:lnTo>
                  <a:lnTo>
                    <a:pt x="280" y="2397"/>
                  </a:lnTo>
                  <a:lnTo>
                    <a:pt x="168" y="1599"/>
                  </a:lnTo>
                  <a:lnTo>
                    <a:pt x="75" y="800"/>
                  </a:lnTo>
                  <a:lnTo>
                    <a:pt x="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7"/>
            <p:cNvSpPr/>
            <p:nvPr/>
          </p:nvSpPr>
          <p:spPr>
            <a:xfrm>
              <a:off x="3130569" y="-570332"/>
              <a:ext cx="979925" cy="1009358"/>
            </a:xfrm>
            <a:custGeom>
              <a:avLst/>
              <a:gdLst/>
              <a:ahLst/>
              <a:cxnLst/>
              <a:rect l="l" t="t" r="r" b="b"/>
              <a:pathLst>
                <a:path w="31935" h="32846" fill="none" extrusionOk="0">
                  <a:moveTo>
                    <a:pt x="1" y="32845"/>
                  </a:moveTo>
                  <a:lnTo>
                    <a:pt x="1" y="32845"/>
                  </a:lnTo>
                  <a:lnTo>
                    <a:pt x="799" y="32752"/>
                  </a:lnTo>
                  <a:lnTo>
                    <a:pt x="1580" y="32641"/>
                  </a:lnTo>
                  <a:lnTo>
                    <a:pt x="2379" y="32511"/>
                  </a:lnTo>
                  <a:lnTo>
                    <a:pt x="3159" y="32362"/>
                  </a:lnTo>
                  <a:lnTo>
                    <a:pt x="3920" y="32195"/>
                  </a:lnTo>
                  <a:lnTo>
                    <a:pt x="4701" y="32009"/>
                  </a:lnTo>
                  <a:lnTo>
                    <a:pt x="5462" y="31824"/>
                  </a:lnTo>
                  <a:lnTo>
                    <a:pt x="6205" y="31601"/>
                  </a:lnTo>
                  <a:lnTo>
                    <a:pt x="6967" y="31378"/>
                  </a:lnTo>
                  <a:lnTo>
                    <a:pt x="7710" y="31136"/>
                  </a:lnTo>
                  <a:lnTo>
                    <a:pt x="8435" y="30876"/>
                  </a:lnTo>
                  <a:lnTo>
                    <a:pt x="9159" y="30597"/>
                  </a:lnTo>
                  <a:lnTo>
                    <a:pt x="9884" y="30300"/>
                  </a:lnTo>
                  <a:lnTo>
                    <a:pt x="10590" y="30003"/>
                  </a:lnTo>
                  <a:lnTo>
                    <a:pt x="11296" y="29687"/>
                  </a:lnTo>
                  <a:lnTo>
                    <a:pt x="11983" y="29353"/>
                  </a:lnTo>
                  <a:lnTo>
                    <a:pt x="12670" y="29000"/>
                  </a:lnTo>
                  <a:lnTo>
                    <a:pt x="13358" y="28628"/>
                  </a:lnTo>
                  <a:lnTo>
                    <a:pt x="14026" y="28257"/>
                  </a:lnTo>
                  <a:lnTo>
                    <a:pt x="14677" y="27867"/>
                  </a:lnTo>
                  <a:lnTo>
                    <a:pt x="15327" y="27458"/>
                  </a:lnTo>
                  <a:lnTo>
                    <a:pt x="15977" y="27049"/>
                  </a:lnTo>
                  <a:lnTo>
                    <a:pt x="16609" y="26603"/>
                  </a:lnTo>
                  <a:lnTo>
                    <a:pt x="17240" y="26176"/>
                  </a:lnTo>
                  <a:lnTo>
                    <a:pt x="17835" y="25712"/>
                  </a:lnTo>
                  <a:lnTo>
                    <a:pt x="18448" y="25247"/>
                  </a:lnTo>
                  <a:lnTo>
                    <a:pt x="19042" y="24764"/>
                  </a:lnTo>
                  <a:lnTo>
                    <a:pt x="19618" y="24263"/>
                  </a:lnTo>
                  <a:lnTo>
                    <a:pt x="20194" y="23761"/>
                  </a:lnTo>
                  <a:lnTo>
                    <a:pt x="20751" y="23241"/>
                  </a:lnTo>
                  <a:lnTo>
                    <a:pt x="21309" y="22721"/>
                  </a:lnTo>
                  <a:lnTo>
                    <a:pt x="21829" y="22163"/>
                  </a:lnTo>
                  <a:lnTo>
                    <a:pt x="22367" y="21625"/>
                  </a:lnTo>
                  <a:lnTo>
                    <a:pt x="22869" y="21049"/>
                  </a:lnTo>
                  <a:lnTo>
                    <a:pt x="23389" y="20491"/>
                  </a:lnTo>
                  <a:lnTo>
                    <a:pt x="23872" y="19897"/>
                  </a:lnTo>
                  <a:lnTo>
                    <a:pt x="24355" y="19303"/>
                  </a:lnTo>
                  <a:lnTo>
                    <a:pt x="24820" y="18689"/>
                  </a:lnTo>
                  <a:lnTo>
                    <a:pt x="25265" y="18076"/>
                  </a:lnTo>
                  <a:lnTo>
                    <a:pt x="25711" y="17463"/>
                  </a:lnTo>
                  <a:lnTo>
                    <a:pt x="26139" y="16813"/>
                  </a:lnTo>
                  <a:lnTo>
                    <a:pt x="26547" y="16182"/>
                  </a:lnTo>
                  <a:lnTo>
                    <a:pt x="26956" y="15531"/>
                  </a:lnTo>
                  <a:lnTo>
                    <a:pt x="27346" y="14863"/>
                  </a:lnTo>
                  <a:lnTo>
                    <a:pt x="27718" y="14194"/>
                  </a:lnTo>
                  <a:lnTo>
                    <a:pt x="28071" y="13506"/>
                  </a:lnTo>
                  <a:lnTo>
                    <a:pt x="28424" y="12819"/>
                  </a:lnTo>
                  <a:lnTo>
                    <a:pt x="28758" y="12132"/>
                  </a:lnTo>
                  <a:lnTo>
                    <a:pt x="29074" y="11426"/>
                  </a:lnTo>
                  <a:lnTo>
                    <a:pt x="29371" y="10701"/>
                  </a:lnTo>
                  <a:lnTo>
                    <a:pt x="29650" y="9977"/>
                  </a:lnTo>
                  <a:lnTo>
                    <a:pt x="29928" y="9252"/>
                  </a:lnTo>
                  <a:lnTo>
                    <a:pt x="30188" y="8528"/>
                  </a:lnTo>
                  <a:lnTo>
                    <a:pt x="30430" y="7785"/>
                  </a:lnTo>
                  <a:lnTo>
                    <a:pt x="30653" y="7023"/>
                  </a:lnTo>
                  <a:lnTo>
                    <a:pt x="30857" y="6261"/>
                  </a:lnTo>
                  <a:lnTo>
                    <a:pt x="31043" y="5500"/>
                  </a:lnTo>
                  <a:lnTo>
                    <a:pt x="31229" y="4738"/>
                  </a:lnTo>
                  <a:lnTo>
                    <a:pt x="31396" y="3958"/>
                  </a:lnTo>
                  <a:lnTo>
                    <a:pt x="31526" y="3178"/>
                  </a:lnTo>
                  <a:lnTo>
                    <a:pt x="31656" y="2397"/>
                  </a:lnTo>
                  <a:lnTo>
                    <a:pt x="31767" y="1599"/>
                  </a:lnTo>
                  <a:lnTo>
                    <a:pt x="31860" y="800"/>
                  </a:lnTo>
                  <a:lnTo>
                    <a:pt x="31935"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7"/>
            <p:cNvSpPr/>
            <p:nvPr/>
          </p:nvSpPr>
          <p:spPr>
            <a:xfrm>
              <a:off x="1905021" y="-1764017"/>
              <a:ext cx="981092" cy="1009327"/>
            </a:xfrm>
            <a:custGeom>
              <a:avLst/>
              <a:gdLst/>
              <a:ahLst/>
              <a:cxnLst/>
              <a:rect l="l" t="t" r="r" b="b"/>
              <a:pathLst>
                <a:path w="31973" h="32845" fill="none" extrusionOk="0">
                  <a:moveTo>
                    <a:pt x="31972" y="0"/>
                  </a:moveTo>
                  <a:lnTo>
                    <a:pt x="31972" y="0"/>
                  </a:lnTo>
                  <a:lnTo>
                    <a:pt x="31173" y="93"/>
                  </a:lnTo>
                  <a:lnTo>
                    <a:pt x="30374" y="204"/>
                  </a:lnTo>
                  <a:lnTo>
                    <a:pt x="29594" y="335"/>
                  </a:lnTo>
                  <a:lnTo>
                    <a:pt x="28814" y="483"/>
                  </a:lnTo>
                  <a:lnTo>
                    <a:pt x="28034" y="650"/>
                  </a:lnTo>
                  <a:lnTo>
                    <a:pt x="27272" y="836"/>
                  </a:lnTo>
                  <a:lnTo>
                    <a:pt x="26510" y="1022"/>
                  </a:lnTo>
                  <a:lnTo>
                    <a:pt x="25749" y="1245"/>
                  </a:lnTo>
                  <a:lnTo>
                    <a:pt x="25006" y="1468"/>
                  </a:lnTo>
                  <a:lnTo>
                    <a:pt x="24263" y="1709"/>
                  </a:lnTo>
                  <a:lnTo>
                    <a:pt x="23538" y="1969"/>
                  </a:lnTo>
                  <a:lnTo>
                    <a:pt x="22795" y="2248"/>
                  </a:lnTo>
                  <a:lnTo>
                    <a:pt x="22089" y="2545"/>
                  </a:lnTo>
                  <a:lnTo>
                    <a:pt x="21365" y="2842"/>
                  </a:lnTo>
                  <a:lnTo>
                    <a:pt x="20677" y="3158"/>
                  </a:lnTo>
                  <a:lnTo>
                    <a:pt x="19971" y="3493"/>
                  </a:lnTo>
                  <a:lnTo>
                    <a:pt x="19284" y="3846"/>
                  </a:lnTo>
                  <a:lnTo>
                    <a:pt x="18615" y="4217"/>
                  </a:lnTo>
                  <a:lnTo>
                    <a:pt x="17946" y="4589"/>
                  </a:lnTo>
                  <a:lnTo>
                    <a:pt x="17278" y="4979"/>
                  </a:lnTo>
                  <a:lnTo>
                    <a:pt x="16627" y="5387"/>
                  </a:lnTo>
                  <a:lnTo>
                    <a:pt x="15977" y="5796"/>
                  </a:lnTo>
                  <a:lnTo>
                    <a:pt x="15346" y="6223"/>
                  </a:lnTo>
                  <a:lnTo>
                    <a:pt x="14733" y="6669"/>
                  </a:lnTo>
                  <a:lnTo>
                    <a:pt x="14120" y="7134"/>
                  </a:lnTo>
                  <a:lnTo>
                    <a:pt x="13506" y="7598"/>
                  </a:lnTo>
                  <a:lnTo>
                    <a:pt x="12912" y="8081"/>
                  </a:lnTo>
                  <a:lnTo>
                    <a:pt x="12336" y="8583"/>
                  </a:lnTo>
                  <a:lnTo>
                    <a:pt x="11760" y="9084"/>
                  </a:lnTo>
                  <a:lnTo>
                    <a:pt x="11203" y="9604"/>
                  </a:lnTo>
                  <a:lnTo>
                    <a:pt x="10646" y="10125"/>
                  </a:lnTo>
                  <a:lnTo>
                    <a:pt x="10107" y="10663"/>
                  </a:lnTo>
                  <a:lnTo>
                    <a:pt x="9587" y="11221"/>
                  </a:lnTo>
                  <a:lnTo>
                    <a:pt x="9067" y="11778"/>
                  </a:lnTo>
                  <a:lnTo>
                    <a:pt x="8565" y="12354"/>
                  </a:lnTo>
                  <a:lnTo>
                    <a:pt x="8082" y="12948"/>
                  </a:lnTo>
                  <a:lnTo>
                    <a:pt x="7599" y="13543"/>
                  </a:lnTo>
                  <a:lnTo>
                    <a:pt x="7135" y="14137"/>
                  </a:lnTo>
                  <a:lnTo>
                    <a:pt x="6670" y="14750"/>
                  </a:lnTo>
                  <a:lnTo>
                    <a:pt x="6243" y="15382"/>
                  </a:lnTo>
                  <a:lnTo>
                    <a:pt x="5816" y="16014"/>
                  </a:lnTo>
                  <a:lnTo>
                    <a:pt x="5388" y="16664"/>
                  </a:lnTo>
                  <a:lnTo>
                    <a:pt x="4998" y="17314"/>
                  </a:lnTo>
                  <a:lnTo>
                    <a:pt x="4608" y="17983"/>
                  </a:lnTo>
                  <a:lnTo>
                    <a:pt x="4237" y="18652"/>
                  </a:lnTo>
                  <a:lnTo>
                    <a:pt x="3865" y="19339"/>
                  </a:lnTo>
                  <a:lnTo>
                    <a:pt x="3531" y="20026"/>
                  </a:lnTo>
                  <a:lnTo>
                    <a:pt x="3196" y="20714"/>
                  </a:lnTo>
                  <a:lnTo>
                    <a:pt x="2880" y="21420"/>
                  </a:lnTo>
                  <a:lnTo>
                    <a:pt x="2565" y="22144"/>
                  </a:lnTo>
                  <a:lnTo>
                    <a:pt x="2286" y="22850"/>
                  </a:lnTo>
                  <a:lnTo>
                    <a:pt x="2007" y="23593"/>
                  </a:lnTo>
                  <a:lnTo>
                    <a:pt x="1747" y="24318"/>
                  </a:lnTo>
                  <a:lnTo>
                    <a:pt x="1506" y="25061"/>
                  </a:lnTo>
                  <a:lnTo>
                    <a:pt x="1283" y="25822"/>
                  </a:lnTo>
                  <a:lnTo>
                    <a:pt x="1078" y="26565"/>
                  </a:lnTo>
                  <a:lnTo>
                    <a:pt x="893" y="27327"/>
                  </a:lnTo>
                  <a:lnTo>
                    <a:pt x="707" y="28107"/>
                  </a:lnTo>
                  <a:lnTo>
                    <a:pt x="540" y="28888"/>
                  </a:lnTo>
                  <a:lnTo>
                    <a:pt x="410" y="29668"/>
                  </a:lnTo>
                  <a:lnTo>
                    <a:pt x="280" y="30448"/>
                  </a:lnTo>
                  <a:lnTo>
                    <a:pt x="168" y="31247"/>
                  </a:lnTo>
                  <a:lnTo>
                    <a:pt x="75" y="32046"/>
                  </a:lnTo>
                  <a:lnTo>
                    <a:pt x="1" y="3284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7"/>
            <p:cNvSpPr/>
            <p:nvPr/>
          </p:nvSpPr>
          <p:spPr>
            <a:xfrm>
              <a:off x="3129434" y="-1764017"/>
              <a:ext cx="981061" cy="1009327"/>
            </a:xfrm>
            <a:custGeom>
              <a:avLst/>
              <a:gdLst/>
              <a:ahLst/>
              <a:cxnLst/>
              <a:rect l="l" t="t" r="r" b="b"/>
              <a:pathLst>
                <a:path w="31972" h="32845" fill="none" extrusionOk="0">
                  <a:moveTo>
                    <a:pt x="0" y="0"/>
                  </a:moveTo>
                  <a:lnTo>
                    <a:pt x="0" y="0"/>
                  </a:lnTo>
                  <a:lnTo>
                    <a:pt x="799" y="93"/>
                  </a:lnTo>
                  <a:lnTo>
                    <a:pt x="1598" y="204"/>
                  </a:lnTo>
                  <a:lnTo>
                    <a:pt x="2378" y="335"/>
                  </a:lnTo>
                  <a:lnTo>
                    <a:pt x="3159" y="483"/>
                  </a:lnTo>
                  <a:lnTo>
                    <a:pt x="3939" y="650"/>
                  </a:lnTo>
                  <a:lnTo>
                    <a:pt x="4700" y="836"/>
                  </a:lnTo>
                  <a:lnTo>
                    <a:pt x="5462" y="1022"/>
                  </a:lnTo>
                  <a:lnTo>
                    <a:pt x="6224" y="1245"/>
                  </a:lnTo>
                  <a:lnTo>
                    <a:pt x="6967" y="1468"/>
                  </a:lnTo>
                  <a:lnTo>
                    <a:pt x="7710" y="1709"/>
                  </a:lnTo>
                  <a:lnTo>
                    <a:pt x="8434" y="1969"/>
                  </a:lnTo>
                  <a:lnTo>
                    <a:pt x="9159" y="2248"/>
                  </a:lnTo>
                  <a:lnTo>
                    <a:pt x="9883" y="2545"/>
                  </a:lnTo>
                  <a:lnTo>
                    <a:pt x="10608" y="2842"/>
                  </a:lnTo>
                  <a:lnTo>
                    <a:pt x="11295" y="3158"/>
                  </a:lnTo>
                  <a:lnTo>
                    <a:pt x="12001" y="3493"/>
                  </a:lnTo>
                  <a:lnTo>
                    <a:pt x="12689" y="3846"/>
                  </a:lnTo>
                  <a:lnTo>
                    <a:pt x="13357" y="4217"/>
                  </a:lnTo>
                  <a:lnTo>
                    <a:pt x="14026" y="4589"/>
                  </a:lnTo>
                  <a:lnTo>
                    <a:pt x="14695" y="4979"/>
                  </a:lnTo>
                  <a:lnTo>
                    <a:pt x="15345" y="5387"/>
                  </a:lnTo>
                  <a:lnTo>
                    <a:pt x="15995" y="5796"/>
                  </a:lnTo>
                  <a:lnTo>
                    <a:pt x="16627" y="6223"/>
                  </a:lnTo>
                  <a:lnTo>
                    <a:pt x="17240" y="6669"/>
                  </a:lnTo>
                  <a:lnTo>
                    <a:pt x="17853" y="7134"/>
                  </a:lnTo>
                  <a:lnTo>
                    <a:pt x="18466" y="7598"/>
                  </a:lnTo>
                  <a:lnTo>
                    <a:pt x="19061" y="8081"/>
                  </a:lnTo>
                  <a:lnTo>
                    <a:pt x="19636" y="8583"/>
                  </a:lnTo>
                  <a:lnTo>
                    <a:pt x="20212" y="9084"/>
                  </a:lnTo>
                  <a:lnTo>
                    <a:pt x="20770" y="9604"/>
                  </a:lnTo>
                  <a:lnTo>
                    <a:pt x="21327" y="10125"/>
                  </a:lnTo>
                  <a:lnTo>
                    <a:pt x="21866" y="10663"/>
                  </a:lnTo>
                  <a:lnTo>
                    <a:pt x="22386" y="11221"/>
                  </a:lnTo>
                  <a:lnTo>
                    <a:pt x="22906" y="11778"/>
                  </a:lnTo>
                  <a:lnTo>
                    <a:pt x="23408" y="12354"/>
                  </a:lnTo>
                  <a:lnTo>
                    <a:pt x="23891" y="12948"/>
                  </a:lnTo>
                  <a:lnTo>
                    <a:pt x="24374" y="13543"/>
                  </a:lnTo>
                  <a:lnTo>
                    <a:pt x="24838" y="14137"/>
                  </a:lnTo>
                  <a:lnTo>
                    <a:pt x="25302" y="14750"/>
                  </a:lnTo>
                  <a:lnTo>
                    <a:pt x="25730" y="15382"/>
                  </a:lnTo>
                  <a:lnTo>
                    <a:pt x="26157" y="16014"/>
                  </a:lnTo>
                  <a:lnTo>
                    <a:pt x="26584" y="16664"/>
                  </a:lnTo>
                  <a:lnTo>
                    <a:pt x="26974" y="17314"/>
                  </a:lnTo>
                  <a:lnTo>
                    <a:pt x="27365" y="17983"/>
                  </a:lnTo>
                  <a:lnTo>
                    <a:pt x="27736" y="18652"/>
                  </a:lnTo>
                  <a:lnTo>
                    <a:pt x="28108" y="19339"/>
                  </a:lnTo>
                  <a:lnTo>
                    <a:pt x="28442" y="20026"/>
                  </a:lnTo>
                  <a:lnTo>
                    <a:pt x="28776" y="20714"/>
                  </a:lnTo>
                  <a:lnTo>
                    <a:pt x="29092" y="21420"/>
                  </a:lnTo>
                  <a:lnTo>
                    <a:pt x="29408" y="22144"/>
                  </a:lnTo>
                  <a:lnTo>
                    <a:pt x="29687" y="22850"/>
                  </a:lnTo>
                  <a:lnTo>
                    <a:pt x="29965" y="23593"/>
                  </a:lnTo>
                  <a:lnTo>
                    <a:pt x="30225" y="24318"/>
                  </a:lnTo>
                  <a:lnTo>
                    <a:pt x="30467" y="25061"/>
                  </a:lnTo>
                  <a:lnTo>
                    <a:pt x="30690" y="25822"/>
                  </a:lnTo>
                  <a:lnTo>
                    <a:pt x="30894" y="26565"/>
                  </a:lnTo>
                  <a:lnTo>
                    <a:pt x="31080" y="27327"/>
                  </a:lnTo>
                  <a:lnTo>
                    <a:pt x="31266" y="28107"/>
                  </a:lnTo>
                  <a:lnTo>
                    <a:pt x="31433" y="28888"/>
                  </a:lnTo>
                  <a:lnTo>
                    <a:pt x="31563" y="29668"/>
                  </a:lnTo>
                  <a:lnTo>
                    <a:pt x="31693" y="30448"/>
                  </a:lnTo>
                  <a:lnTo>
                    <a:pt x="31804" y="31247"/>
                  </a:lnTo>
                  <a:lnTo>
                    <a:pt x="31897" y="32046"/>
                  </a:lnTo>
                  <a:lnTo>
                    <a:pt x="31972" y="3284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7"/>
            <p:cNvSpPr/>
            <p:nvPr/>
          </p:nvSpPr>
          <p:spPr>
            <a:xfrm>
              <a:off x="1905021" y="-1764017"/>
              <a:ext cx="981092" cy="1009327"/>
            </a:xfrm>
            <a:custGeom>
              <a:avLst/>
              <a:gdLst/>
              <a:ahLst/>
              <a:cxnLst/>
              <a:rect l="l" t="t" r="r" b="b"/>
              <a:pathLst>
                <a:path w="31973" h="32845" fill="none" extrusionOk="0">
                  <a:moveTo>
                    <a:pt x="31972" y="0"/>
                  </a:moveTo>
                  <a:lnTo>
                    <a:pt x="31972" y="0"/>
                  </a:lnTo>
                  <a:lnTo>
                    <a:pt x="31173" y="93"/>
                  </a:lnTo>
                  <a:lnTo>
                    <a:pt x="30374" y="204"/>
                  </a:lnTo>
                  <a:lnTo>
                    <a:pt x="29594" y="335"/>
                  </a:lnTo>
                  <a:lnTo>
                    <a:pt x="28814" y="483"/>
                  </a:lnTo>
                  <a:lnTo>
                    <a:pt x="28034" y="650"/>
                  </a:lnTo>
                  <a:lnTo>
                    <a:pt x="27272" y="836"/>
                  </a:lnTo>
                  <a:lnTo>
                    <a:pt x="26510" y="1022"/>
                  </a:lnTo>
                  <a:lnTo>
                    <a:pt x="25749" y="1245"/>
                  </a:lnTo>
                  <a:lnTo>
                    <a:pt x="25006" y="1468"/>
                  </a:lnTo>
                  <a:lnTo>
                    <a:pt x="24263" y="1709"/>
                  </a:lnTo>
                  <a:lnTo>
                    <a:pt x="23538" y="1969"/>
                  </a:lnTo>
                  <a:lnTo>
                    <a:pt x="22795" y="2248"/>
                  </a:lnTo>
                  <a:lnTo>
                    <a:pt x="22089" y="2545"/>
                  </a:lnTo>
                  <a:lnTo>
                    <a:pt x="21365" y="2842"/>
                  </a:lnTo>
                  <a:lnTo>
                    <a:pt x="20677" y="3158"/>
                  </a:lnTo>
                  <a:lnTo>
                    <a:pt x="19971" y="3493"/>
                  </a:lnTo>
                  <a:lnTo>
                    <a:pt x="19284" y="3846"/>
                  </a:lnTo>
                  <a:lnTo>
                    <a:pt x="18615" y="4217"/>
                  </a:lnTo>
                  <a:lnTo>
                    <a:pt x="17946" y="4589"/>
                  </a:lnTo>
                  <a:lnTo>
                    <a:pt x="17278" y="4979"/>
                  </a:lnTo>
                  <a:lnTo>
                    <a:pt x="16627" y="5387"/>
                  </a:lnTo>
                  <a:lnTo>
                    <a:pt x="15977" y="5796"/>
                  </a:lnTo>
                  <a:lnTo>
                    <a:pt x="15346" y="6223"/>
                  </a:lnTo>
                  <a:lnTo>
                    <a:pt x="14733" y="6669"/>
                  </a:lnTo>
                  <a:lnTo>
                    <a:pt x="14120" y="7134"/>
                  </a:lnTo>
                  <a:lnTo>
                    <a:pt x="13506" y="7598"/>
                  </a:lnTo>
                  <a:lnTo>
                    <a:pt x="12912" y="8081"/>
                  </a:lnTo>
                  <a:lnTo>
                    <a:pt x="12336" y="8583"/>
                  </a:lnTo>
                  <a:lnTo>
                    <a:pt x="11760" y="9084"/>
                  </a:lnTo>
                  <a:lnTo>
                    <a:pt x="11203" y="9604"/>
                  </a:lnTo>
                  <a:lnTo>
                    <a:pt x="10646" y="10125"/>
                  </a:lnTo>
                  <a:lnTo>
                    <a:pt x="10107" y="10663"/>
                  </a:lnTo>
                  <a:lnTo>
                    <a:pt x="9587" y="11221"/>
                  </a:lnTo>
                  <a:lnTo>
                    <a:pt x="9067" y="11778"/>
                  </a:lnTo>
                  <a:lnTo>
                    <a:pt x="8565" y="12354"/>
                  </a:lnTo>
                  <a:lnTo>
                    <a:pt x="8082" y="12948"/>
                  </a:lnTo>
                  <a:lnTo>
                    <a:pt x="7599" y="13543"/>
                  </a:lnTo>
                  <a:lnTo>
                    <a:pt x="7135" y="14137"/>
                  </a:lnTo>
                  <a:lnTo>
                    <a:pt x="6670" y="14750"/>
                  </a:lnTo>
                  <a:lnTo>
                    <a:pt x="6243" y="15382"/>
                  </a:lnTo>
                  <a:lnTo>
                    <a:pt x="5816" y="16014"/>
                  </a:lnTo>
                  <a:lnTo>
                    <a:pt x="5388" y="16664"/>
                  </a:lnTo>
                  <a:lnTo>
                    <a:pt x="4998" y="17314"/>
                  </a:lnTo>
                  <a:lnTo>
                    <a:pt x="4608" y="17983"/>
                  </a:lnTo>
                  <a:lnTo>
                    <a:pt x="4237" y="18652"/>
                  </a:lnTo>
                  <a:lnTo>
                    <a:pt x="3865" y="19339"/>
                  </a:lnTo>
                  <a:lnTo>
                    <a:pt x="3531" y="20026"/>
                  </a:lnTo>
                  <a:lnTo>
                    <a:pt x="3196" y="20714"/>
                  </a:lnTo>
                  <a:lnTo>
                    <a:pt x="2880" y="21420"/>
                  </a:lnTo>
                  <a:lnTo>
                    <a:pt x="2565" y="22144"/>
                  </a:lnTo>
                  <a:lnTo>
                    <a:pt x="2286" y="22850"/>
                  </a:lnTo>
                  <a:lnTo>
                    <a:pt x="2007" y="23593"/>
                  </a:lnTo>
                  <a:lnTo>
                    <a:pt x="1747" y="24318"/>
                  </a:lnTo>
                  <a:lnTo>
                    <a:pt x="1506" y="25061"/>
                  </a:lnTo>
                  <a:lnTo>
                    <a:pt x="1283" y="25822"/>
                  </a:lnTo>
                  <a:lnTo>
                    <a:pt x="1078" y="26565"/>
                  </a:lnTo>
                  <a:lnTo>
                    <a:pt x="893" y="27327"/>
                  </a:lnTo>
                  <a:lnTo>
                    <a:pt x="707" y="28107"/>
                  </a:lnTo>
                  <a:lnTo>
                    <a:pt x="540" y="28888"/>
                  </a:lnTo>
                  <a:lnTo>
                    <a:pt x="410" y="29668"/>
                  </a:lnTo>
                  <a:lnTo>
                    <a:pt x="280" y="30448"/>
                  </a:lnTo>
                  <a:lnTo>
                    <a:pt x="168" y="31247"/>
                  </a:lnTo>
                  <a:lnTo>
                    <a:pt x="75" y="32046"/>
                  </a:lnTo>
                  <a:lnTo>
                    <a:pt x="1" y="3284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7"/>
            <p:cNvSpPr/>
            <p:nvPr/>
          </p:nvSpPr>
          <p:spPr>
            <a:xfrm>
              <a:off x="2915689" y="-2103125"/>
              <a:ext cx="184141" cy="306009"/>
            </a:xfrm>
            <a:custGeom>
              <a:avLst/>
              <a:gdLst/>
              <a:ahLst/>
              <a:cxnLst/>
              <a:rect l="l" t="t" r="r" b="b"/>
              <a:pathLst>
                <a:path w="6001" h="9958" fill="none" extrusionOk="0">
                  <a:moveTo>
                    <a:pt x="6000" y="9958"/>
                  </a:moveTo>
                  <a:lnTo>
                    <a:pt x="6000" y="0"/>
                  </a:lnTo>
                  <a:lnTo>
                    <a:pt x="0" y="0"/>
                  </a:lnTo>
                  <a:lnTo>
                    <a:pt x="0" y="995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7"/>
            <p:cNvSpPr/>
            <p:nvPr/>
          </p:nvSpPr>
          <p:spPr>
            <a:xfrm>
              <a:off x="2884883" y="-2047749"/>
              <a:ext cx="245725" cy="763272"/>
            </a:xfrm>
            <a:custGeom>
              <a:avLst/>
              <a:gdLst/>
              <a:ahLst/>
              <a:cxnLst/>
              <a:rect l="l" t="t" r="r" b="b"/>
              <a:pathLst>
                <a:path w="8008" h="24838" fill="none" extrusionOk="0">
                  <a:moveTo>
                    <a:pt x="8008" y="24819"/>
                  </a:moveTo>
                  <a:lnTo>
                    <a:pt x="8008" y="10181"/>
                  </a:lnTo>
                  <a:lnTo>
                    <a:pt x="8008" y="10181"/>
                  </a:lnTo>
                  <a:lnTo>
                    <a:pt x="8008" y="9790"/>
                  </a:lnTo>
                  <a:lnTo>
                    <a:pt x="7989" y="9419"/>
                  </a:lnTo>
                  <a:lnTo>
                    <a:pt x="7952" y="9066"/>
                  </a:lnTo>
                  <a:lnTo>
                    <a:pt x="7915" y="8917"/>
                  </a:lnTo>
                  <a:lnTo>
                    <a:pt x="7878" y="8769"/>
                  </a:lnTo>
                  <a:lnTo>
                    <a:pt x="7822" y="8639"/>
                  </a:lnTo>
                  <a:lnTo>
                    <a:pt x="7748" y="8509"/>
                  </a:lnTo>
                  <a:lnTo>
                    <a:pt x="7673" y="8416"/>
                  </a:lnTo>
                  <a:lnTo>
                    <a:pt x="7580" y="8323"/>
                  </a:lnTo>
                  <a:lnTo>
                    <a:pt x="7469" y="8249"/>
                  </a:lnTo>
                  <a:lnTo>
                    <a:pt x="7320" y="8193"/>
                  </a:lnTo>
                  <a:lnTo>
                    <a:pt x="7172" y="8156"/>
                  </a:lnTo>
                  <a:lnTo>
                    <a:pt x="7004" y="8156"/>
                  </a:lnTo>
                  <a:lnTo>
                    <a:pt x="7004" y="8156"/>
                  </a:lnTo>
                  <a:lnTo>
                    <a:pt x="6819" y="8137"/>
                  </a:lnTo>
                  <a:lnTo>
                    <a:pt x="6670" y="8100"/>
                  </a:lnTo>
                  <a:lnTo>
                    <a:pt x="6540" y="8044"/>
                  </a:lnTo>
                  <a:lnTo>
                    <a:pt x="6410" y="7970"/>
                  </a:lnTo>
                  <a:lnTo>
                    <a:pt x="6299" y="7877"/>
                  </a:lnTo>
                  <a:lnTo>
                    <a:pt x="6206" y="7747"/>
                  </a:lnTo>
                  <a:lnTo>
                    <a:pt x="6131" y="7617"/>
                  </a:lnTo>
                  <a:lnTo>
                    <a:pt x="6038" y="7468"/>
                  </a:lnTo>
                  <a:lnTo>
                    <a:pt x="5908" y="7115"/>
                  </a:lnTo>
                  <a:lnTo>
                    <a:pt x="5797" y="6688"/>
                  </a:lnTo>
                  <a:lnTo>
                    <a:pt x="5667" y="6242"/>
                  </a:lnTo>
                  <a:lnTo>
                    <a:pt x="5518" y="5741"/>
                  </a:lnTo>
                  <a:lnTo>
                    <a:pt x="5518" y="5741"/>
                  </a:lnTo>
                  <a:lnTo>
                    <a:pt x="5333" y="5109"/>
                  </a:lnTo>
                  <a:lnTo>
                    <a:pt x="5110" y="4273"/>
                  </a:lnTo>
                  <a:lnTo>
                    <a:pt x="4608" y="2360"/>
                  </a:lnTo>
                  <a:lnTo>
                    <a:pt x="3995" y="0"/>
                  </a:lnTo>
                  <a:lnTo>
                    <a:pt x="3995" y="0"/>
                  </a:lnTo>
                  <a:lnTo>
                    <a:pt x="3401" y="2360"/>
                  </a:lnTo>
                  <a:lnTo>
                    <a:pt x="2899" y="4273"/>
                  </a:lnTo>
                  <a:lnTo>
                    <a:pt x="2676" y="5109"/>
                  </a:lnTo>
                  <a:lnTo>
                    <a:pt x="2490" y="5741"/>
                  </a:lnTo>
                  <a:lnTo>
                    <a:pt x="2490" y="5741"/>
                  </a:lnTo>
                  <a:lnTo>
                    <a:pt x="2342" y="6242"/>
                  </a:lnTo>
                  <a:lnTo>
                    <a:pt x="2212" y="6688"/>
                  </a:lnTo>
                  <a:lnTo>
                    <a:pt x="2100" y="7115"/>
                  </a:lnTo>
                  <a:lnTo>
                    <a:pt x="1952" y="7468"/>
                  </a:lnTo>
                  <a:lnTo>
                    <a:pt x="1877" y="7617"/>
                  </a:lnTo>
                  <a:lnTo>
                    <a:pt x="1803" y="7747"/>
                  </a:lnTo>
                  <a:lnTo>
                    <a:pt x="1710" y="7877"/>
                  </a:lnTo>
                  <a:lnTo>
                    <a:pt x="1599" y="7970"/>
                  </a:lnTo>
                  <a:lnTo>
                    <a:pt x="1469" y="8044"/>
                  </a:lnTo>
                  <a:lnTo>
                    <a:pt x="1338" y="8100"/>
                  </a:lnTo>
                  <a:lnTo>
                    <a:pt x="1190" y="8137"/>
                  </a:lnTo>
                  <a:lnTo>
                    <a:pt x="1004" y="8156"/>
                  </a:lnTo>
                  <a:lnTo>
                    <a:pt x="1004" y="8156"/>
                  </a:lnTo>
                  <a:lnTo>
                    <a:pt x="837" y="8156"/>
                  </a:lnTo>
                  <a:lnTo>
                    <a:pt x="688" y="8193"/>
                  </a:lnTo>
                  <a:lnTo>
                    <a:pt x="540" y="8249"/>
                  </a:lnTo>
                  <a:lnTo>
                    <a:pt x="428" y="8323"/>
                  </a:lnTo>
                  <a:lnTo>
                    <a:pt x="335" y="8416"/>
                  </a:lnTo>
                  <a:lnTo>
                    <a:pt x="261" y="8509"/>
                  </a:lnTo>
                  <a:lnTo>
                    <a:pt x="187" y="8639"/>
                  </a:lnTo>
                  <a:lnTo>
                    <a:pt x="131" y="8769"/>
                  </a:lnTo>
                  <a:lnTo>
                    <a:pt x="94" y="8917"/>
                  </a:lnTo>
                  <a:lnTo>
                    <a:pt x="57" y="9066"/>
                  </a:lnTo>
                  <a:lnTo>
                    <a:pt x="20" y="9419"/>
                  </a:lnTo>
                  <a:lnTo>
                    <a:pt x="1" y="9790"/>
                  </a:lnTo>
                  <a:lnTo>
                    <a:pt x="1" y="10181"/>
                  </a:lnTo>
                  <a:lnTo>
                    <a:pt x="1" y="2483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7"/>
            <p:cNvSpPr/>
            <p:nvPr/>
          </p:nvSpPr>
          <p:spPr>
            <a:xfrm>
              <a:off x="4085362" y="-754713"/>
              <a:ext cx="305561" cy="184411"/>
            </a:xfrm>
            <a:custGeom>
              <a:avLst/>
              <a:gdLst/>
              <a:ahLst/>
              <a:cxnLst/>
              <a:rect l="l" t="t" r="r" b="b"/>
              <a:pathLst>
                <a:path w="9958" h="6001" fill="none" extrusionOk="0">
                  <a:moveTo>
                    <a:pt x="0" y="6001"/>
                  </a:moveTo>
                  <a:lnTo>
                    <a:pt x="9958" y="6001"/>
                  </a:lnTo>
                  <a:lnTo>
                    <a:pt x="9958" y="0"/>
                  </a:lnTo>
                  <a:lnTo>
                    <a:pt x="0"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7"/>
            <p:cNvSpPr/>
            <p:nvPr/>
          </p:nvSpPr>
          <p:spPr>
            <a:xfrm>
              <a:off x="1624600" y="-754713"/>
              <a:ext cx="305561" cy="184411"/>
            </a:xfrm>
            <a:custGeom>
              <a:avLst/>
              <a:gdLst/>
              <a:ahLst/>
              <a:cxnLst/>
              <a:rect l="l" t="t" r="r" b="b"/>
              <a:pathLst>
                <a:path w="9958" h="6001" fill="none" extrusionOk="0">
                  <a:moveTo>
                    <a:pt x="9957" y="0"/>
                  </a:moveTo>
                  <a:lnTo>
                    <a:pt x="0" y="0"/>
                  </a:lnTo>
                  <a:lnTo>
                    <a:pt x="0" y="6001"/>
                  </a:lnTo>
                  <a:lnTo>
                    <a:pt x="9957" y="600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7"/>
            <p:cNvSpPr/>
            <p:nvPr/>
          </p:nvSpPr>
          <p:spPr>
            <a:xfrm>
              <a:off x="2709892" y="128996"/>
              <a:ext cx="594583" cy="410491"/>
            </a:xfrm>
            <a:custGeom>
              <a:avLst/>
              <a:gdLst/>
              <a:ahLst/>
              <a:cxnLst/>
              <a:rect l="l" t="t" r="r" b="b"/>
              <a:pathLst>
                <a:path w="19377" h="13358" extrusionOk="0">
                  <a:moveTo>
                    <a:pt x="9178" y="1"/>
                  </a:moveTo>
                  <a:lnTo>
                    <a:pt x="707" y="4236"/>
                  </a:lnTo>
                  <a:lnTo>
                    <a:pt x="651" y="4385"/>
                  </a:lnTo>
                  <a:lnTo>
                    <a:pt x="540" y="4850"/>
                  </a:lnTo>
                  <a:lnTo>
                    <a:pt x="391" y="5555"/>
                  </a:lnTo>
                  <a:lnTo>
                    <a:pt x="317" y="6001"/>
                  </a:lnTo>
                  <a:lnTo>
                    <a:pt x="242" y="6521"/>
                  </a:lnTo>
                  <a:lnTo>
                    <a:pt x="168" y="7079"/>
                  </a:lnTo>
                  <a:lnTo>
                    <a:pt x="94" y="7692"/>
                  </a:lnTo>
                  <a:lnTo>
                    <a:pt x="38" y="8342"/>
                  </a:lnTo>
                  <a:lnTo>
                    <a:pt x="19" y="9029"/>
                  </a:lnTo>
                  <a:lnTo>
                    <a:pt x="1" y="9772"/>
                  </a:lnTo>
                  <a:lnTo>
                    <a:pt x="1" y="10534"/>
                  </a:lnTo>
                  <a:lnTo>
                    <a:pt x="38" y="11333"/>
                  </a:lnTo>
                  <a:lnTo>
                    <a:pt x="112" y="12169"/>
                  </a:lnTo>
                  <a:lnTo>
                    <a:pt x="1264" y="12448"/>
                  </a:lnTo>
                  <a:lnTo>
                    <a:pt x="2434" y="12689"/>
                  </a:lnTo>
                  <a:lnTo>
                    <a:pt x="3623" y="12893"/>
                  </a:lnTo>
                  <a:lnTo>
                    <a:pt x="4812" y="13061"/>
                  </a:lnTo>
                  <a:lnTo>
                    <a:pt x="6020" y="13191"/>
                  </a:lnTo>
                  <a:lnTo>
                    <a:pt x="7246" y="13284"/>
                  </a:lnTo>
                  <a:lnTo>
                    <a:pt x="8472" y="13339"/>
                  </a:lnTo>
                  <a:lnTo>
                    <a:pt x="9717" y="13358"/>
                  </a:lnTo>
                  <a:lnTo>
                    <a:pt x="10943" y="13339"/>
                  </a:lnTo>
                  <a:lnTo>
                    <a:pt x="12169" y="13284"/>
                  </a:lnTo>
                  <a:lnTo>
                    <a:pt x="13376" y="13191"/>
                  </a:lnTo>
                  <a:lnTo>
                    <a:pt x="14584" y="13061"/>
                  </a:lnTo>
                  <a:lnTo>
                    <a:pt x="15791" y="12893"/>
                  </a:lnTo>
                  <a:lnTo>
                    <a:pt x="16962" y="12689"/>
                  </a:lnTo>
                  <a:lnTo>
                    <a:pt x="18132" y="12448"/>
                  </a:lnTo>
                  <a:lnTo>
                    <a:pt x="19284" y="12169"/>
                  </a:lnTo>
                  <a:lnTo>
                    <a:pt x="19358" y="11296"/>
                  </a:lnTo>
                  <a:lnTo>
                    <a:pt x="19377" y="10423"/>
                  </a:lnTo>
                  <a:lnTo>
                    <a:pt x="19358" y="9568"/>
                  </a:lnTo>
                  <a:lnTo>
                    <a:pt x="19321" y="8751"/>
                  </a:lnTo>
                  <a:lnTo>
                    <a:pt x="19265" y="7952"/>
                  </a:lnTo>
                  <a:lnTo>
                    <a:pt x="19191" y="7190"/>
                  </a:lnTo>
                  <a:lnTo>
                    <a:pt x="19098" y="6484"/>
                  </a:lnTo>
                  <a:lnTo>
                    <a:pt x="19005" y="5816"/>
                  </a:lnTo>
                  <a:lnTo>
                    <a:pt x="18894" y="5202"/>
                  </a:lnTo>
                  <a:lnTo>
                    <a:pt x="18801" y="4664"/>
                  </a:lnTo>
                  <a:lnTo>
                    <a:pt x="18596" y="3772"/>
                  </a:lnTo>
                  <a:lnTo>
                    <a:pt x="18466" y="3215"/>
                  </a:lnTo>
                  <a:lnTo>
                    <a:pt x="18411" y="3010"/>
                  </a:lnTo>
                  <a:lnTo>
                    <a:pt x="9178" y="1"/>
                  </a:lnTo>
                  <a:close/>
                </a:path>
              </a:pathLst>
            </a:custGeom>
            <a:solidFill>
              <a:schemeClr val="dk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7"/>
            <p:cNvSpPr/>
            <p:nvPr/>
          </p:nvSpPr>
          <p:spPr>
            <a:xfrm>
              <a:off x="2709892" y="128996"/>
              <a:ext cx="594583" cy="410491"/>
            </a:xfrm>
            <a:custGeom>
              <a:avLst/>
              <a:gdLst/>
              <a:ahLst/>
              <a:cxnLst/>
              <a:rect l="l" t="t" r="r" b="b"/>
              <a:pathLst>
                <a:path w="19377" h="13358" fill="none" extrusionOk="0">
                  <a:moveTo>
                    <a:pt x="9178" y="1"/>
                  </a:moveTo>
                  <a:lnTo>
                    <a:pt x="707" y="4236"/>
                  </a:lnTo>
                  <a:lnTo>
                    <a:pt x="707" y="4236"/>
                  </a:lnTo>
                  <a:lnTo>
                    <a:pt x="651" y="4385"/>
                  </a:lnTo>
                  <a:lnTo>
                    <a:pt x="540" y="4850"/>
                  </a:lnTo>
                  <a:lnTo>
                    <a:pt x="391" y="5555"/>
                  </a:lnTo>
                  <a:lnTo>
                    <a:pt x="317" y="6001"/>
                  </a:lnTo>
                  <a:lnTo>
                    <a:pt x="242" y="6521"/>
                  </a:lnTo>
                  <a:lnTo>
                    <a:pt x="168" y="7079"/>
                  </a:lnTo>
                  <a:lnTo>
                    <a:pt x="94" y="7692"/>
                  </a:lnTo>
                  <a:lnTo>
                    <a:pt x="38" y="8342"/>
                  </a:lnTo>
                  <a:lnTo>
                    <a:pt x="19" y="9029"/>
                  </a:lnTo>
                  <a:lnTo>
                    <a:pt x="1" y="9772"/>
                  </a:lnTo>
                  <a:lnTo>
                    <a:pt x="1" y="10534"/>
                  </a:lnTo>
                  <a:lnTo>
                    <a:pt x="38" y="11333"/>
                  </a:lnTo>
                  <a:lnTo>
                    <a:pt x="112" y="12169"/>
                  </a:lnTo>
                  <a:lnTo>
                    <a:pt x="112" y="12169"/>
                  </a:lnTo>
                  <a:lnTo>
                    <a:pt x="1264" y="12448"/>
                  </a:lnTo>
                  <a:lnTo>
                    <a:pt x="2434" y="12689"/>
                  </a:lnTo>
                  <a:lnTo>
                    <a:pt x="3623" y="12893"/>
                  </a:lnTo>
                  <a:lnTo>
                    <a:pt x="4812" y="13061"/>
                  </a:lnTo>
                  <a:lnTo>
                    <a:pt x="6020" y="13191"/>
                  </a:lnTo>
                  <a:lnTo>
                    <a:pt x="7246" y="13284"/>
                  </a:lnTo>
                  <a:lnTo>
                    <a:pt x="8472" y="13339"/>
                  </a:lnTo>
                  <a:lnTo>
                    <a:pt x="9717" y="13358"/>
                  </a:lnTo>
                  <a:lnTo>
                    <a:pt x="9717" y="13358"/>
                  </a:lnTo>
                  <a:lnTo>
                    <a:pt x="10943" y="13339"/>
                  </a:lnTo>
                  <a:lnTo>
                    <a:pt x="12169" y="13284"/>
                  </a:lnTo>
                  <a:lnTo>
                    <a:pt x="13376" y="13191"/>
                  </a:lnTo>
                  <a:lnTo>
                    <a:pt x="14584" y="13061"/>
                  </a:lnTo>
                  <a:lnTo>
                    <a:pt x="15791" y="12893"/>
                  </a:lnTo>
                  <a:lnTo>
                    <a:pt x="16962" y="12689"/>
                  </a:lnTo>
                  <a:lnTo>
                    <a:pt x="18132" y="12448"/>
                  </a:lnTo>
                  <a:lnTo>
                    <a:pt x="19284" y="12169"/>
                  </a:lnTo>
                  <a:lnTo>
                    <a:pt x="19284" y="12169"/>
                  </a:lnTo>
                  <a:lnTo>
                    <a:pt x="19358" y="11296"/>
                  </a:lnTo>
                  <a:lnTo>
                    <a:pt x="19377" y="10423"/>
                  </a:lnTo>
                  <a:lnTo>
                    <a:pt x="19358" y="9568"/>
                  </a:lnTo>
                  <a:lnTo>
                    <a:pt x="19321" y="8751"/>
                  </a:lnTo>
                  <a:lnTo>
                    <a:pt x="19265" y="7952"/>
                  </a:lnTo>
                  <a:lnTo>
                    <a:pt x="19191" y="7190"/>
                  </a:lnTo>
                  <a:lnTo>
                    <a:pt x="19098" y="6484"/>
                  </a:lnTo>
                  <a:lnTo>
                    <a:pt x="19005" y="5816"/>
                  </a:lnTo>
                  <a:lnTo>
                    <a:pt x="18894" y="5202"/>
                  </a:lnTo>
                  <a:lnTo>
                    <a:pt x="18801" y="4664"/>
                  </a:lnTo>
                  <a:lnTo>
                    <a:pt x="18596" y="3772"/>
                  </a:lnTo>
                  <a:lnTo>
                    <a:pt x="18466" y="3215"/>
                  </a:lnTo>
                  <a:lnTo>
                    <a:pt x="18411" y="3010"/>
                  </a:lnTo>
                  <a:lnTo>
                    <a:pt x="9178" y="1"/>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7"/>
            <p:cNvSpPr/>
            <p:nvPr/>
          </p:nvSpPr>
          <p:spPr>
            <a:xfrm>
              <a:off x="3008017" y="393891"/>
              <a:ext cx="31" cy="145599"/>
            </a:xfrm>
            <a:custGeom>
              <a:avLst/>
              <a:gdLst/>
              <a:ahLst/>
              <a:cxnLst/>
              <a:rect l="l" t="t" r="r" b="b"/>
              <a:pathLst>
                <a:path w="1" h="4738" fill="none" extrusionOk="0">
                  <a:moveTo>
                    <a:pt x="1" y="4738"/>
                  </a:moveTo>
                  <a:lnTo>
                    <a:pt x="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7"/>
            <p:cNvSpPr/>
            <p:nvPr/>
          </p:nvSpPr>
          <p:spPr>
            <a:xfrm>
              <a:off x="2692801" y="-33136"/>
              <a:ext cx="609404" cy="464730"/>
            </a:xfrm>
            <a:custGeom>
              <a:avLst/>
              <a:gdLst/>
              <a:ahLst/>
              <a:cxnLst/>
              <a:rect l="l" t="t" r="r" b="b"/>
              <a:pathLst>
                <a:path w="19860" h="15123" extrusionOk="0">
                  <a:moveTo>
                    <a:pt x="3270" y="1"/>
                  </a:moveTo>
                  <a:lnTo>
                    <a:pt x="3029" y="94"/>
                  </a:lnTo>
                  <a:lnTo>
                    <a:pt x="2824" y="205"/>
                  </a:lnTo>
                  <a:lnTo>
                    <a:pt x="2657" y="335"/>
                  </a:lnTo>
                  <a:lnTo>
                    <a:pt x="2583" y="428"/>
                  </a:lnTo>
                  <a:lnTo>
                    <a:pt x="2527" y="503"/>
                  </a:lnTo>
                  <a:lnTo>
                    <a:pt x="2471" y="595"/>
                  </a:lnTo>
                  <a:lnTo>
                    <a:pt x="2434" y="707"/>
                  </a:lnTo>
                  <a:lnTo>
                    <a:pt x="2360" y="930"/>
                  </a:lnTo>
                  <a:lnTo>
                    <a:pt x="2341" y="1190"/>
                  </a:lnTo>
                  <a:lnTo>
                    <a:pt x="2360" y="1487"/>
                  </a:lnTo>
                  <a:lnTo>
                    <a:pt x="2397" y="1859"/>
                  </a:lnTo>
                  <a:lnTo>
                    <a:pt x="2471" y="2286"/>
                  </a:lnTo>
                  <a:lnTo>
                    <a:pt x="2490" y="2342"/>
                  </a:lnTo>
                  <a:lnTo>
                    <a:pt x="2248" y="2695"/>
                  </a:lnTo>
                  <a:lnTo>
                    <a:pt x="2025" y="3048"/>
                  </a:lnTo>
                  <a:lnTo>
                    <a:pt x="1580" y="3791"/>
                  </a:lnTo>
                  <a:lnTo>
                    <a:pt x="1375" y="4162"/>
                  </a:lnTo>
                  <a:lnTo>
                    <a:pt x="1152" y="4515"/>
                  </a:lnTo>
                  <a:lnTo>
                    <a:pt x="911" y="4850"/>
                  </a:lnTo>
                  <a:lnTo>
                    <a:pt x="632" y="5165"/>
                  </a:lnTo>
                  <a:lnTo>
                    <a:pt x="502" y="5333"/>
                  </a:lnTo>
                  <a:lnTo>
                    <a:pt x="391" y="5481"/>
                  </a:lnTo>
                  <a:lnTo>
                    <a:pt x="298" y="5630"/>
                  </a:lnTo>
                  <a:lnTo>
                    <a:pt x="205" y="5778"/>
                  </a:lnTo>
                  <a:lnTo>
                    <a:pt x="130" y="5927"/>
                  </a:lnTo>
                  <a:lnTo>
                    <a:pt x="93" y="6076"/>
                  </a:lnTo>
                  <a:lnTo>
                    <a:pt x="38" y="6243"/>
                  </a:lnTo>
                  <a:lnTo>
                    <a:pt x="19" y="6410"/>
                  </a:lnTo>
                  <a:lnTo>
                    <a:pt x="0" y="6577"/>
                  </a:lnTo>
                  <a:lnTo>
                    <a:pt x="19" y="6763"/>
                  </a:lnTo>
                  <a:lnTo>
                    <a:pt x="19" y="6930"/>
                  </a:lnTo>
                  <a:lnTo>
                    <a:pt x="56" y="7135"/>
                  </a:lnTo>
                  <a:lnTo>
                    <a:pt x="149" y="7562"/>
                  </a:lnTo>
                  <a:lnTo>
                    <a:pt x="279" y="8026"/>
                  </a:lnTo>
                  <a:lnTo>
                    <a:pt x="353" y="8231"/>
                  </a:lnTo>
                  <a:lnTo>
                    <a:pt x="446" y="8435"/>
                  </a:lnTo>
                  <a:lnTo>
                    <a:pt x="558" y="8621"/>
                  </a:lnTo>
                  <a:lnTo>
                    <a:pt x="688" y="8825"/>
                  </a:lnTo>
                  <a:lnTo>
                    <a:pt x="818" y="9011"/>
                  </a:lnTo>
                  <a:lnTo>
                    <a:pt x="966" y="9197"/>
                  </a:lnTo>
                  <a:lnTo>
                    <a:pt x="1301" y="9550"/>
                  </a:lnTo>
                  <a:lnTo>
                    <a:pt x="1635" y="9865"/>
                  </a:lnTo>
                  <a:lnTo>
                    <a:pt x="1988" y="10181"/>
                  </a:lnTo>
                  <a:lnTo>
                    <a:pt x="2341" y="10441"/>
                  </a:lnTo>
                  <a:lnTo>
                    <a:pt x="2694" y="10683"/>
                  </a:lnTo>
                  <a:lnTo>
                    <a:pt x="3140" y="11853"/>
                  </a:lnTo>
                  <a:lnTo>
                    <a:pt x="3400" y="12485"/>
                  </a:lnTo>
                  <a:lnTo>
                    <a:pt x="3716" y="13116"/>
                  </a:lnTo>
                  <a:lnTo>
                    <a:pt x="3883" y="13414"/>
                  </a:lnTo>
                  <a:lnTo>
                    <a:pt x="4050" y="13711"/>
                  </a:lnTo>
                  <a:lnTo>
                    <a:pt x="4236" y="13990"/>
                  </a:lnTo>
                  <a:lnTo>
                    <a:pt x="4422" y="14231"/>
                  </a:lnTo>
                  <a:lnTo>
                    <a:pt x="4626" y="14454"/>
                  </a:lnTo>
                  <a:lnTo>
                    <a:pt x="4849" y="14640"/>
                  </a:lnTo>
                  <a:lnTo>
                    <a:pt x="5072" y="14807"/>
                  </a:lnTo>
                  <a:lnTo>
                    <a:pt x="5314" y="14918"/>
                  </a:lnTo>
                  <a:lnTo>
                    <a:pt x="5555" y="15011"/>
                  </a:lnTo>
                  <a:lnTo>
                    <a:pt x="5815" y="15067"/>
                  </a:lnTo>
                  <a:lnTo>
                    <a:pt x="6094" y="15104"/>
                  </a:lnTo>
                  <a:lnTo>
                    <a:pt x="6372" y="15123"/>
                  </a:lnTo>
                  <a:lnTo>
                    <a:pt x="6670" y="15123"/>
                  </a:lnTo>
                  <a:lnTo>
                    <a:pt x="6985" y="15104"/>
                  </a:lnTo>
                  <a:lnTo>
                    <a:pt x="7617" y="15030"/>
                  </a:lnTo>
                  <a:lnTo>
                    <a:pt x="8936" y="14863"/>
                  </a:lnTo>
                  <a:lnTo>
                    <a:pt x="9605" y="14788"/>
                  </a:lnTo>
                  <a:lnTo>
                    <a:pt x="10274" y="14788"/>
                  </a:lnTo>
                  <a:lnTo>
                    <a:pt x="10942" y="14826"/>
                  </a:lnTo>
                  <a:lnTo>
                    <a:pt x="11630" y="14863"/>
                  </a:lnTo>
                  <a:lnTo>
                    <a:pt x="12317" y="14881"/>
                  </a:lnTo>
                  <a:lnTo>
                    <a:pt x="13004" y="14881"/>
                  </a:lnTo>
                  <a:lnTo>
                    <a:pt x="13339" y="14863"/>
                  </a:lnTo>
                  <a:lnTo>
                    <a:pt x="13673" y="14807"/>
                  </a:lnTo>
                  <a:lnTo>
                    <a:pt x="13989" y="14751"/>
                  </a:lnTo>
                  <a:lnTo>
                    <a:pt x="14286" y="14677"/>
                  </a:lnTo>
                  <a:lnTo>
                    <a:pt x="14565" y="14565"/>
                  </a:lnTo>
                  <a:lnTo>
                    <a:pt x="14844" y="14435"/>
                  </a:lnTo>
                  <a:lnTo>
                    <a:pt x="15104" y="14268"/>
                  </a:lnTo>
                  <a:lnTo>
                    <a:pt x="15327" y="14064"/>
                  </a:lnTo>
                  <a:lnTo>
                    <a:pt x="15549" y="13841"/>
                  </a:lnTo>
                  <a:lnTo>
                    <a:pt x="15791" y="13581"/>
                  </a:lnTo>
                  <a:lnTo>
                    <a:pt x="16014" y="13302"/>
                  </a:lnTo>
                  <a:lnTo>
                    <a:pt x="16237" y="12986"/>
                  </a:lnTo>
                  <a:lnTo>
                    <a:pt x="16701" y="12355"/>
                  </a:lnTo>
                  <a:lnTo>
                    <a:pt x="17129" y="11667"/>
                  </a:lnTo>
                  <a:lnTo>
                    <a:pt x="17556" y="10999"/>
                  </a:lnTo>
                  <a:lnTo>
                    <a:pt x="17927" y="10330"/>
                  </a:lnTo>
                  <a:lnTo>
                    <a:pt x="18559" y="9197"/>
                  </a:lnTo>
                  <a:lnTo>
                    <a:pt x="19023" y="8342"/>
                  </a:lnTo>
                  <a:lnTo>
                    <a:pt x="19191" y="8008"/>
                  </a:lnTo>
                  <a:lnTo>
                    <a:pt x="19246" y="7859"/>
                  </a:lnTo>
                  <a:lnTo>
                    <a:pt x="19302" y="7710"/>
                  </a:lnTo>
                  <a:lnTo>
                    <a:pt x="19506" y="7265"/>
                  </a:lnTo>
                  <a:lnTo>
                    <a:pt x="19674" y="6856"/>
                  </a:lnTo>
                  <a:lnTo>
                    <a:pt x="19766" y="6466"/>
                  </a:lnTo>
                  <a:lnTo>
                    <a:pt x="19841" y="6094"/>
                  </a:lnTo>
                  <a:lnTo>
                    <a:pt x="19859" y="5741"/>
                  </a:lnTo>
                  <a:lnTo>
                    <a:pt x="19841" y="5407"/>
                  </a:lnTo>
                  <a:lnTo>
                    <a:pt x="19804" y="5091"/>
                  </a:lnTo>
                  <a:lnTo>
                    <a:pt x="19729" y="4794"/>
                  </a:lnTo>
                  <a:lnTo>
                    <a:pt x="19618" y="4497"/>
                  </a:lnTo>
                  <a:lnTo>
                    <a:pt x="19488" y="4237"/>
                  </a:lnTo>
                  <a:lnTo>
                    <a:pt x="19339" y="3976"/>
                  </a:lnTo>
                  <a:lnTo>
                    <a:pt x="19172" y="3735"/>
                  </a:lnTo>
                  <a:lnTo>
                    <a:pt x="18986" y="3493"/>
                  </a:lnTo>
                  <a:lnTo>
                    <a:pt x="18800" y="3271"/>
                  </a:lnTo>
                  <a:lnTo>
                    <a:pt x="18392" y="2843"/>
                  </a:lnTo>
                  <a:lnTo>
                    <a:pt x="18429" y="2527"/>
                  </a:lnTo>
                  <a:lnTo>
                    <a:pt x="18466" y="2230"/>
                  </a:lnTo>
                  <a:lnTo>
                    <a:pt x="18466" y="1952"/>
                  </a:lnTo>
                  <a:lnTo>
                    <a:pt x="18447" y="1673"/>
                  </a:lnTo>
                  <a:lnTo>
                    <a:pt x="18429" y="1413"/>
                  </a:lnTo>
                  <a:lnTo>
                    <a:pt x="18392" y="1190"/>
                  </a:lnTo>
                  <a:lnTo>
                    <a:pt x="18336" y="967"/>
                  </a:lnTo>
                  <a:lnTo>
                    <a:pt x="18262" y="763"/>
                  </a:lnTo>
                  <a:lnTo>
                    <a:pt x="18187" y="595"/>
                  </a:lnTo>
                  <a:lnTo>
                    <a:pt x="18076" y="428"/>
                  </a:lnTo>
                  <a:lnTo>
                    <a:pt x="17983" y="298"/>
                  </a:lnTo>
                  <a:lnTo>
                    <a:pt x="17853" y="187"/>
                  </a:lnTo>
                  <a:lnTo>
                    <a:pt x="17723" y="94"/>
                  </a:lnTo>
                  <a:lnTo>
                    <a:pt x="17574" y="38"/>
                  </a:lnTo>
                  <a:lnTo>
                    <a:pt x="17426" y="1"/>
                  </a:lnTo>
                  <a:lnTo>
                    <a:pt x="17277" y="1"/>
                  </a:lnTo>
                  <a:lnTo>
                    <a:pt x="17166" y="187"/>
                  </a:lnTo>
                  <a:lnTo>
                    <a:pt x="17054" y="391"/>
                  </a:lnTo>
                  <a:lnTo>
                    <a:pt x="16887" y="651"/>
                  </a:lnTo>
                  <a:lnTo>
                    <a:pt x="16664" y="948"/>
                  </a:lnTo>
                  <a:lnTo>
                    <a:pt x="16385" y="1301"/>
                  </a:lnTo>
                  <a:lnTo>
                    <a:pt x="16051" y="1654"/>
                  </a:lnTo>
                  <a:lnTo>
                    <a:pt x="15661" y="2044"/>
                  </a:lnTo>
                  <a:lnTo>
                    <a:pt x="15438" y="2230"/>
                  </a:lnTo>
                  <a:lnTo>
                    <a:pt x="15197" y="2416"/>
                  </a:lnTo>
                  <a:lnTo>
                    <a:pt x="14955" y="2602"/>
                  </a:lnTo>
                  <a:lnTo>
                    <a:pt x="14695" y="2788"/>
                  </a:lnTo>
                  <a:lnTo>
                    <a:pt x="14416" y="2973"/>
                  </a:lnTo>
                  <a:lnTo>
                    <a:pt x="14119" y="3141"/>
                  </a:lnTo>
                  <a:lnTo>
                    <a:pt x="13803" y="3289"/>
                  </a:lnTo>
                  <a:lnTo>
                    <a:pt x="13487" y="3438"/>
                  </a:lnTo>
                  <a:lnTo>
                    <a:pt x="13134" y="3586"/>
                  </a:lnTo>
                  <a:lnTo>
                    <a:pt x="12781" y="3698"/>
                  </a:lnTo>
                  <a:lnTo>
                    <a:pt x="12410" y="3809"/>
                  </a:lnTo>
                  <a:lnTo>
                    <a:pt x="12001" y="3902"/>
                  </a:lnTo>
                  <a:lnTo>
                    <a:pt x="11593" y="3976"/>
                  </a:lnTo>
                  <a:lnTo>
                    <a:pt x="11165" y="4032"/>
                  </a:lnTo>
                  <a:lnTo>
                    <a:pt x="10719" y="4069"/>
                  </a:lnTo>
                  <a:lnTo>
                    <a:pt x="9809" y="4069"/>
                  </a:lnTo>
                  <a:lnTo>
                    <a:pt x="9363" y="4032"/>
                  </a:lnTo>
                  <a:lnTo>
                    <a:pt x="8936" y="3976"/>
                  </a:lnTo>
                  <a:lnTo>
                    <a:pt x="8527" y="3902"/>
                  </a:lnTo>
                  <a:lnTo>
                    <a:pt x="8119" y="3809"/>
                  </a:lnTo>
                  <a:lnTo>
                    <a:pt x="7747" y="3698"/>
                  </a:lnTo>
                  <a:lnTo>
                    <a:pt x="7394" y="3568"/>
                  </a:lnTo>
                  <a:lnTo>
                    <a:pt x="7041" y="3438"/>
                  </a:lnTo>
                  <a:lnTo>
                    <a:pt x="6725" y="3289"/>
                  </a:lnTo>
                  <a:lnTo>
                    <a:pt x="6410" y="3141"/>
                  </a:lnTo>
                  <a:lnTo>
                    <a:pt x="6112" y="2955"/>
                  </a:lnTo>
                  <a:lnTo>
                    <a:pt x="5834" y="2788"/>
                  </a:lnTo>
                  <a:lnTo>
                    <a:pt x="5574" y="2602"/>
                  </a:lnTo>
                  <a:lnTo>
                    <a:pt x="5332" y="2416"/>
                  </a:lnTo>
                  <a:lnTo>
                    <a:pt x="4886" y="2044"/>
                  </a:lnTo>
                  <a:lnTo>
                    <a:pt x="4478" y="1654"/>
                  </a:lnTo>
                  <a:lnTo>
                    <a:pt x="4143" y="1301"/>
                  </a:lnTo>
                  <a:lnTo>
                    <a:pt x="3864" y="948"/>
                  </a:lnTo>
                  <a:lnTo>
                    <a:pt x="3642" y="651"/>
                  </a:lnTo>
                  <a:lnTo>
                    <a:pt x="3474" y="391"/>
                  </a:lnTo>
                  <a:lnTo>
                    <a:pt x="3363" y="187"/>
                  </a:lnTo>
                  <a:lnTo>
                    <a:pt x="3270" y="1"/>
                  </a:lnTo>
                  <a:close/>
                </a:path>
              </a:pathLst>
            </a:custGeom>
            <a:solidFill>
              <a:schemeClr val="dk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7"/>
            <p:cNvSpPr/>
            <p:nvPr/>
          </p:nvSpPr>
          <p:spPr>
            <a:xfrm>
              <a:off x="1805850" y="-1321040"/>
              <a:ext cx="2404446" cy="1412965"/>
            </a:xfrm>
            <a:custGeom>
              <a:avLst/>
              <a:gdLst/>
              <a:ahLst/>
              <a:cxnLst/>
              <a:rect l="l" t="t" r="r" b="b"/>
              <a:pathLst>
                <a:path w="78359" h="45980" extrusionOk="0">
                  <a:moveTo>
                    <a:pt x="38678" y="1"/>
                  </a:moveTo>
                  <a:lnTo>
                    <a:pt x="38214" y="38"/>
                  </a:lnTo>
                  <a:lnTo>
                    <a:pt x="37786" y="94"/>
                  </a:lnTo>
                  <a:lnTo>
                    <a:pt x="37359" y="187"/>
                  </a:lnTo>
                  <a:lnTo>
                    <a:pt x="36969" y="280"/>
                  </a:lnTo>
                  <a:lnTo>
                    <a:pt x="36597" y="410"/>
                  </a:lnTo>
                  <a:lnTo>
                    <a:pt x="36244" y="558"/>
                  </a:lnTo>
                  <a:lnTo>
                    <a:pt x="35910" y="707"/>
                  </a:lnTo>
                  <a:lnTo>
                    <a:pt x="35613" y="893"/>
                  </a:lnTo>
                  <a:lnTo>
                    <a:pt x="35316" y="1078"/>
                  </a:lnTo>
                  <a:lnTo>
                    <a:pt x="35055" y="1264"/>
                  </a:lnTo>
                  <a:lnTo>
                    <a:pt x="34795" y="1487"/>
                  </a:lnTo>
                  <a:lnTo>
                    <a:pt x="34554" y="1710"/>
                  </a:lnTo>
                  <a:lnTo>
                    <a:pt x="34350" y="1933"/>
                  </a:lnTo>
                  <a:lnTo>
                    <a:pt x="34145" y="2174"/>
                  </a:lnTo>
                  <a:lnTo>
                    <a:pt x="33959" y="2435"/>
                  </a:lnTo>
                  <a:lnTo>
                    <a:pt x="33792" y="2676"/>
                  </a:lnTo>
                  <a:lnTo>
                    <a:pt x="33644" y="2936"/>
                  </a:lnTo>
                  <a:lnTo>
                    <a:pt x="33495" y="3196"/>
                  </a:lnTo>
                  <a:lnTo>
                    <a:pt x="33384" y="3456"/>
                  </a:lnTo>
                  <a:lnTo>
                    <a:pt x="33272" y="3716"/>
                  </a:lnTo>
                  <a:lnTo>
                    <a:pt x="33161" y="3976"/>
                  </a:lnTo>
                  <a:lnTo>
                    <a:pt x="32993" y="4497"/>
                  </a:lnTo>
                  <a:lnTo>
                    <a:pt x="32882" y="4980"/>
                  </a:lnTo>
                  <a:lnTo>
                    <a:pt x="32789" y="5444"/>
                  </a:lnTo>
                  <a:lnTo>
                    <a:pt x="32752" y="5871"/>
                  </a:lnTo>
                  <a:lnTo>
                    <a:pt x="32733" y="6243"/>
                  </a:lnTo>
                  <a:lnTo>
                    <a:pt x="32696" y="6633"/>
                  </a:lnTo>
                  <a:lnTo>
                    <a:pt x="32659" y="6986"/>
                  </a:lnTo>
                  <a:lnTo>
                    <a:pt x="32585" y="7320"/>
                  </a:lnTo>
                  <a:lnTo>
                    <a:pt x="32473" y="7655"/>
                  </a:lnTo>
                  <a:lnTo>
                    <a:pt x="32343" y="7971"/>
                  </a:lnTo>
                  <a:lnTo>
                    <a:pt x="32195" y="8305"/>
                  </a:lnTo>
                  <a:lnTo>
                    <a:pt x="31823" y="9029"/>
                  </a:lnTo>
                  <a:lnTo>
                    <a:pt x="31730" y="9234"/>
                  </a:lnTo>
                  <a:lnTo>
                    <a:pt x="31693" y="9420"/>
                  </a:lnTo>
                  <a:lnTo>
                    <a:pt x="31656" y="9605"/>
                  </a:lnTo>
                  <a:lnTo>
                    <a:pt x="31656" y="9791"/>
                  </a:lnTo>
                  <a:lnTo>
                    <a:pt x="31674" y="9958"/>
                  </a:lnTo>
                  <a:lnTo>
                    <a:pt x="31712" y="10126"/>
                  </a:lnTo>
                  <a:lnTo>
                    <a:pt x="31767" y="10293"/>
                  </a:lnTo>
                  <a:lnTo>
                    <a:pt x="31842" y="10441"/>
                  </a:lnTo>
                  <a:lnTo>
                    <a:pt x="31990" y="10701"/>
                  </a:lnTo>
                  <a:lnTo>
                    <a:pt x="32120" y="10924"/>
                  </a:lnTo>
                  <a:lnTo>
                    <a:pt x="32250" y="11073"/>
                  </a:lnTo>
                  <a:lnTo>
                    <a:pt x="32306" y="11147"/>
                  </a:lnTo>
                  <a:lnTo>
                    <a:pt x="32250" y="11314"/>
                  </a:lnTo>
                  <a:lnTo>
                    <a:pt x="32195" y="11500"/>
                  </a:lnTo>
                  <a:lnTo>
                    <a:pt x="32157" y="11686"/>
                  </a:lnTo>
                  <a:lnTo>
                    <a:pt x="32120" y="11872"/>
                  </a:lnTo>
                  <a:lnTo>
                    <a:pt x="32102" y="12076"/>
                  </a:lnTo>
                  <a:lnTo>
                    <a:pt x="32102" y="12262"/>
                  </a:lnTo>
                  <a:lnTo>
                    <a:pt x="32102" y="12448"/>
                  </a:lnTo>
                  <a:lnTo>
                    <a:pt x="32120" y="12633"/>
                  </a:lnTo>
                  <a:lnTo>
                    <a:pt x="32157" y="12838"/>
                  </a:lnTo>
                  <a:lnTo>
                    <a:pt x="32213" y="13024"/>
                  </a:lnTo>
                  <a:lnTo>
                    <a:pt x="32269" y="13209"/>
                  </a:lnTo>
                  <a:lnTo>
                    <a:pt x="32343" y="13395"/>
                  </a:lnTo>
                  <a:lnTo>
                    <a:pt x="32418" y="13581"/>
                  </a:lnTo>
                  <a:lnTo>
                    <a:pt x="32510" y="13767"/>
                  </a:lnTo>
                  <a:lnTo>
                    <a:pt x="32640" y="13952"/>
                  </a:lnTo>
                  <a:lnTo>
                    <a:pt x="32752" y="14120"/>
                  </a:lnTo>
                  <a:lnTo>
                    <a:pt x="32548" y="14398"/>
                  </a:lnTo>
                  <a:lnTo>
                    <a:pt x="32362" y="14658"/>
                  </a:lnTo>
                  <a:lnTo>
                    <a:pt x="32176" y="14956"/>
                  </a:lnTo>
                  <a:lnTo>
                    <a:pt x="32027" y="15234"/>
                  </a:lnTo>
                  <a:lnTo>
                    <a:pt x="31897" y="15531"/>
                  </a:lnTo>
                  <a:lnTo>
                    <a:pt x="31804" y="15829"/>
                  </a:lnTo>
                  <a:lnTo>
                    <a:pt x="31730" y="16144"/>
                  </a:lnTo>
                  <a:lnTo>
                    <a:pt x="31712" y="16460"/>
                  </a:lnTo>
                  <a:lnTo>
                    <a:pt x="31712" y="16609"/>
                  </a:lnTo>
                  <a:lnTo>
                    <a:pt x="31730" y="16776"/>
                  </a:lnTo>
                  <a:lnTo>
                    <a:pt x="31767" y="16943"/>
                  </a:lnTo>
                  <a:lnTo>
                    <a:pt x="31804" y="17092"/>
                  </a:lnTo>
                  <a:lnTo>
                    <a:pt x="31860" y="17259"/>
                  </a:lnTo>
                  <a:lnTo>
                    <a:pt x="31916" y="17426"/>
                  </a:lnTo>
                  <a:lnTo>
                    <a:pt x="32009" y="17594"/>
                  </a:lnTo>
                  <a:lnTo>
                    <a:pt x="32102" y="17761"/>
                  </a:lnTo>
                  <a:lnTo>
                    <a:pt x="31730" y="17724"/>
                  </a:lnTo>
                  <a:lnTo>
                    <a:pt x="31340" y="17705"/>
                  </a:lnTo>
                  <a:lnTo>
                    <a:pt x="30913" y="17686"/>
                  </a:lnTo>
                  <a:lnTo>
                    <a:pt x="30448" y="17705"/>
                  </a:lnTo>
                  <a:lnTo>
                    <a:pt x="29984" y="17724"/>
                  </a:lnTo>
                  <a:lnTo>
                    <a:pt x="29520" y="17779"/>
                  </a:lnTo>
                  <a:lnTo>
                    <a:pt x="29018" y="17854"/>
                  </a:lnTo>
                  <a:lnTo>
                    <a:pt x="28516" y="17928"/>
                  </a:lnTo>
                  <a:lnTo>
                    <a:pt x="28015" y="18058"/>
                  </a:lnTo>
                  <a:lnTo>
                    <a:pt x="27513" y="18188"/>
                  </a:lnTo>
                  <a:lnTo>
                    <a:pt x="27030" y="18374"/>
                  </a:lnTo>
                  <a:lnTo>
                    <a:pt x="26529" y="18560"/>
                  </a:lnTo>
                  <a:lnTo>
                    <a:pt x="26064" y="18801"/>
                  </a:lnTo>
                  <a:lnTo>
                    <a:pt x="25600" y="19061"/>
                  </a:lnTo>
                  <a:lnTo>
                    <a:pt x="25154" y="19358"/>
                  </a:lnTo>
                  <a:lnTo>
                    <a:pt x="24950" y="19526"/>
                  </a:lnTo>
                  <a:lnTo>
                    <a:pt x="24727" y="19711"/>
                  </a:lnTo>
                  <a:lnTo>
                    <a:pt x="24392" y="19600"/>
                  </a:lnTo>
                  <a:lnTo>
                    <a:pt x="24021" y="19526"/>
                  </a:lnTo>
                  <a:lnTo>
                    <a:pt x="23631" y="19470"/>
                  </a:lnTo>
                  <a:lnTo>
                    <a:pt x="23222" y="19451"/>
                  </a:lnTo>
                  <a:lnTo>
                    <a:pt x="22795" y="19451"/>
                  </a:lnTo>
                  <a:lnTo>
                    <a:pt x="22367" y="19488"/>
                  </a:lnTo>
                  <a:lnTo>
                    <a:pt x="21940" y="19544"/>
                  </a:lnTo>
                  <a:lnTo>
                    <a:pt x="21494" y="19618"/>
                  </a:lnTo>
                  <a:lnTo>
                    <a:pt x="21086" y="19711"/>
                  </a:lnTo>
                  <a:lnTo>
                    <a:pt x="20677" y="19841"/>
                  </a:lnTo>
                  <a:lnTo>
                    <a:pt x="20287" y="19971"/>
                  </a:lnTo>
                  <a:lnTo>
                    <a:pt x="19915" y="20139"/>
                  </a:lnTo>
                  <a:lnTo>
                    <a:pt x="19581" y="20324"/>
                  </a:lnTo>
                  <a:lnTo>
                    <a:pt x="19284" y="20529"/>
                  </a:lnTo>
                  <a:lnTo>
                    <a:pt x="19023" y="20752"/>
                  </a:lnTo>
                  <a:lnTo>
                    <a:pt x="18912" y="20863"/>
                  </a:lnTo>
                  <a:lnTo>
                    <a:pt x="18801" y="20975"/>
                  </a:lnTo>
                  <a:lnTo>
                    <a:pt x="18206" y="20789"/>
                  </a:lnTo>
                  <a:lnTo>
                    <a:pt x="17556" y="20603"/>
                  </a:lnTo>
                  <a:lnTo>
                    <a:pt x="16738" y="20380"/>
                  </a:lnTo>
                  <a:lnTo>
                    <a:pt x="15828" y="20176"/>
                  </a:lnTo>
                  <a:lnTo>
                    <a:pt x="15327" y="20083"/>
                  </a:lnTo>
                  <a:lnTo>
                    <a:pt x="14844" y="20009"/>
                  </a:lnTo>
                  <a:lnTo>
                    <a:pt x="14361" y="19953"/>
                  </a:lnTo>
                  <a:lnTo>
                    <a:pt x="13878" y="19897"/>
                  </a:lnTo>
                  <a:lnTo>
                    <a:pt x="13413" y="19879"/>
                  </a:lnTo>
                  <a:lnTo>
                    <a:pt x="12967" y="19897"/>
                  </a:lnTo>
                  <a:lnTo>
                    <a:pt x="12076" y="19971"/>
                  </a:lnTo>
                  <a:lnTo>
                    <a:pt x="11128" y="20083"/>
                  </a:lnTo>
                  <a:lnTo>
                    <a:pt x="9215" y="20324"/>
                  </a:lnTo>
                  <a:lnTo>
                    <a:pt x="8360" y="20417"/>
                  </a:lnTo>
                  <a:lnTo>
                    <a:pt x="7599" y="20473"/>
                  </a:lnTo>
                  <a:lnTo>
                    <a:pt x="7264" y="20492"/>
                  </a:lnTo>
                  <a:lnTo>
                    <a:pt x="6986" y="20473"/>
                  </a:lnTo>
                  <a:lnTo>
                    <a:pt x="6744" y="20454"/>
                  </a:lnTo>
                  <a:lnTo>
                    <a:pt x="6577" y="20399"/>
                  </a:lnTo>
                  <a:lnTo>
                    <a:pt x="6168" y="20250"/>
                  </a:lnTo>
                  <a:lnTo>
                    <a:pt x="5611" y="20027"/>
                  </a:lnTo>
                  <a:lnTo>
                    <a:pt x="4961" y="19767"/>
                  </a:lnTo>
                  <a:lnTo>
                    <a:pt x="4273" y="19488"/>
                  </a:lnTo>
                  <a:lnTo>
                    <a:pt x="3604" y="19265"/>
                  </a:lnTo>
                  <a:lnTo>
                    <a:pt x="3270" y="19191"/>
                  </a:lnTo>
                  <a:lnTo>
                    <a:pt x="2991" y="19117"/>
                  </a:lnTo>
                  <a:lnTo>
                    <a:pt x="2713" y="19080"/>
                  </a:lnTo>
                  <a:lnTo>
                    <a:pt x="2490" y="19080"/>
                  </a:lnTo>
                  <a:lnTo>
                    <a:pt x="2397" y="19098"/>
                  </a:lnTo>
                  <a:lnTo>
                    <a:pt x="2304" y="19117"/>
                  </a:lnTo>
                  <a:lnTo>
                    <a:pt x="2248" y="19154"/>
                  </a:lnTo>
                  <a:lnTo>
                    <a:pt x="2174" y="19191"/>
                  </a:lnTo>
                  <a:lnTo>
                    <a:pt x="2118" y="19265"/>
                  </a:lnTo>
                  <a:lnTo>
                    <a:pt x="2100" y="19340"/>
                  </a:lnTo>
                  <a:lnTo>
                    <a:pt x="2100" y="19433"/>
                  </a:lnTo>
                  <a:lnTo>
                    <a:pt x="2118" y="19507"/>
                  </a:lnTo>
                  <a:lnTo>
                    <a:pt x="2155" y="19600"/>
                  </a:lnTo>
                  <a:lnTo>
                    <a:pt x="2211" y="19674"/>
                  </a:lnTo>
                  <a:lnTo>
                    <a:pt x="2378" y="19841"/>
                  </a:lnTo>
                  <a:lnTo>
                    <a:pt x="2601" y="20009"/>
                  </a:lnTo>
                  <a:lnTo>
                    <a:pt x="2824" y="20157"/>
                  </a:lnTo>
                  <a:lnTo>
                    <a:pt x="3233" y="20399"/>
                  </a:lnTo>
                  <a:lnTo>
                    <a:pt x="2861" y="20436"/>
                  </a:lnTo>
                  <a:lnTo>
                    <a:pt x="1524" y="20436"/>
                  </a:lnTo>
                  <a:lnTo>
                    <a:pt x="1078" y="20473"/>
                  </a:lnTo>
                  <a:lnTo>
                    <a:pt x="874" y="20492"/>
                  </a:lnTo>
                  <a:lnTo>
                    <a:pt x="669" y="20547"/>
                  </a:lnTo>
                  <a:lnTo>
                    <a:pt x="484" y="20603"/>
                  </a:lnTo>
                  <a:lnTo>
                    <a:pt x="316" y="20677"/>
                  </a:lnTo>
                  <a:lnTo>
                    <a:pt x="168" y="20770"/>
                  </a:lnTo>
                  <a:lnTo>
                    <a:pt x="56" y="20900"/>
                  </a:lnTo>
                  <a:lnTo>
                    <a:pt x="19" y="20975"/>
                  </a:lnTo>
                  <a:lnTo>
                    <a:pt x="1" y="21105"/>
                  </a:lnTo>
                  <a:lnTo>
                    <a:pt x="1" y="21253"/>
                  </a:lnTo>
                  <a:lnTo>
                    <a:pt x="19" y="21439"/>
                  </a:lnTo>
                  <a:lnTo>
                    <a:pt x="56" y="21643"/>
                  </a:lnTo>
                  <a:lnTo>
                    <a:pt x="131" y="21866"/>
                  </a:lnTo>
                  <a:lnTo>
                    <a:pt x="223" y="22089"/>
                  </a:lnTo>
                  <a:lnTo>
                    <a:pt x="316" y="22312"/>
                  </a:lnTo>
                  <a:lnTo>
                    <a:pt x="446" y="22535"/>
                  </a:lnTo>
                  <a:lnTo>
                    <a:pt x="595" y="22758"/>
                  </a:lnTo>
                  <a:lnTo>
                    <a:pt x="762" y="22962"/>
                  </a:lnTo>
                  <a:lnTo>
                    <a:pt x="929" y="23148"/>
                  </a:lnTo>
                  <a:lnTo>
                    <a:pt x="1134" y="23297"/>
                  </a:lnTo>
                  <a:lnTo>
                    <a:pt x="1338" y="23427"/>
                  </a:lnTo>
                  <a:lnTo>
                    <a:pt x="1561" y="23520"/>
                  </a:lnTo>
                  <a:lnTo>
                    <a:pt x="1672" y="23538"/>
                  </a:lnTo>
                  <a:lnTo>
                    <a:pt x="1803" y="23557"/>
                  </a:lnTo>
                  <a:lnTo>
                    <a:pt x="2081" y="23575"/>
                  </a:lnTo>
                  <a:lnTo>
                    <a:pt x="2397" y="23557"/>
                  </a:lnTo>
                  <a:lnTo>
                    <a:pt x="2769" y="23538"/>
                  </a:lnTo>
                  <a:lnTo>
                    <a:pt x="3177" y="23482"/>
                  </a:lnTo>
                  <a:lnTo>
                    <a:pt x="4050" y="23352"/>
                  </a:lnTo>
                  <a:lnTo>
                    <a:pt x="4923" y="23185"/>
                  </a:lnTo>
                  <a:lnTo>
                    <a:pt x="5741" y="22999"/>
                  </a:lnTo>
                  <a:lnTo>
                    <a:pt x="6428" y="22851"/>
                  </a:lnTo>
                  <a:lnTo>
                    <a:pt x="7060" y="22702"/>
                  </a:lnTo>
                  <a:lnTo>
                    <a:pt x="8304" y="22944"/>
                  </a:lnTo>
                  <a:lnTo>
                    <a:pt x="9642" y="23204"/>
                  </a:lnTo>
                  <a:lnTo>
                    <a:pt x="11258" y="23482"/>
                  </a:lnTo>
                  <a:lnTo>
                    <a:pt x="13004" y="23780"/>
                  </a:lnTo>
                  <a:lnTo>
                    <a:pt x="13878" y="23910"/>
                  </a:lnTo>
                  <a:lnTo>
                    <a:pt x="14732" y="24021"/>
                  </a:lnTo>
                  <a:lnTo>
                    <a:pt x="15550" y="24133"/>
                  </a:lnTo>
                  <a:lnTo>
                    <a:pt x="16311" y="24207"/>
                  </a:lnTo>
                  <a:lnTo>
                    <a:pt x="16999" y="24263"/>
                  </a:lnTo>
                  <a:lnTo>
                    <a:pt x="17574" y="24281"/>
                  </a:lnTo>
                  <a:lnTo>
                    <a:pt x="18095" y="24263"/>
                  </a:lnTo>
                  <a:lnTo>
                    <a:pt x="18596" y="24263"/>
                  </a:lnTo>
                  <a:lnTo>
                    <a:pt x="19488" y="24188"/>
                  </a:lnTo>
                  <a:lnTo>
                    <a:pt x="20287" y="24114"/>
                  </a:lnTo>
                  <a:lnTo>
                    <a:pt x="20993" y="24021"/>
                  </a:lnTo>
                  <a:lnTo>
                    <a:pt x="21661" y="23928"/>
                  </a:lnTo>
                  <a:lnTo>
                    <a:pt x="22274" y="23854"/>
                  </a:lnTo>
                  <a:lnTo>
                    <a:pt x="22869" y="23798"/>
                  </a:lnTo>
                  <a:lnTo>
                    <a:pt x="23148" y="23798"/>
                  </a:lnTo>
                  <a:lnTo>
                    <a:pt x="23445" y="23780"/>
                  </a:lnTo>
                  <a:lnTo>
                    <a:pt x="23705" y="23780"/>
                  </a:lnTo>
                  <a:lnTo>
                    <a:pt x="23984" y="23761"/>
                  </a:lnTo>
                  <a:lnTo>
                    <a:pt x="24615" y="23705"/>
                  </a:lnTo>
                  <a:lnTo>
                    <a:pt x="25340" y="23650"/>
                  </a:lnTo>
                  <a:lnTo>
                    <a:pt x="26101" y="23575"/>
                  </a:lnTo>
                  <a:lnTo>
                    <a:pt x="26919" y="23520"/>
                  </a:lnTo>
                  <a:lnTo>
                    <a:pt x="27327" y="23501"/>
                  </a:lnTo>
                  <a:lnTo>
                    <a:pt x="27736" y="23520"/>
                  </a:lnTo>
                  <a:lnTo>
                    <a:pt x="28145" y="23520"/>
                  </a:lnTo>
                  <a:lnTo>
                    <a:pt x="28553" y="23557"/>
                  </a:lnTo>
                  <a:lnTo>
                    <a:pt x="28962" y="23613"/>
                  </a:lnTo>
                  <a:lnTo>
                    <a:pt x="29371" y="23687"/>
                  </a:lnTo>
                  <a:lnTo>
                    <a:pt x="29575" y="24356"/>
                  </a:lnTo>
                  <a:lnTo>
                    <a:pt x="29705" y="24764"/>
                  </a:lnTo>
                  <a:lnTo>
                    <a:pt x="29854" y="25266"/>
                  </a:lnTo>
                  <a:lnTo>
                    <a:pt x="29984" y="25823"/>
                  </a:lnTo>
                  <a:lnTo>
                    <a:pt x="30133" y="26436"/>
                  </a:lnTo>
                  <a:lnTo>
                    <a:pt x="30281" y="27142"/>
                  </a:lnTo>
                  <a:lnTo>
                    <a:pt x="30411" y="27904"/>
                  </a:lnTo>
                  <a:lnTo>
                    <a:pt x="30616" y="29037"/>
                  </a:lnTo>
                  <a:lnTo>
                    <a:pt x="30838" y="30059"/>
                  </a:lnTo>
                  <a:lnTo>
                    <a:pt x="31061" y="30969"/>
                  </a:lnTo>
                  <a:lnTo>
                    <a:pt x="31303" y="31824"/>
                  </a:lnTo>
                  <a:lnTo>
                    <a:pt x="31544" y="32604"/>
                  </a:lnTo>
                  <a:lnTo>
                    <a:pt x="31823" y="33384"/>
                  </a:lnTo>
                  <a:lnTo>
                    <a:pt x="32102" y="34164"/>
                  </a:lnTo>
                  <a:lnTo>
                    <a:pt x="32399" y="34963"/>
                  </a:lnTo>
                  <a:lnTo>
                    <a:pt x="32548" y="35372"/>
                  </a:lnTo>
                  <a:lnTo>
                    <a:pt x="32640" y="35799"/>
                  </a:lnTo>
                  <a:lnTo>
                    <a:pt x="32715" y="36208"/>
                  </a:lnTo>
                  <a:lnTo>
                    <a:pt x="32733" y="36654"/>
                  </a:lnTo>
                  <a:lnTo>
                    <a:pt x="32752" y="37081"/>
                  </a:lnTo>
                  <a:lnTo>
                    <a:pt x="32733" y="37527"/>
                  </a:lnTo>
                  <a:lnTo>
                    <a:pt x="32715" y="37973"/>
                  </a:lnTo>
                  <a:lnTo>
                    <a:pt x="32659" y="38418"/>
                  </a:lnTo>
                  <a:lnTo>
                    <a:pt x="32548" y="39310"/>
                  </a:lnTo>
                  <a:lnTo>
                    <a:pt x="32399" y="40202"/>
                  </a:lnTo>
                  <a:lnTo>
                    <a:pt x="32269" y="41075"/>
                  </a:lnTo>
                  <a:lnTo>
                    <a:pt x="32213" y="41502"/>
                  </a:lnTo>
                  <a:lnTo>
                    <a:pt x="32176" y="41911"/>
                  </a:lnTo>
                  <a:lnTo>
                    <a:pt x="32269" y="42097"/>
                  </a:lnTo>
                  <a:lnTo>
                    <a:pt x="32380" y="42301"/>
                  </a:lnTo>
                  <a:lnTo>
                    <a:pt x="32548" y="42561"/>
                  </a:lnTo>
                  <a:lnTo>
                    <a:pt x="32770" y="42858"/>
                  </a:lnTo>
                  <a:lnTo>
                    <a:pt x="33049" y="43211"/>
                  </a:lnTo>
                  <a:lnTo>
                    <a:pt x="33384" y="43564"/>
                  </a:lnTo>
                  <a:lnTo>
                    <a:pt x="33792" y="43954"/>
                  </a:lnTo>
                  <a:lnTo>
                    <a:pt x="34238" y="44326"/>
                  </a:lnTo>
                  <a:lnTo>
                    <a:pt x="34480" y="44512"/>
                  </a:lnTo>
                  <a:lnTo>
                    <a:pt x="34740" y="44698"/>
                  </a:lnTo>
                  <a:lnTo>
                    <a:pt x="35018" y="44865"/>
                  </a:lnTo>
                  <a:lnTo>
                    <a:pt x="35316" y="45051"/>
                  </a:lnTo>
                  <a:lnTo>
                    <a:pt x="35631" y="45199"/>
                  </a:lnTo>
                  <a:lnTo>
                    <a:pt x="35947" y="45348"/>
                  </a:lnTo>
                  <a:lnTo>
                    <a:pt x="36300" y="45478"/>
                  </a:lnTo>
                  <a:lnTo>
                    <a:pt x="36653" y="45608"/>
                  </a:lnTo>
                  <a:lnTo>
                    <a:pt x="37025" y="45719"/>
                  </a:lnTo>
                  <a:lnTo>
                    <a:pt x="37433" y="45812"/>
                  </a:lnTo>
                  <a:lnTo>
                    <a:pt x="37842" y="45886"/>
                  </a:lnTo>
                  <a:lnTo>
                    <a:pt x="38269" y="45942"/>
                  </a:lnTo>
                  <a:lnTo>
                    <a:pt x="38715" y="45979"/>
                  </a:lnTo>
                  <a:lnTo>
                    <a:pt x="39625" y="45979"/>
                  </a:lnTo>
                  <a:lnTo>
                    <a:pt x="40071" y="45942"/>
                  </a:lnTo>
                  <a:lnTo>
                    <a:pt x="40499" y="45886"/>
                  </a:lnTo>
                  <a:lnTo>
                    <a:pt x="40907" y="45812"/>
                  </a:lnTo>
                  <a:lnTo>
                    <a:pt x="41316" y="45719"/>
                  </a:lnTo>
                  <a:lnTo>
                    <a:pt x="41687" y="45608"/>
                  </a:lnTo>
                  <a:lnTo>
                    <a:pt x="42040" y="45496"/>
                  </a:lnTo>
                  <a:lnTo>
                    <a:pt x="42393" y="45348"/>
                  </a:lnTo>
                  <a:lnTo>
                    <a:pt x="42709" y="45199"/>
                  </a:lnTo>
                  <a:lnTo>
                    <a:pt x="43025" y="45051"/>
                  </a:lnTo>
                  <a:lnTo>
                    <a:pt x="43322" y="44883"/>
                  </a:lnTo>
                  <a:lnTo>
                    <a:pt x="43601" y="44698"/>
                  </a:lnTo>
                  <a:lnTo>
                    <a:pt x="43861" y="44512"/>
                  </a:lnTo>
                  <a:lnTo>
                    <a:pt x="44103" y="44326"/>
                  </a:lnTo>
                  <a:lnTo>
                    <a:pt x="44344" y="44140"/>
                  </a:lnTo>
                  <a:lnTo>
                    <a:pt x="44567" y="43954"/>
                  </a:lnTo>
                  <a:lnTo>
                    <a:pt x="44957" y="43564"/>
                  </a:lnTo>
                  <a:lnTo>
                    <a:pt x="45291" y="43211"/>
                  </a:lnTo>
                  <a:lnTo>
                    <a:pt x="45570" y="42858"/>
                  </a:lnTo>
                  <a:lnTo>
                    <a:pt x="45793" y="42561"/>
                  </a:lnTo>
                  <a:lnTo>
                    <a:pt x="45960" y="42301"/>
                  </a:lnTo>
                  <a:lnTo>
                    <a:pt x="46072" y="42097"/>
                  </a:lnTo>
                  <a:lnTo>
                    <a:pt x="46183" y="41911"/>
                  </a:lnTo>
                  <a:lnTo>
                    <a:pt x="46127" y="41502"/>
                  </a:lnTo>
                  <a:lnTo>
                    <a:pt x="46072" y="41075"/>
                  </a:lnTo>
                  <a:lnTo>
                    <a:pt x="45942" y="40202"/>
                  </a:lnTo>
                  <a:lnTo>
                    <a:pt x="45793" y="39310"/>
                  </a:lnTo>
                  <a:lnTo>
                    <a:pt x="45682" y="38418"/>
                  </a:lnTo>
                  <a:lnTo>
                    <a:pt x="45626" y="37973"/>
                  </a:lnTo>
                  <a:lnTo>
                    <a:pt x="45607" y="37527"/>
                  </a:lnTo>
                  <a:lnTo>
                    <a:pt x="45589" y="37081"/>
                  </a:lnTo>
                  <a:lnTo>
                    <a:pt x="45607" y="36654"/>
                  </a:lnTo>
                  <a:lnTo>
                    <a:pt x="45644" y="36208"/>
                  </a:lnTo>
                  <a:lnTo>
                    <a:pt x="45700" y="35799"/>
                  </a:lnTo>
                  <a:lnTo>
                    <a:pt x="45793" y="35372"/>
                  </a:lnTo>
                  <a:lnTo>
                    <a:pt x="45942" y="34963"/>
                  </a:lnTo>
                  <a:lnTo>
                    <a:pt x="46239" y="34164"/>
                  </a:lnTo>
                  <a:lnTo>
                    <a:pt x="46536" y="33384"/>
                  </a:lnTo>
                  <a:lnTo>
                    <a:pt x="46796" y="32604"/>
                  </a:lnTo>
                  <a:lnTo>
                    <a:pt x="47038" y="31824"/>
                  </a:lnTo>
                  <a:lnTo>
                    <a:pt x="47279" y="30969"/>
                  </a:lnTo>
                  <a:lnTo>
                    <a:pt x="47502" y="30059"/>
                  </a:lnTo>
                  <a:lnTo>
                    <a:pt x="47725" y="29037"/>
                  </a:lnTo>
                  <a:lnTo>
                    <a:pt x="47929" y="27904"/>
                  </a:lnTo>
                  <a:lnTo>
                    <a:pt x="48078" y="27142"/>
                  </a:lnTo>
                  <a:lnTo>
                    <a:pt x="48208" y="26455"/>
                  </a:lnTo>
                  <a:lnTo>
                    <a:pt x="48357" y="25823"/>
                  </a:lnTo>
                  <a:lnTo>
                    <a:pt x="48505" y="25266"/>
                  </a:lnTo>
                  <a:lnTo>
                    <a:pt x="48765" y="24356"/>
                  </a:lnTo>
                  <a:lnTo>
                    <a:pt x="48970" y="23687"/>
                  </a:lnTo>
                  <a:lnTo>
                    <a:pt x="49378" y="23613"/>
                  </a:lnTo>
                  <a:lnTo>
                    <a:pt x="49787" y="23557"/>
                  </a:lnTo>
                  <a:lnTo>
                    <a:pt x="50196" y="23520"/>
                  </a:lnTo>
                  <a:lnTo>
                    <a:pt x="50604" y="23520"/>
                  </a:lnTo>
                  <a:lnTo>
                    <a:pt x="51013" y="23501"/>
                  </a:lnTo>
                  <a:lnTo>
                    <a:pt x="51422" y="23520"/>
                  </a:lnTo>
                  <a:lnTo>
                    <a:pt x="52239" y="23575"/>
                  </a:lnTo>
                  <a:lnTo>
                    <a:pt x="53001" y="23650"/>
                  </a:lnTo>
                  <a:lnTo>
                    <a:pt x="53725" y="23705"/>
                  </a:lnTo>
                  <a:lnTo>
                    <a:pt x="54357" y="23761"/>
                  </a:lnTo>
                  <a:lnTo>
                    <a:pt x="54636" y="23780"/>
                  </a:lnTo>
                  <a:lnTo>
                    <a:pt x="54896" y="23780"/>
                  </a:lnTo>
                  <a:lnTo>
                    <a:pt x="55193" y="23798"/>
                  </a:lnTo>
                  <a:lnTo>
                    <a:pt x="55490" y="23798"/>
                  </a:lnTo>
                  <a:lnTo>
                    <a:pt x="56066" y="23854"/>
                  </a:lnTo>
                  <a:lnTo>
                    <a:pt x="56679" y="23928"/>
                  </a:lnTo>
                  <a:lnTo>
                    <a:pt x="57348" y="24021"/>
                  </a:lnTo>
                  <a:lnTo>
                    <a:pt x="58054" y="24114"/>
                  </a:lnTo>
                  <a:lnTo>
                    <a:pt x="58853" y="24188"/>
                  </a:lnTo>
                  <a:lnTo>
                    <a:pt x="59744" y="24263"/>
                  </a:lnTo>
                  <a:lnTo>
                    <a:pt x="60246" y="24263"/>
                  </a:lnTo>
                  <a:lnTo>
                    <a:pt x="60766" y="24281"/>
                  </a:lnTo>
                  <a:lnTo>
                    <a:pt x="61342" y="24263"/>
                  </a:lnTo>
                  <a:lnTo>
                    <a:pt x="62029" y="24207"/>
                  </a:lnTo>
                  <a:lnTo>
                    <a:pt x="62791" y="24133"/>
                  </a:lnTo>
                  <a:lnTo>
                    <a:pt x="63608" y="24021"/>
                  </a:lnTo>
                  <a:lnTo>
                    <a:pt x="64463" y="23910"/>
                  </a:lnTo>
                  <a:lnTo>
                    <a:pt x="65336" y="23780"/>
                  </a:lnTo>
                  <a:lnTo>
                    <a:pt x="67082" y="23482"/>
                  </a:lnTo>
                  <a:lnTo>
                    <a:pt x="68699" y="23204"/>
                  </a:lnTo>
                  <a:lnTo>
                    <a:pt x="70036" y="22944"/>
                  </a:lnTo>
                  <a:lnTo>
                    <a:pt x="71281" y="22702"/>
                  </a:lnTo>
                  <a:lnTo>
                    <a:pt x="71912" y="22851"/>
                  </a:lnTo>
                  <a:lnTo>
                    <a:pt x="72600" y="22999"/>
                  </a:lnTo>
                  <a:lnTo>
                    <a:pt x="73417" y="23185"/>
                  </a:lnTo>
                  <a:lnTo>
                    <a:pt x="74290" y="23352"/>
                  </a:lnTo>
                  <a:lnTo>
                    <a:pt x="75163" y="23482"/>
                  </a:lnTo>
                  <a:lnTo>
                    <a:pt x="75572" y="23538"/>
                  </a:lnTo>
                  <a:lnTo>
                    <a:pt x="75944" y="23557"/>
                  </a:lnTo>
                  <a:lnTo>
                    <a:pt x="76259" y="23575"/>
                  </a:lnTo>
                  <a:lnTo>
                    <a:pt x="76538" y="23557"/>
                  </a:lnTo>
                  <a:lnTo>
                    <a:pt x="76668" y="23538"/>
                  </a:lnTo>
                  <a:lnTo>
                    <a:pt x="76780" y="23520"/>
                  </a:lnTo>
                  <a:lnTo>
                    <a:pt x="77003" y="23427"/>
                  </a:lnTo>
                  <a:lnTo>
                    <a:pt x="77225" y="23297"/>
                  </a:lnTo>
                  <a:lnTo>
                    <a:pt x="77411" y="23148"/>
                  </a:lnTo>
                  <a:lnTo>
                    <a:pt x="77597" y="22962"/>
                  </a:lnTo>
                  <a:lnTo>
                    <a:pt x="77746" y="22758"/>
                  </a:lnTo>
                  <a:lnTo>
                    <a:pt x="77894" y="22535"/>
                  </a:lnTo>
                  <a:lnTo>
                    <a:pt x="78024" y="22312"/>
                  </a:lnTo>
                  <a:lnTo>
                    <a:pt x="78117" y="22089"/>
                  </a:lnTo>
                  <a:lnTo>
                    <a:pt x="78210" y="21866"/>
                  </a:lnTo>
                  <a:lnTo>
                    <a:pt x="78284" y="21643"/>
                  </a:lnTo>
                  <a:lnTo>
                    <a:pt x="78321" y="21439"/>
                  </a:lnTo>
                  <a:lnTo>
                    <a:pt x="78340" y="21253"/>
                  </a:lnTo>
                  <a:lnTo>
                    <a:pt x="78359" y="21105"/>
                  </a:lnTo>
                  <a:lnTo>
                    <a:pt x="78340" y="20975"/>
                  </a:lnTo>
                  <a:lnTo>
                    <a:pt x="78284" y="20900"/>
                  </a:lnTo>
                  <a:lnTo>
                    <a:pt x="78173" y="20770"/>
                  </a:lnTo>
                  <a:lnTo>
                    <a:pt x="78024" y="20677"/>
                  </a:lnTo>
                  <a:lnTo>
                    <a:pt x="77857" y="20603"/>
                  </a:lnTo>
                  <a:lnTo>
                    <a:pt x="77671" y="20547"/>
                  </a:lnTo>
                  <a:lnTo>
                    <a:pt x="77486" y="20492"/>
                  </a:lnTo>
                  <a:lnTo>
                    <a:pt x="77263" y="20473"/>
                  </a:lnTo>
                  <a:lnTo>
                    <a:pt x="76817" y="20436"/>
                  </a:lnTo>
                  <a:lnTo>
                    <a:pt x="75479" y="20436"/>
                  </a:lnTo>
                  <a:lnTo>
                    <a:pt x="75108" y="20399"/>
                  </a:lnTo>
                  <a:lnTo>
                    <a:pt x="75516" y="20157"/>
                  </a:lnTo>
                  <a:lnTo>
                    <a:pt x="75758" y="20009"/>
                  </a:lnTo>
                  <a:lnTo>
                    <a:pt x="75962" y="19841"/>
                  </a:lnTo>
                  <a:lnTo>
                    <a:pt x="76129" y="19674"/>
                  </a:lnTo>
                  <a:lnTo>
                    <a:pt x="76185" y="19600"/>
                  </a:lnTo>
                  <a:lnTo>
                    <a:pt x="76222" y="19507"/>
                  </a:lnTo>
                  <a:lnTo>
                    <a:pt x="76241" y="19433"/>
                  </a:lnTo>
                  <a:lnTo>
                    <a:pt x="76241" y="19340"/>
                  </a:lnTo>
                  <a:lnTo>
                    <a:pt x="76222" y="19265"/>
                  </a:lnTo>
                  <a:lnTo>
                    <a:pt x="76167" y="19191"/>
                  </a:lnTo>
                  <a:lnTo>
                    <a:pt x="76092" y="19154"/>
                  </a:lnTo>
                  <a:lnTo>
                    <a:pt x="76018" y="19117"/>
                  </a:lnTo>
                  <a:lnTo>
                    <a:pt x="75944" y="19098"/>
                  </a:lnTo>
                  <a:lnTo>
                    <a:pt x="75851" y="19080"/>
                  </a:lnTo>
                  <a:lnTo>
                    <a:pt x="75628" y="19080"/>
                  </a:lnTo>
                  <a:lnTo>
                    <a:pt x="75349" y="19117"/>
                  </a:lnTo>
                  <a:lnTo>
                    <a:pt x="75070" y="19191"/>
                  </a:lnTo>
                  <a:lnTo>
                    <a:pt x="74736" y="19265"/>
                  </a:lnTo>
                  <a:lnTo>
                    <a:pt x="74067" y="19488"/>
                  </a:lnTo>
                  <a:lnTo>
                    <a:pt x="73380" y="19767"/>
                  </a:lnTo>
                  <a:lnTo>
                    <a:pt x="72730" y="20027"/>
                  </a:lnTo>
                  <a:lnTo>
                    <a:pt x="72172" y="20250"/>
                  </a:lnTo>
                  <a:lnTo>
                    <a:pt x="71782" y="20399"/>
                  </a:lnTo>
                  <a:lnTo>
                    <a:pt x="71597" y="20454"/>
                  </a:lnTo>
                  <a:lnTo>
                    <a:pt x="71355" y="20473"/>
                  </a:lnTo>
                  <a:lnTo>
                    <a:pt x="71076" y="20492"/>
                  </a:lnTo>
                  <a:lnTo>
                    <a:pt x="70742" y="20473"/>
                  </a:lnTo>
                  <a:lnTo>
                    <a:pt x="69999" y="20417"/>
                  </a:lnTo>
                  <a:lnTo>
                    <a:pt x="69126" y="20324"/>
                  </a:lnTo>
                  <a:lnTo>
                    <a:pt x="67212" y="20083"/>
                  </a:lnTo>
                  <a:lnTo>
                    <a:pt x="66265" y="19971"/>
                  </a:lnTo>
                  <a:lnTo>
                    <a:pt x="65373" y="19897"/>
                  </a:lnTo>
                  <a:lnTo>
                    <a:pt x="64927" y="19879"/>
                  </a:lnTo>
                  <a:lnTo>
                    <a:pt x="64463" y="19897"/>
                  </a:lnTo>
                  <a:lnTo>
                    <a:pt x="63980" y="19953"/>
                  </a:lnTo>
                  <a:lnTo>
                    <a:pt x="63497" y="20009"/>
                  </a:lnTo>
                  <a:lnTo>
                    <a:pt x="62995" y="20083"/>
                  </a:lnTo>
                  <a:lnTo>
                    <a:pt x="62512" y="20176"/>
                  </a:lnTo>
                  <a:lnTo>
                    <a:pt x="61602" y="20380"/>
                  </a:lnTo>
                  <a:lnTo>
                    <a:pt x="60785" y="20603"/>
                  </a:lnTo>
                  <a:lnTo>
                    <a:pt x="60135" y="20789"/>
                  </a:lnTo>
                  <a:lnTo>
                    <a:pt x="59540" y="20975"/>
                  </a:lnTo>
                  <a:lnTo>
                    <a:pt x="59429" y="20863"/>
                  </a:lnTo>
                  <a:lnTo>
                    <a:pt x="59317" y="20752"/>
                  </a:lnTo>
                  <a:lnTo>
                    <a:pt x="59057" y="20529"/>
                  </a:lnTo>
                  <a:lnTo>
                    <a:pt x="58760" y="20324"/>
                  </a:lnTo>
                  <a:lnTo>
                    <a:pt x="58425" y="20139"/>
                  </a:lnTo>
                  <a:lnTo>
                    <a:pt x="58054" y="19971"/>
                  </a:lnTo>
                  <a:lnTo>
                    <a:pt x="57664" y="19841"/>
                  </a:lnTo>
                  <a:lnTo>
                    <a:pt x="57255" y="19711"/>
                  </a:lnTo>
                  <a:lnTo>
                    <a:pt x="56846" y="19618"/>
                  </a:lnTo>
                  <a:lnTo>
                    <a:pt x="56401" y="19544"/>
                  </a:lnTo>
                  <a:lnTo>
                    <a:pt x="55973" y="19488"/>
                  </a:lnTo>
                  <a:lnTo>
                    <a:pt x="55546" y="19451"/>
                  </a:lnTo>
                  <a:lnTo>
                    <a:pt x="55119" y="19451"/>
                  </a:lnTo>
                  <a:lnTo>
                    <a:pt x="54710" y="19470"/>
                  </a:lnTo>
                  <a:lnTo>
                    <a:pt x="54320" y="19526"/>
                  </a:lnTo>
                  <a:lnTo>
                    <a:pt x="53948" y="19600"/>
                  </a:lnTo>
                  <a:lnTo>
                    <a:pt x="53614" y="19711"/>
                  </a:lnTo>
                  <a:lnTo>
                    <a:pt x="53261" y="19433"/>
                  </a:lnTo>
                  <a:lnTo>
                    <a:pt x="52908" y="19173"/>
                  </a:lnTo>
                  <a:lnTo>
                    <a:pt x="52555" y="18950"/>
                  </a:lnTo>
                  <a:lnTo>
                    <a:pt x="52165" y="18745"/>
                  </a:lnTo>
                  <a:lnTo>
                    <a:pt x="51775" y="18560"/>
                  </a:lnTo>
                  <a:lnTo>
                    <a:pt x="51385" y="18392"/>
                  </a:lnTo>
                  <a:lnTo>
                    <a:pt x="50976" y="18244"/>
                  </a:lnTo>
                  <a:lnTo>
                    <a:pt x="50586" y="18132"/>
                  </a:lnTo>
                  <a:lnTo>
                    <a:pt x="50177" y="18021"/>
                  </a:lnTo>
                  <a:lnTo>
                    <a:pt x="49769" y="17928"/>
                  </a:lnTo>
                  <a:lnTo>
                    <a:pt x="49360" y="17854"/>
                  </a:lnTo>
                  <a:lnTo>
                    <a:pt x="48970" y="17798"/>
                  </a:lnTo>
                  <a:lnTo>
                    <a:pt x="48561" y="17742"/>
                  </a:lnTo>
                  <a:lnTo>
                    <a:pt x="48189" y="17724"/>
                  </a:lnTo>
                  <a:lnTo>
                    <a:pt x="47818" y="17705"/>
                  </a:lnTo>
                  <a:lnTo>
                    <a:pt x="46815" y="17705"/>
                  </a:lnTo>
                  <a:lnTo>
                    <a:pt x="46239" y="17761"/>
                  </a:lnTo>
                  <a:lnTo>
                    <a:pt x="46369" y="17501"/>
                  </a:lnTo>
                  <a:lnTo>
                    <a:pt x="46480" y="17259"/>
                  </a:lnTo>
                  <a:lnTo>
                    <a:pt x="46555" y="16999"/>
                  </a:lnTo>
                  <a:lnTo>
                    <a:pt x="46610" y="16758"/>
                  </a:lnTo>
                  <a:lnTo>
                    <a:pt x="46629" y="16516"/>
                  </a:lnTo>
                  <a:lnTo>
                    <a:pt x="46629" y="16275"/>
                  </a:lnTo>
                  <a:lnTo>
                    <a:pt x="46592" y="16052"/>
                  </a:lnTo>
                  <a:lnTo>
                    <a:pt x="46536" y="15810"/>
                  </a:lnTo>
                  <a:lnTo>
                    <a:pt x="46462" y="15587"/>
                  </a:lnTo>
                  <a:lnTo>
                    <a:pt x="46369" y="15364"/>
                  </a:lnTo>
                  <a:lnTo>
                    <a:pt x="46276" y="15160"/>
                  </a:lnTo>
                  <a:lnTo>
                    <a:pt x="46146" y="14937"/>
                  </a:lnTo>
                  <a:lnTo>
                    <a:pt x="45886" y="14528"/>
                  </a:lnTo>
                  <a:lnTo>
                    <a:pt x="45589" y="14120"/>
                  </a:lnTo>
                  <a:lnTo>
                    <a:pt x="45719" y="13952"/>
                  </a:lnTo>
                  <a:lnTo>
                    <a:pt x="45830" y="13767"/>
                  </a:lnTo>
                  <a:lnTo>
                    <a:pt x="45923" y="13581"/>
                  </a:lnTo>
                  <a:lnTo>
                    <a:pt x="46016" y="13395"/>
                  </a:lnTo>
                  <a:lnTo>
                    <a:pt x="46072" y="13209"/>
                  </a:lnTo>
                  <a:lnTo>
                    <a:pt x="46127" y="13024"/>
                  </a:lnTo>
                  <a:lnTo>
                    <a:pt x="46183" y="12838"/>
                  </a:lnTo>
                  <a:lnTo>
                    <a:pt x="46220" y="12633"/>
                  </a:lnTo>
                  <a:lnTo>
                    <a:pt x="46239" y="12448"/>
                  </a:lnTo>
                  <a:lnTo>
                    <a:pt x="46239" y="12262"/>
                  </a:lnTo>
                  <a:lnTo>
                    <a:pt x="46239" y="12076"/>
                  </a:lnTo>
                  <a:lnTo>
                    <a:pt x="46220" y="11872"/>
                  </a:lnTo>
                  <a:lnTo>
                    <a:pt x="46183" y="11686"/>
                  </a:lnTo>
                  <a:lnTo>
                    <a:pt x="46146" y="11500"/>
                  </a:lnTo>
                  <a:lnTo>
                    <a:pt x="46090" y="11314"/>
                  </a:lnTo>
                  <a:lnTo>
                    <a:pt x="46035" y="11147"/>
                  </a:lnTo>
                  <a:lnTo>
                    <a:pt x="46183" y="10961"/>
                  </a:lnTo>
                  <a:lnTo>
                    <a:pt x="46332" y="10757"/>
                  </a:lnTo>
                  <a:lnTo>
                    <a:pt x="46480" y="10478"/>
                  </a:lnTo>
                  <a:lnTo>
                    <a:pt x="46555" y="10330"/>
                  </a:lnTo>
                  <a:lnTo>
                    <a:pt x="46610" y="10163"/>
                  </a:lnTo>
                  <a:lnTo>
                    <a:pt x="46648" y="9995"/>
                  </a:lnTo>
                  <a:lnTo>
                    <a:pt x="46685" y="9810"/>
                  </a:lnTo>
                  <a:lnTo>
                    <a:pt x="46685" y="9624"/>
                  </a:lnTo>
                  <a:lnTo>
                    <a:pt x="46666" y="9438"/>
                  </a:lnTo>
                  <a:lnTo>
                    <a:pt x="46610" y="9234"/>
                  </a:lnTo>
                  <a:lnTo>
                    <a:pt x="46518" y="9029"/>
                  </a:lnTo>
                  <a:lnTo>
                    <a:pt x="46146" y="8305"/>
                  </a:lnTo>
                  <a:lnTo>
                    <a:pt x="45997" y="7971"/>
                  </a:lnTo>
                  <a:lnTo>
                    <a:pt x="45867" y="7655"/>
                  </a:lnTo>
                  <a:lnTo>
                    <a:pt x="45774" y="7320"/>
                  </a:lnTo>
                  <a:lnTo>
                    <a:pt x="45682" y="6986"/>
                  </a:lnTo>
                  <a:lnTo>
                    <a:pt x="45644" y="6633"/>
                  </a:lnTo>
                  <a:lnTo>
                    <a:pt x="45607" y="6243"/>
                  </a:lnTo>
                  <a:lnTo>
                    <a:pt x="45589" y="5871"/>
                  </a:lnTo>
                  <a:lnTo>
                    <a:pt x="45552" y="5444"/>
                  </a:lnTo>
                  <a:lnTo>
                    <a:pt x="45459" y="4980"/>
                  </a:lnTo>
                  <a:lnTo>
                    <a:pt x="45347" y="4497"/>
                  </a:lnTo>
                  <a:lnTo>
                    <a:pt x="45180" y="3976"/>
                  </a:lnTo>
                  <a:lnTo>
                    <a:pt x="45069" y="3716"/>
                  </a:lnTo>
                  <a:lnTo>
                    <a:pt x="44957" y="3456"/>
                  </a:lnTo>
                  <a:lnTo>
                    <a:pt x="44846" y="3196"/>
                  </a:lnTo>
                  <a:lnTo>
                    <a:pt x="44697" y="2936"/>
                  </a:lnTo>
                  <a:lnTo>
                    <a:pt x="44548" y="2676"/>
                  </a:lnTo>
                  <a:lnTo>
                    <a:pt x="44381" y="2435"/>
                  </a:lnTo>
                  <a:lnTo>
                    <a:pt x="44195" y="2174"/>
                  </a:lnTo>
                  <a:lnTo>
                    <a:pt x="43991" y="1933"/>
                  </a:lnTo>
                  <a:lnTo>
                    <a:pt x="43787" y="1710"/>
                  </a:lnTo>
                  <a:lnTo>
                    <a:pt x="43545" y="1487"/>
                  </a:lnTo>
                  <a:lnTo>
                    <a:pt x="43285" y="1264"/>
                  </a:lnTo>
                  <a:lnTo>
                    <a:pt x="43025" y="1078"/>
                  </a:lnTo>
                  <a:lnTo>
                    <a:pt x="42728" y="893"/>
                  </a:lnTo>
                  <a:lnTo>
                    <a:pt x="42431" y="707"/>
                  </a:lnTo>
                  <a:lnTo>
                    <a:pt x="42096" y="558"/>
                  </a:lnTo>
                  <a:lnTo>
                    <a:pt x="41743" y="410"/>
                  </a:lnTo>
                  <a:lnTo>
                    <a:pt x="41372" y="280"/>
                  </a:lnTo>
                  <a:lnTo>
                    <a:pt x="40982" y="187"/>
                  </a:lnTo>
                  <a:lnTo>
                    <a:pt x="40554" y="94"/>
                  </a:lnTo>
                  <a:lnTo>
                    <a:pt x="40127" y="38"/>
                  </a:lnTo>
                  <a:lnTo>
                    <a:pt x="39663" y="1"/>
                  </a:lnTo>
                  <a:close/>
                </a:path>
              </a:pathLst>
            </a:custGeom>
            <a:solidFill>
              <a:schemeClr val="dk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7"/>
            <p:cNvSpPr/>
            <p:nvPr/>
          </p:nvSpPr>
          <p:spPr>
            <a:xfrm>
              <a:off x="2917377" y="-1073846"/>
              <a:ext cx="65605" cy="10878"/>
            </a:xfrm>
            <a:custGeom>
              <a:avLst/>
              <a:gdLst/>
              <a:ahLst/>
              <a:cxnLst/>
              <a:rect l="l" t="t" r="r" b="b"/>
              <a:pathLst>
                <a:path w="2138" h="354" fill="none" extrusionOk="0">
                  <a:moveTo>
                    <a:pt x="1" y="354"/>
                  </a:moveTo>
                  <a:lnTo>
                    <a:pt x="2137"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7"/>
            <p:cNvSpPr/>
            <p:nvPr/>
          </p:nvSpPr>
          <p:spPr>
            <a:xfrm>
              <a:off x="2933915" y="-1069852"/>
              <a:ext cx="25683" cy="16041"/>
            </a:xfrm>
            <a:custGeom>
              <a:avLst/>
              <a:gdLst/>
              <a:ahLst/>
              <a:cxnLst/>
              <a:rect l="l" t="t" r="r" b="b"/>
              <a:pathLst>
                <a:path w="837" h="522" fill="none" extrusionOk="0">
                  <a:moveTo>
                    <a:pt x="1" y="131"/>
                  </a:moveTo>
                  <a:lnTo>
                    <a:pt x="1" y="131"/>
                  </a:lnTo>
                  <a:lnTo>
                    <a:pt x="19" y="205"/>
                  </a:lnTo>
                  <a:lnTo>
                    <a:pt x="112" y="335"/>
                  </a:lnTo>
                  <a:lnTo>
                    <a:pt x="168" y="410"/>
                  </a:lnTo>
                  <a:lnTo>
                    <a:pt x="242" y="484"/>
                  </a:lnTo>
                  <a:lnTo>
                    <a:pt x="335" y="521"/>
                  </a:lnTo>
                  <a:lnTo>
                    <a:pt x="446" y="521"/>
                  </a:lnTo>
                  <a:lnTo>
                    <a:pt x="446" y="521"/>
                  </a:lnTo>
                  <a:lnTo>
                    <a:pt x="502" y="502"/>
                  </a:lnTo>
                  <a:lnTo>
                    <a:pt x="576" y="484"/>
                  </a:lnTo>
                  <a:lnTo>
                    <a:pt x="669" y="428"/>
                  </a:lnTo>
                  <a:lnTo>
                    <a:pt x="725" y="335"/>
                  </a:lnTo>
                  <a:lnTo>
                    <a:pt x="781" y="242"/>
                  </a:lnTo>
                  <a:lnTo>
                    <a:pt x="799" y="150"/>
                  </a:lnTo>
                  <a:lnTo>
                    <a:pt x="818" y="75"/>
                  </a:lnTo>
                  <a:lnTo>
                    <a:pt x="837"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7"/>
            <p:cNvSpPr/>
            <p:nvPr/>
          </p:nvSpPr>
          <p:spPr>
            <a:xfrm>
              <a:off x="2790836" y="-979074"/>
              <a:ext cx="19976" cy="91944"/>
            </a:xfrm>
            <a:custGeom>
              <a:avLst/>
              <a:gdLst/>
              <a:ahLst/>
              <a:cxnLst/>
              <a:rect l="l" t="t" r="r" b="b"/>
              <a:pathLst>
                <a:path w="651" h="2992" fill="none" extrusionOk="0">
                  <a:moveTo>
                    <a:pt x="205" y="1"/>
                  </a:moveTo>
                  <a:lnTo>
                    <a:pt x="205" y="1"/>
                  </a:lnTo>
                  <a:lnTo>
                    <a:pt x="149" y="186"/>
                  </a:lnTo>
                  <a:lnTo>
                    <a:pt x="94" y="372"/>
                  </a:lnTo>
                  <a:lnTo>
                    <a:pt x="56" y="558"/>
                  </a:lnTo>
                  <a:lnTo>
                    <a:pt x="19" y="744"/>
                  </a:lnTo>
                  <a:lnTo>
                    <a:pt x="1" y="930"/>
                  </a:lnTo>
                  <a:lnTo>
                    <a:pt x="1" y="1134"/>
                  </a:lnTo>
                  <a:lnTo>
                    <a:pt x="1" y="1320"/>
                  </a:lnTo>
                  <a:lnTo>
                    <a:pt x="19" y="1505"/>
                  </a:lnTo>
                  <a:lnTo>
                    <a:pt x="56" y="1691"/>
                  </a:lnTo>
                  <a:lnTo>
                    <a:pt x="112" y="1896"/>
                  </a:lnTo>
                  <a:lnTo>
                    <a:pt x="168" y="2081"/>
                  </a:lnTo>
                  <a:lnTo>
                    <a:pt x="224" y="2267"/>
                  </a:lnTo>
                  <a:lnTo>
                    <a:pt x="317" y="2453"/>
                  </a:lnTo>
                  <a:lnTo>
                    <a:pt x="409" y="2639"/>
                  </a:lnTo>
                  <a:lnTo>
                    <a:pt x="521" y="2824"/>
                  </a:lnTo>
                  <a:lnTo>
                    <a:pt x="651" y="299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7"/>
            <p:cNvSpPr/>
            <p:nvPr/>
          </p:nvSpPr>
          <p:spPr>
            <a:xfrm>
              <a:off x="2797126" y="-1164040"/>
              <a:ext cx="100923" cy="184995"/>
            </a:xfrm>
            <a:custGeom>
              <a:avLst/>
              <a:gdLst/>
              <a:ahLst/>
              <a:cxnLst/>
              <a:rect l="l" t="t" r="r" b="b"/>
              <a:pathLst>
                <a:path w="3289" h="6020" fill="none" extrusionOk="0">
                  <a:moveTo>
                    <a:pt x="3288" y="1"/>
                  </a:moveTo>
                  <a:lnTo>
                    <a:pt x="3288" y="1"/>
                  </a:lnTo>
                  <a:lnTo>
                    <a:pt x="3214" y="577"/>
                  </a:lnTo>
                  <a:lnTo>
                    <a:pt x="3158" y="874"/>
                  </a:lnTo>
                  <a:lnTo>
                    <a:pt x="3084" y="1171"/>
                  </a:lnTo>
                  <a:lnTo>
                    <a:pt x="3010" y="1487"/>
                  </a:lnTo>
                  <a:lnTo>
                    <a:pt x="2898" y="1803"/>
                  </a:lnTo>
                  <a:lnTo>
                    <a:pt x="2787" y="2100"/>
                  </a:lnTo>
                  <a:lnTo>
                    <a:pt x="2675" y="2416"/>
                  </a:lnTo>
                  <a:lnTo>
                    <a:pt x="2527" y="2713"/>
                  </a:lnTo>
                  <a:lnTo>
                    <a:pt x="2378" y="3010"/>
                  </a:lnTo>
                  <a:lnTo>
                    <a:pt x="2211" y="3289"/>
                  </a:lnTo>
                  <a:lnTo>
                    <a:pt x="2025" y="3567"/>
                  </a:lnTo>
                  <a:lnTo>
                    <a:pt x="1821" y="3828"/>
                  </a:lnTo>
                  <a:lnTo>
                    <a:pt x="1616" y="4088"/>
                  </a:lnTo>
                  <a:lnTo>
                    <a:pt x="1375" y="4311"/>
                  </a:lnTo>
                  <a:lnTo>
                    <a:pt x="1133" y="4534"/>
                  </a:lnTo>
                  <a:lnTo>
                    <a:pt x="1133" y="4534"/>
                  </a:lnTo>
                  <a:lnTo>
                    <a:pt x="929" y="4682"/>
                  </a:lnTo>
                  <a:lnTo>
                    <a:pt x="762" y="4849"/>
                  </a:lnTo>
                  <a:lnTo>
                    <a:pt x="595" y="5035"/>
                  </a:lnTo>
                  <a:lnTo>
                    <a:pt x="446" y="5221"/>
                  </a:lnTo>
                  <a:lnTo>
                    <a:pt x="316" y="5407"/>
                  </a:lnTo>
                  <a:lnTo>
                    <a:pt x="204" y="5611"/>
                  </a:lnTo>
                  <a:lnTo>
                    <a:pt x="93" y="5815"/>
                  </a:lnTo>
                  <a:lnTo>
                    <a:pt x="0" y="602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7"/>
            <p:cNvSpPr/>
            <p:nvPr/>
          </p:nvSpPr>
          <p:spPr>
            <a:xfrm>
              <a:off x="2803938" y="-1068684"/>
              <a:ext cx="100371" cy="372786"/>
            </a:xfrm>
            <a:custGeom>
              <a:avLst/>
              <a:gdLst/>
              <a:ahLst/>
              <a:cxnLst/>
              <a:rect l="l" t="t" r="r" b="b"/>
              <a:pathLst>
                <a:path w="3271" h="12131" fill="none" extrusionOk="0">
                  <a:moveTo>
                    <a:pt x="2100" y="0"/>
                  </a:moveTo>
                  <a:lnTo>
                    <a:pt x="2100" y="0"/>
                  </a:lnTo>
                  <a:lnTo>
                    <a:pt x="2156" y="316"/>
                  </a:lnTo>
                  <a:lnTo>
                    <a:pt x="2175" y="613"/>
                  </a:lnTo>
                  <a:lnTo>
                    <a:pt x="2175" y="892"/>
                  </a:lnTo>
                  <a:lnTo>
                    <a:pt x="2156" y="1152"/>
                  </a:lnTo>
                  <a:lnTo>
                    <a:pt x="2137" y="1393"/>
                  </a:lnTo>
                  <a:lnTo>
                    <a:pt x="2100" y="1653"/>
                  </a:lnTo>
                  <a:lnTo>
                    <a:pt x="2007" y="2118"/>
                  </a:lnTo>
                  <a:lnTo>
                    <a:pt x="1933" y="2582"/>
                  </a:lnTo>
                  <a:lnTo>
                    <a:pt x="1933" y="2824"/>
                  </a:lnTo>
                  <a:lnTo>
                    <a:pt x="1933" y="3065"/>
                  </a:lnTo>
                  <a:lnTo>
                    <a:pt x="1952" y="3307"/>
                  </a:lnTo>
                  <a:lnTo>
                    <a:pt x="2007" y="3585"/>
                  </a:lnTo>
                  <a:lnTo>
                    <a:pt x="2100" y="3864"/>
                  </a:lnTo>
                  <a:lnTo>
                    <a:pt x="2230" y="4143"/>
                  </a:lnTo>
                  <a:lnTo>
                    <a:pt x="2230" y="4143"/>
                  </a:lnTo>
                  <a:lnTo>
                    <a:pt x="2509" y="4756"/>
                  </a:lnTo>
                  <a:lnTo>
                    <a:pt x="2788" y="5332"/>
                  </a:lnTo>
                  <a:lnTo>
                    <a:pt x="2918" y="5610"/>
                  </a:lnTo>
                  <a:lnTo>
                    <a:pt x="3029" y="5889"/>
                  </a:lnTo>
                  <a:lnTo>
                    <a:pt x="3122" y="6168"/>
                  </a:lnTo>
                  <a:lnTo>
                    <a:pt x="3196" y="6428"/>
                  </a:lnTo>
                  <a:lnTo>
                    <a:pt x="3233" y="6688"/>
                  </a:lnTo>
                  <a:lnTo>
                    <a:pt x="3271" y="6948"/>
                  </a:lnTo>
                  <a:lnTo>
                    <a:pt x="3271" y="7208"/>
                  </a:lnTo>
                  <a:lnTo>
                    <a:pt x="3233" y="7449"/>
                  </a:lnTo>
                  <a:lnTo>
                    <a:pt x="3159" y="7672"/>
                  </a:lnTo>
                  <a:lnTo>
                    <a:pt x="3029" y="7914"/>
                  </a:lnTo>
                  <a:lnTo>
                    <a:pt x="2880" y="8137"/>
                  </a:lnTo>
                  <a:lnTo>
                    <a:pt x="2676" y="8341"/>
                  </a:lnTo>
                  <a:lnTo>
                    <a:pt x="2676" y="8341"/>
                  </a:lnTo>
                  <a:lnTo>
                    <a:pt x="2472" y="8546"/>
                  </a:lnTo>
                  <a:lnTo>
                    <a:pt x="2305" y="8713"/>
                  </a:lnTo>
                  <a:lnTo>
                    <a:pt x="2193" y="8861"/>
                  </a:lnTo>
                  <a:lnTo>
                    <a:pt x="2100" y="8991"/>
                  </a:lnTo>
                  <a:lnTo>
                    <a:pt x="2044" y="9103"/>
                  </a:lnTo>
                  <a:lnTo>
                    <a:pt x="2007" y="9214"/>
                  </a:lnTo>
                  <a:lnTo>
                    <a:pt x="2007" y="9307"/>
                  </a:lnTo>
                  <a:lnTo>
                    <a:pt x="2007" y="9400"/>
                  </a:lnTo>
                  <a:lnTo>
                    <a:pt x="2063" y="9604"/>
                  </a:lnTo>
                  <a:lnTo>
                    <a:pt x="2119" y="9827"/>
                  </a:lnTo>
                  <a:lnTo>
                    <a:pt x="2156" y="9957"/>
                  </a:lnTo>
                  <a:lnTo>
                    <a:pt x="2175" y="10106"/>
                  </a:lnTo>
                  <a:lnTo>
                    <a:pt x="2193" y="10273"/>
                  </a:lnTo>
                  <a:lnTo>
                    <a:pt x="2175" y="10478"/>
                  </a:lnTo>
                  <a:lnTo>
                    <a:pt x="2175" y="10478"/>
                  </a:lnTo>
                  <a:lnTo>
                    <a:pt x="2156" y="10589"/>
                  </a:lnTo>
                  <a:lnTo>
                    <a:pt x="2137" y="10682"/>
                  </a:lnTo>
                  <a:lnTo>
                    <a:pt x="2063" y="10886"/>
                  </a:lnTo>
                  <a:lnTo>
                    <a:pt x="1933" y="11053"/>
                  </a:lnTo>
                  <a:lnTo>
                    <a:pt x="1803" y="11221"/>
                  </a:lnTo>
                  <a:lnTo>
                    <a:pt x="1636" y="11369"/>
                  </a:lnTo>
                  <a:lnTo>
                    <a:pt x="1450" y="11518"/>
                  </a:lnTo>
                  <a:lnTo>
                    <a:pt x="1264" y="11629"/>
                  </a:lnTo>
                  <a:lnTo>
                    <a:pt x="1060" y="11741"/>
                  </a:lnTo>
                  <a:lnTo>
                    <a:pt x="670" y="11908"/>
                  </a:lnTo>
                  <a:lnTo>
                    <a:pt x="354" y="12038"/>
                  </a:lnTo>
                  <a:lnTo>
                    <a:pt x="20" y="12131"/>
                  </a:lnTo>
                  <a:lnTo>
                    <a:pt x="20" y="12131"/>
                  </a:lnTo>
                  <a:lnTo>
                    <a:pt x="1" y="11927"/>
                  </a:lnTo>
                  <a:lnTo>
                    <a:pt x="1" y="11704"/>
                  </a:lnTo>
                  <a:lnTo>
                    <a:pt x="20" y="11425"/>
                  </a:lnTo>
                  <a:lnTo>
                    <a:pt x="75" y="11146"/>
                  </a:lnTo>
                  <a:lnTo>
                    <a:pt x="112" y="10998"/>
                  </a:lnTo>
                  <a:lnTo>
                    <a:pt x="168" y="10849"/>
                  </a:lnTo>
                  <a:lnTo>
                    <a:pt x="224" y="10719"/>
                  </a:lnTo>
                  <a:lnTo>
                    <a:pt x="298" y="10589"/>
                  </a:lnTo>
                  <a:lnTo>
                    <a:pt x="410" y="10478"/>
                  </a:lnTo>
                  <a:lnTo>
                    <a:pt x="521" y="10403"/>
                  </a:lnTo>
                  <a:lnTo>
                    <a:pt x="521" y="10403"/>
                  </a:lnTo>
                  <a:lnTo>
                    <a:pt x="633" y="10310"/>
                  </a:lnTo>
                  <a:lnTo>
                    <a:pt x="707" y="10199"/>
                  </a:lnTo>
                  <a:lnTo>
                    <a:pt x="744" y="10087"/>
                  </a:lnTo>
                  <a:lnTo>
                    <a:pt x="763" y="9976"/>
                  </a:lnTo>
                  <a:lnTo>
                    <a:pt x="763" y="9827"/>
                  </a:lnTo>
                  <a:lnTo>
                    <a:pt x="763" y="9697"/>
                  </a:lnTo>
                  <a:lnTo>
                    <a:pt x="688" y="9382"/>
                  </a:lnTo>
                  <a:lnTo>
                    <a:pt x="633" y="9047"/>
                  </a:lnTo>
                  <a:lnTo>
                    <a:pt x="595" y="8861"/>
                  </a:lnTo>
                  <a:lnTo>
                    <a:pt x="577" y="8676"/>
                  </a:lnTo>
                  <a:lnTo>
                    <a:pt x="577" y="8508"/>
                  </a:lnTo>
                  <a:lnTo>
                    <a:pt x="595" y="8304"/>
                  </a:lnTo>
                  <a:lnTo>
                    <a:pt x="633" y="8118"/>
                  </a:lnTo>
                  <a:lnTo>
                    <a:pt x="688" y="7932"/>
                  </a:lnTo>
                  <a:lnTo>
                    <a:pt x="688" y="7932"/>
                  </a:lnTo>
                  <a:lnTo>
                    <a:pt x="818" y="7672"/>
                  </a:lnTo>
                  <a:lnTo>
                    <a:pt x="986" y="7431"/>
                  </a:lnTo>
                  <a:lnTo>
                    <a:pt x="1153" y="7227"/>
                  </a:lnTo>
                  <a:lnTo>
                    <a:pt x="1339" y="7022"/>
                  </a:lnTo>
                  <a:lnTo>
                    <a:pt x="1524" y="6855"/>
                  </a:lnTo>
                  <a:lnTo>
                    <a:pt x="1729" y="6706"/>
                  </a:lnTo>
                  <a:lnTo>
                    <a:pt x="1914" y="6558"/>
                  </a:lnTo>
                  <a:lnTo>
                    <a:pt x="2119" y="6446"/>
                  </a:lnTo>
                  <a:lnTo>
                    <a:pt x="2490" y="6261"/>
                  </a:lnTo>
                  <a:lnTo>
                    <a:pt x="2788" y="6131"/>
                  </a:lnTo>
                  <a:lnTo>
                    <a:pt x="3066" y="603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7"/>
            <p:cNvSpPr/>
            <p:nvPr/>
          </p:nvSpPr>
          <p:spPr>
            <a:xfrm>
              <a:off x="2778869" y="-887160"/>
              <a:ext cx="36515" cy="141604"/>
            </a:xfrm>
            <a:custGeom>
              <a:avLst/>
              <a:gdLst/>
              <a:ahLst/>
              <a:cxnLst/>
              <a:rect l="l" t="t" r="r" b="b"/>
              <a:pathLst>
                <a:path w="1190" h="4608" fill="none" extrusionOk="0">
                  <a:moveTo>
                    <a:pt x="1041" y="1"/>
                  </a:moveTo>
                  <a:lnTo>
                    <a:pt x="1041" y="1"/>
                  </a:lnTo>
                  <a:lnTo>
                    <a:pt x="855" y="242"/>
                  </a:lnTo>
                  <a:lnTo>
                    <a:pt x="688" y="502"/>
                  </a:lnTo>
                  <a:lnTo>
                    <a:pt x="521" y="744"/>
                  </a:lnTo>
                  <a:lnTo>
                    <a:pt x="372" y="1004"/>
                  </a:lnTo>
                  <a:lnTo>
                    <a:pt x="242" y="1264"/>
                  </a:lnTo>
                  <a:lnTo>
                    <a:pt x="131" y="1542"/>
                  </a:lnTo>
                  <a:lnTo>
                    <a:pt x="56" y="1821"/>
                  </a:lnTo>
                  <a:lnTo>
                    <a:pt x="19" y="2100"/>
                  </a:lnTo>
                  <a:lnTo>
                    <a:pt x="1" y="2397"/>
                  </a:lnTo>
                  <a:lnTo>
                    <a:pt x="19" y="2694"/>
                  </a:lnTo>
                  <a:lnTo>
                    <a:pt x="93" y="2992"/>
                  </a:lnTo>
                  <a:lnTo>
                    <a:pt x="205" y="3307"/>
                  </a:lnTo>
                  <a:lnTo>
                    <a:pt x="372" y="3623"/>
                  </a:lnTo>
                  <a:lnTo>
                    <a:pt x="595" y="3939"/>
                  </a:lnTo>
                  <a:lnTo>
                    <a:pt x="855" y="4273"/>
                  </a:lnTo>
                  <a:lnTo>
                    <a:pt x="1190" y="460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7"/>
            <p:cNvSpPr/>
            <p:nvPr/>
          </p:nvSpPr>
          <p:spPr>
            <a:xfrm>
              <a:off x="2810781" y="-1011618"/>
              <a:ext cx="26266" cy="124487"/>
            </a:xfrm>
            <a:custGeom>
              <a:avLst/>
              <a:gdLst/>
              <a:ahLst/>
              <a:cxnLst/>
              <a:rect l="l" t="t" r="r" b="b"/>
              <a:pathLst>
                <a:path w="856" h="4051" fill="none" extrusionOk="0">
                  <a:moveTo>
                    <a:pt x="224" y="1"/>
                  </a:moveTo>
                  <a:lnTo>
                    <a:pt x="224" y="1"/>
                  </a:lnTo>
                  <a:lnTo>
                    <a:pt x="465" y="484"/>
                  </a:lnTo>
                  <a:lnTo>
                    <a:pt x="577" y="725"/>
                  </a:lnTo>
                  <a:lnTo>
                    <a:pt x="670" y="967"/>
                  </a:lnTo>
                  <a:lnTo>
                    <a:pt x="744" y="1208"/>
                  </a:lnTo>
                  <a:lnTo>
                    <a:pt x="800" y="1450"/>
                  </a:lnTo>
                  <a:lnTo>
                    <a:pt x="837" y="1691"/>
                  </a:lnTo>
                  <a:lnTo>
                    <a:pt x="855" y="1933"/>
                  </a:lnTo>
                  <a:lnTo>
                    <a:pt x="855" y="2174"/>
                  </a:lnTo>
                  <a:lnTo>
                    <a:pt x="818" y="2416"/>
                  </a:lnTo>
                  <a:lnTo>
                    <a:pt x="763" y="2676"/>
                  </a:lnTo>
                  <a:lnTo>
                    <a:pt x="670" y="2936"/>
                  </a:lnTo>
                  <a:lnTo>
                    <a:pt x="558" y="3196"/>
                  </a:lnTo>
                  <a:lnTo>
                    <a:pt x="410" y="3475"/>
                  </a:lnTo>
                  <a:lnTo>
                    <a:pt x="224" y="3753"/>
                  </a:lnTo>
                  <a:lnTo>
                    <a:pt x="1" y="405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7"/>
            <p:cNvSpPr/>
            <p:nvPr/>
          </p:nvSpPr>
          <p:spPr>
            <a:xfrm>
              <a:off x="2865521" y="-764424"/>
              <a:ext cx="112890" cy="48553"/>
            </a:xfrm>
            <a:custGeom>
              <a:avLst/>
              <a:gdLst/>
              <a:ahLst/>
              <a:cxnLst/>
              <a:rect l="l" t="t" r="r" b="b"/>
              <a:pathLst>
                <a:path w="3679" h="1580" fill="none" extrusionOk="0">
                  <a:moveTo>
                    <a:pt x="0" y="1078"/>
                  </a:moveTo>
                  <a:lnTo>
                    <a:pt x="0" y="1078"/>
                  </a:lnTo>
                  <a:lnTo>
                    <a:pt x="260" y="1134"/>
                  </a:lnTo>
                  <a:lnTo>
                    <a:pt x="576" y="1208"/>
                  </a:lnTo>
                  <a:lnTo>
                    <a:pt x="1003" y="1301"/>
                  </a:lnTo>
                  <a:lnTo>
                    <a:pt x="1542" y="1394"/>
                  </a:lnTo>
                  <a:lnTo>
                    <a:pt x="2174" y="1468"/>
                  </a:lnTo>
                  <a:lnTo>
                    <a:pt x="2880" y="1543"/>
                  </a:lnTo>
                  <a:lnTo>
                    <a:pt x="3679" y="1580"/>
                  </a:lnTo>
                  <a:lnTo>
                    <a:pt x="3679" y="1580"/>
                  </a:lnTo>
                  <a:lnTo>
                    <a:pt x="3604" y="1431"/>
                  </a:lnTo>
                  <a:lnTo>
                    <a:pt x="3456" y="1060"/>
                  </a:lnTo>
                  <a:lnTo>
                    <a:pt x="3363" y="799"/>
                  </a:lnTo>
                  <a:lnTo>
                    <a:pt x="3288" y="539"/>
                  </a:lnTo>
                  <a:lnTo>
                    <a:pt x="3233" y="261"/>
                  </a:lnTo>
                  <a:lnTo>
                    <a:pt x="3214"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7"/>
            <p:cNvSpPr/>
            <p:nvPr/>
          </p:nvSpPr>
          <p:spPr>
            <a:xfrm>
              <a:off x="2898015" y="-1098953"/>
              <a:ext cx="219490" cy="130756"/>
            </a:xfrm>
            <a:custGeom>
              <a:avLst/>
              <a:gdLst/>
              <a:ahLst/>
              <a:cxnLst/>
              <a:rect l="l" t="t" r="r" b="b"/>
              <a:pathLst>
                <a:path w="7153" h="4255" fill="none" extrusionOk="0">
                  <a:moveTo>
                    <a:pt x="7152" y="632"/>
                  </a:moveTo>
                  <a:lnTo>
                    <a:pt x="7152" y="632"/>
                  </a:lnTo>
                  <a:lnTo>
                    <a:pt x="7041" y="521"/>
                  </a:lnTo>
                  <a:lnTo>
                    <a:pt x="6929" y="409"/>
                  </a:lnTo>
                  <a:lnTo>
                    <a:pt x="6818" y="316"/>
                  </a:lnTo>
                  <a:lnTo>
                    <a:pt x="6688" y="242"/>
                  </a:lnTo>
                  <a:lnTo>
                    <a:pt x="6446" y="112"/>
                  </a:lnTo>
                  <a:lnTo>
                    <a:pt x="6205" y="38"/>
                  </a:lnTo>
                  <a:lnTo>
                    <a:pt x="5963" y="0"/>
                  </a:lnTo>
                  <a:lnTo>
                    <a:pt x="5741" y="0"/>
                  </a:lnTo>
                  <a:lnTo>
                    <a:pt x="5499" y="19"/>
                  </a:lnTo>
                  <a:lnTo>
                    <a:pt x="5276" y="75"/>
                  </a:lnTo>
                  <a:lnTo>
                    <a:pt x="5072" y="168"/>
                  </a:lnTo>
                  <a:lnTo>
                    <a:pt x="4867" y="279"/>
                  </a:lnTo>
                  <a:lnTo>
                    <a:pt x="4700" y="409"/>
                  </a:lnTo>
                  <a:lnTo>
                    <a:pt x="4552" y="558"/>
                  </a:lnTo>
                  <a:lnTo>
                    <a:pt x="4440" y="706"/>
                  </a:lnTo>
                  <a:lnTo>
                    <a:pt x="4347" y="892"/>
                  </a:lnTo>
                  <a:lnTo>
                    <a:pt x="4292" y="1059"/>
                  </a:lnTo>
                  <a:lnTo>
                    <a:pt x="4254" y="1245"/>
                  </a:lnTo>
                  <a:lnTo>
                    <a:pt x="4254" y="1245"/>
                  </a:lnTo>
                  <a:lnTo>
                    <a:pt x="4254" y="3326"/>
                  </a:lnTo>
                  <a:lnTo>
                    <a:pt x="4254" y="3326"/>
                  </a:lnTo>
                  <a:lnTo>
                    <a:pt x="4347" y="3289"/>
                  </a:lnTo>
                  <a:lnTo>
                    <a:pt x="4422" y="3289"/>
                  </a:lnTo>
                  <a:lnTo>
                    <a:pt x="4514" y="3270"/>
                  </a:lnTo>
                  <a:lnTo>
                    <a:pt x="4607" y="3289"/>
                  </a:lnTo>
                  <a:lnTo>
                    <a:pt x="4700" y="3326"/>
                  </a:lnTo>
                  <a:lnTo>
                    <a:pt x="4737" y="3363"/>
                  </a:lnTo>
                  <a:lnTo>
                    <a:pt x="4775" y="3400"/>
                  </a:lnTo>
                  <a:lnTo>
                    <a:pt x="4812" y="3437"/>
                  </a:lnTo>
                  <a:lnTo>
                    <a:pt x="4812" y="3512"/>
                  </a:lnTo>
                  <a:lnTo>
                    <a:pt x="4812" y="3512"/>
                  </a:lnTo>
                  <a:lnTo>
                    <a:pt x="4830" y="3567"/>
                  </a:lnTo>
                  <a:lnTo>
                    <a:pt x="4812" y="3642"/>
                  </a:lnTo>
                  <a:lnTo>
                    <a:pt x="4793" y="3697"/>
                  </a:lnTo>
                  <a:lnTo>
                    <a:pt x="4756" y="3772"/>
                  </a:lnTo>
                  <a:lnTo>
                    <a:pt x="4663" y="3902"/>
                  </a:lnTo>
                  <a:lnTo>
                    <a:pt x="4514" y="4013"/>
                  </a:lnTo>
                  <a:lnTo>
                    <a:pt x="4329" y="4106"/>
                  </a:lnTo>
                  <a:lnTo>
                    <a:pt x="4106" y="4180"/>
                  </a:lnTo>
                  <a:lnTo>
                    <a:pt x="3846" y="4236"/>
                  </a:lnTo>
                  <a:lnTo>
                    <a:pt x="3567" y="4255"/>
                  </a:lnTo>
                  <a:lnTo>
                    <a:pt x="3567" y="4255"/>
                  </a:lnTo>
                  <a:lnTo>
                    <a:pt x="3307" y="4236"/>
                  </a:lnTo>
                  <a:lnTo>
                    <a:pt x="3047" y="4180"/>
                  </a:lnTo>
                  <a:lnTo>
                    <a:pt x="2824" y="4106"/>
                  </a:lnTo>
                  <a:lnTo>
                    <a:pt x="2638" y="4013"/>
                  </a:lnTo>
                  <a:lnTo>
                    <a:pt x="2490" y="3902"/>
                  </a:lnTo>
                  <a:lnTo>
                    <a:pt x="2397" y="3772"/>
                  </a:lnTo>
                  <a:lnTo>
                    <a:pt x="2359" y="3697"/>
                  </a:lnTo>
                  <a:lnTo>
                    <a:pt x="2341" y="3642"/>
                  </a:lnTo>
                  <a:lnTo>
                    <a:pt x="2322" y="3567"/>
                  </a:lnTo>
                  <a:lnTo>
                    <a:pt x="2322" y="3512"/>
                  </a:lnTo>
                  <a:lnTo>
                    <a:pt x="2322" y="3512"/>
                  </a:lnTo>
                  <a:lnTo>
                    <a:pt x="2341" y="3437"/>
                  </a:lnTo>
                  <a:lnTo>
                    <a:pt x="2378" y="3400"/>
                  </a:lnTo>
                  <a:lnTo>
                    <a:pt x="2415" y="3363"/>
                  </a:lnTo>
                  <a:lnTo>
                    <a:pt x="2452" y="3326"/>
                  </a:lnTo>
                  <a:lnTo>
                    <a:pt x="2545" y="3289"/>
                  </a:lnTo>
                  <a:lnTo>
                    <a:pt x="2638" y="3270"/>
                  </a:lnTo>
                  <a:lnTo>
                    <a:pt x="2731" y="3289"/>
                  </a:lnTo>
                  <a:lnTo>
                    <a:pt x="2805" y="3289"/>
                  </a:lnTo>
                  <a:lnTo>
                    <a:pt x="2880" y="3326"/>
                  </a:lnTo>
                  <a:lnTo>
                    <a:pt x="2880" y="3326"/>
                  </a:lnTo>
                  <a:lnTo>
                    <a:pt x="2880" y="1245"/>
                  </a:lnTo>
                  <a:lnTo>
                    <a:pt x="2880" y="1245"/>
                  </a:lnTo>
                  <a:lnTo>
                    <a:pt x="2861" y="1059"/>
                  </a:lnTo>
                  <a:lnTo>
                    <a:pt x="2805" y="892"/>
                  </a:lnTo>
                  <a:lnTo>
                    <a:pt x="2712" y="706"/>
                  </a:lnTo>
                  <a:lnTo>
                    <a:pt x="2601" y="558"/>
                  </a:lnTo>
                  <a:lnTo>
                    <a:pt x="2452" y="409"/>
                  </a:lnTo>
                  <a:lnTo>
                    <a:pt x="2285" y="279"/>
                  </a:lnTo>
                  <a:lnTo>
                    <a:pt x="2081" y="168"/>
                  </a:lnTo>
                  <a:lnTo>
                    <a:pt x="1876" y="75"/>
                  </a:lnTo>
                  <a:lnTo>
                    <a:pt x="1654" y="19"/>
                  </a:lnTo>
                  <a:lnTo>
                    <a:pt x="1412" y="0"/>
                  </a:lnTo>
                  <a:lnTo>
                    <a:pt x="1189" y="0"/>
                  </a:lnTo>
                  <a:lnTo>
                    <a:pt x="929" y="38"/>
                  </a:lnTo>
                  <a:lnTo>
                    <a:pt x="688" y="112"/>
                  </a:lnTo>
                  <a:lnTo>
                    <a:pt x="465" y="242"/>
                  </a:lnTo>
                  <a:lnTo>
                    <a:pt x="335" y="316"/>
                  </a:lnTo>
                  <a:lnTo>
                    <a:pt x="223" y="409"/>
                  </a:lnTo>
                  <a:lnTo>
                    <a:pt x="112" y="521"/>
                  </a:lnTo>
                  <a:lnTo>
                    <a:pt x="0" y="63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7"/>
            <p:cNvSpPr/>
            <p:nvPr/>
          </p:nvSpPr>
          <p:spPr>
            <a:xfrm>
              <a:off x="3031951" y="-1073846"/>
              <a:ext cx="66157" cy="10878"/>
            </a:xfrm>
            <a:custGeom>
              <a:avLst/>
              <a:gdLst/>
              <a:ahLst/>
              <a:cxnLst/>
              <a:rect l="l" t="t" r="r" b="b"/>
              <a:pathLst>
                <a:path w="2156" h="354" fill="none" extrusionOk="0">
                  <a:moveTo>
                    <a:pt x="2156" y="354"/>
                  </a:moveTo>
                  <a:lnTo>
                    <a:pt x="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7"/>
            <p:cNvSpPr/>
            <p:nvPr/>
          </p:nvSpPr>
          <p:spPr>
            <a:xfrm>
              <a:off x="3055915" y="-1069852"/>
              <a:ext cx="25683" cy="16041"/>
            </a:xfrm>
            <a:custGeom>
              <a:avLst/>
              <a:gdLst/>
              <a:ahLst/>
              <a:cxnLst/>
              <a:rect l="l" t="t" r="r" b="b"/>
              <a:pathLst>
                <a:path w="837" h="522" fill="none" extrusionOk="0">
                  <a:moveTo>
                    <a:pt x="836" y="131"/>
                  </a:moveTo>
                  <a:lnTo>
                    <a:pt x="836" y="131"/>
                  </a:lnTo>
                  <a:lnTo>
                    <a:pt x="817" y="205"/>
                  </a:lnTo>
                  <a:lnTo>
                    <a:pt x="725" y="335"/>
                  </a:lnTo>
                  <a:lnTo>
                    <a:pt x="669" y="410"/>
                  </a:lnTo>
                  <a:lnTo>
                    <a:pt x="595" y="484"/>
                  </a:lnTo>
                  <a:lnTo>
                    <a:pt x="502" y="521"/>
                  </a:lnTo>
                  <a:lnTo>
                    <a:pt x="390" y="521"/>
                  </a:lnTo>
                  <a:lnTo>
                    <a:pt x="390" y="521"/>
                  </a:lnTo>
                  <a:lnTo>
                    <a:pt x="334" y="502"/>
                  </a:lnTo>
                  <a:lnTo>
                    <a:pt x="260" y="484"/>
                  </a:lnTo>
                  <a:lnTo>
                    <a:pt x="167" y="428"/>
                  </a:lnTo>
                  <a:lnTo>
                    <a:pt x="93" y="335"/>
                  </a:lnTo>
                  <a:lnTo>
                    <a:pt x="56" y="242"/>
                  </a:lnTo>
                  <a:lnTo>
                    <a:pt x="19" y="150"/>
                  </a:lnTo>
                  <a:lnTo>
                    <a:pt x="19" y="75"/>
                  </a:lnTo>
                  <a:lnTo>
                    <a:pt x="0"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7"/>
            <p:cNvSpPr/>
            <p:nvPr/>
          </p:nvSpPr>
          <p:spPr>
            <a:xfrm>
              <a:off x="2834745" y="-1230263"/>
              <a:ext cx="346035" cy="200974"/>
            </a:xfrm>
            <a:custGeom>
              <a:avLst/>
              <a:gdLst/>
              <a:ahLst/>
              <a:cxnLst/>
              <a:rect l="l" t="t" r="r" b="b"/>
              <a:pathLst>
                <a:path w="11277" h="6540" fill="none" extrusionOk="0">
                  <a:moveTo>
                    <a:pt x="11202" y="6540"/>
                  </a:moveTo>
                  <a:lnTo>
                    <a:pt x="11202" y="6540"/>
                  </a:lnTo>
                  <a:lnTo>
                    <a:pt x="11221" y="6373"/>
                  </a:lnTo>
                  <a:lnTo>
                    <a:pt x="11258" y="5927"/>
                  </a:lnTo>
                  <a:lnTo>
                    <a:pt x="11276" y="5630"/>
                  </a:lnTo>
                  <a:lnTo>
                    <a:pt x="11258" y="5295"/>
                  </a:lnTo>
                  <a:lnTo>
                    <a:pt x="11221" y="4942"/>
                  </a:lnTo>
                  <a:lnTo>
                    <a:pt x="11165" y="4552"/>
                  </a:lnTo>
                  <a:lnTo>
                    <a:pt x="11072" y="4162"/>
                  </a:lnTo>
                  <a:lnTo>
                    <a:pt x="10998" y="3976"/>
                  </a:lnTo>
                  <a:lnTo>
                    <a:pt x="10923" y="3772"/>
                  </a:lnTo>
                  <a:lnTo>
                    <a:pt x="10849" y="3586"/>
                  </a:lnTo>
                  <a:lnTo>
                    <a:pt x="10738" y="3400"/>
                  </a:lnTo>
                  <a:lnTo>
                    <a:pt x="10626" y="3233"/>
                  </a:lnTo>
                  <a:lnTo>
                    <a:pt x="10496" y="3047"/>
                  </a:lnTo>
                  <a:lnTo>
                    <a:pt x="10348" y="2880"/>
                  </a:lnTo>
                  <a:lnTo>
                    <a:pt x="10180" y="2732"/>
                  </a:lnTo>
                  <a:lnTo>
                    <a:pt x="10013" y="2583"/>
                  </a:lnTo>
                  <a:lnTo>
                    <a:pt x="9809" y="2453"/>
                  </a:lnTo>
                  <a:lnTo>
                    <a:pt x="9604" y="2341"/>
                  </a:lnTo>
                  <a:lnTo>
                    <a:pt x="9363" y="2230"/>
                  </a:lnTo>
                  <a:lnTo>
                    <a:pt x="9103" y="2156"/>
                  </a:lnTo>
                  <a:lnTo>
                    <a:pt x="8824" y="2081"/>
                  </a:lnTo>
                  <a:lnTo>
                    <a:pt x="8824" y="2081"/>
                  </a:lnTo>
                  <a:lnTo>
                    <a:pt x="8397" y="1970"/>
                  </a:lnTo>
                  <a:lnTo>
                    <a:pt x="8007" y="1840"/>
                  </a:lnTo>
                  <a:lnTo>
                    <a:pt x="7635" y="1691"/>
                  </a:lnTo>
                  <a:lnTo>
                    <a:pt x="7320" y="1543"/>
                  </a:lnTo>
                  <a:lnTo>
                    <a:pt x="7022" y="1375"/>
                  </a:lnTo>
                  <a:lnTo>
                    <a:pt x="6762" y="1190"/>
                  </a:lnTo>
                  <a:lnTo>
                    <a:pt x="6539" y="1022"/>
                  </a:lnTo>
                  <a:lnTo>
                    <a:pt x="6335" y="855"/>
                  </a:lnTo>
                  <a:lnTo>
                    <a:pt x="6168" y="688"/>
                  </a:lnTo>
                  <a:lnTo>
                    <a:pt x="6019" y="521"/>
                  </a:lnTo>
                  <a:lnTo>
                    <a:pt x="5796" y="261"/>
                  </a:lnTo>
                  <a:lnTo>
                    <a:pt x="5685" y="75"/>
                  </a:lnTo>
                  <a:lnTo>
                    <a:pt x="5629" y="1"/>
                  </a:lnTo>
                  <a:lnTo>
                    <a:pt x="5629" y="1"/>
                  </a:lnTo>
                  <a:lnTo>
                    <a:pt x="5592" y="75"/>
                  </a:lnTo>
                  <a:lnTo>
                    <a:pt x="5480" y="261"/>
                  </a:lnTo>
                  <a:lnTo>
                    <a:pt x="5257" y="521"/>
                  </a:lnTo>
                  <a:lnTo>
                    <a:pt x="5109" y="688"/>
                  </a:lnTo>
                  <a:lnTo>
                    <a:pt x="4942" y="855"/>
                  </a:lnTo>
                  <a:lnTo>
                    <a:pt x="4737" y="1022"/>
                  </a:lnTo>
                  <a:lnTo>
                    <a:pt x="4514" y="1190"/>
                  </a:lnTo>
                  <a:lnTo>
                    <a:pt x="4254" y="1375"/>
                  </a:lnTo>
                  <a:lnTo>
                    <a:pt x="3957" y="1543"/>
                  </a:lnTo>
                  <a:lnTo>
                    <a:pt x="3623" y="1691"/>
                  </a:lnTo>
                  <a:lnTo>
                    <a:pt x="3270" y="1840"/>
                  </a:lnTo>
                  <a:lnTo>
                    <a:pt x="2880" y="1970"/>
                  </a:lnTo>
                  <a:lnTo>
                    <a:pt x="2452" y="2081"/>
                  </a:lnTo>
                  <a:lnTo>
                    <a:pt x="2452" y="2081"/>
                  </a:lnTo>
                  <a:lnTo>
                    <a:pt x="2174" y="2156"/>
                  </a:lnTo>
                  <a:lnTo>
                    <a:pt x="1914" y="2230"/>
                  </a:lnTo>
                  <a:lnTo>
                    <a:pt x="1672" y="2341"/>
                  </a:lnTo>
                  <a:lnTo>
                    <a:pt x="1468" y="2453"/>
                  </a:lnTo>
                  <a:lnTo>
                    <a:pt x="1263" y="2583"/>
                  </a:lnTo>
                  <a:lnTo>
                    <a:pt x="1078" y="2732"/>
                  </a:lnTo>
                  <a:lnTo>
                    <a:pt x="929" y="2880"/>
                  </a:lnTo>
                  <a:lnTo>
                    <a:pt x="780" y="3047"/>
                  </a:lnTo>
                  <a:lnTo>
                    <a:pt x="650" y="3233"/>
                  </a:lnTo>
                  <a:lnTo>
                    <a:pt x="539" y="3400"/>
                  </a:lnTo>
                  <a:lnTo>
                    <a:pt x="427" y="3586"/>
                  </a:lnTo>
                  <a:lnTo>
                    <a:pt x="353" y="3772"/>
                  </a:lnTo>
                  <a:lnTo>
                    <a:pt x="279" y="3976"/>
                  </a:lnTo>
                  <a:lnTo>
                    <a:pt x="204" y="4162"/>
                  </a:lnTo>
                  <a:lnTo>
                    <a:pt x="112" y="4552"/>
                  </a:lnTo>
                  <a:lnTo>
                    <a:pt x="56" y="4942"/>
                  </a:lnTo>
                  <a:lnTo>
                    <a:pt x="19" y="5295"/>
                  </a:lnTo>
                  <a:lnTo>
                    <a:pt x="0" y="5630"/>
                  </a:lnTo>
                  <a:lnTo>
                    <a:pt x="19" y="5927"/>
                  </a:lnTo>
                  <a:lnTo>
                    <a:pt x="56" y="6373"/>
                  </a:lnTo>
                  <a:lnTo>
                    <a:pt x="74" y="654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7"/>
            <p:cNvSpPr/>
            <p:nvPr/>
          </p:nvSpPr>
          <p:spPr>
            <a:xfrm>
              <a:off x="3204671" y="-979074"/>
              <a:ext cx="19976" cy="91944"/>
            </a:xfrm>
            <a:custGeom>
              <a:avLst/>
              <a:gdLst/>
              <a:ahLst/>
              <a:cxnLst/>
              <a:rect l="l" t="t" r="r" b="b"/>
              <a:pathLst>
                <a:path w="651" h="2992" fill="none" extrusionOk="0">
                  <a:moveTo>
                    <a:pt x="447" y="1"/>
                  </a:moveTo>
                  <a:lnTo>
                    <a:pt x="447" y="1"/>
                  </a:lnTo>
                  <a:lnTo>
                    <a:pt x="502" y="186"/>
                  </a:lnTo>
                  <a:lnTo>
                    <a:pt x="558" y="372"/>
                  </a:lnTo>
                  <a:lnTo>
                    <a:pt x="595" y="558"/>
                  </a:lnTo>
                  <a:lnTo>
                    <a:pt x="632" y="744"/>
                  </a:lnTo>
                  <a:lnTo>
                    <a:pt x="651" y="930"/>
                  </a:lnTo>
                  <a:lnTo>
                    <a:pt x="651" y="1134"/>
                  </a:lnTo>
                  <a:lnTo>
                    <a:pt x="651" y="1320"/>
                  </a:lnTo>
                  <a:lnTo>
                    <a:pt x="614" y="1505"/>
                  </a:lnTo>
                  <a:lnTo>
                    <a:pt x="595" y="1691"/>
                  </a:lnTo>
                  <a:lnTo>
                    <a:pt x="539" y="1896"/>
                  </a:lnTo>
                  <a:lnTo>
                    <a:pt x="484" y="2081"/>
                  </a:lnTo>
                  <a:lnTo>
                    <a:pt x="409" y="2267"/>
                  </a:lnTo>
                  <a:lnTo>
                    <a:pt x="335" y="2453"/>
                  </a:lnTo>
                  <a:lnTo>
                    <a:pt x="242" y="2639"/>
                  </a:lnTo>
                  <a:lnTo>
                    <a:pt x="131" y="2824"/>
                  </a:lnTo>
                  <a:lnTo>
                    <a:pt x="1" y="299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7"/>
            <p:cNvSpPr/>
            <p:nvPr/>
          </p:nvSpPr>
          <p:spPr>
            <a:xfrm>
              <a:off x="3117467" y="-1164040"/>
              <a:ext cx="100923" cy="184995"/>
            </a:xfrm>
            <a:custGeom>
              <a:avLst/>
              <a:gdLst/>
              <a:ahLst/>
              <a:cxnLst/>
              <a:rect l="l" t="t" r="r" b="b"/>
              <a:pathLst>
                <a:path w="3289" h="6020" fill="none" extrusionOk="0">
                  <a:moveTo>
                    <a:pt x="0" y="1"/>
                  </a:moveTo>
                  <a:lnTo>
                    <a:pt x="0" y="1"/>
                  </a:lnTo>
                  <a:lnTo>
                    <a:pt x="75" y="577"/>
                  </a:lnTo>
                  <a:lnTo>
                    <a:pt x="130" y="874"/>
                  </a:lnTo>
                  <a:lnTo>
                    <a:pt x="205" y="1171"/>
                  </a:lnTo>
                  <a:lnTo>
                    <a:pt x="279" y="1487"/>
                  </a:lnTo>
                  <a:lnTo>
                    <a:pt x="390" y="1803"/>
                  </a:lnTo>
                  <a:lnTo>
                    <a:pt x="483" y="2100"/>
                  </a:lnTo>
                  <a:lnTo>
                    <a:pt x="613" y="2416"/>
                  </a:lnTo>
                  <a:lnTo>
                    <a:pt x="762" y="2713"/>
                  </a:lnTo>
                  <a:lnTo>
                    <a:pt x="911" y="3010"/>
                  </a:lnTo>
                  <a:lnTo>
                    <a:pt x="1078" y="3289"/>
                  </a:lnTo>
                  <a:lnTo>
                    <a:pt x="1264" y="3567"/>
                  </a:lnTo>
                  <a:lnTo>
                    <a:pt x="1468" y="3828"/>
                  </a:lnTo>
                  <a:lnTo>
                    <a:pt x="1672" y="4088"/>
                  </a:lnTo>
                  <a:lnTo>
                    <a:pt x="1914" y="4311"/>
                  </a:lnTo>
                  <a:lnTo>
                    <a:pt x="2155" y="4534"/>
                  </a:lnTo>
                  <a:lnTo>
                    <a:pt x="2155" y="4534"/>
                  </a:lnTo>
                  <a:lnTo>
                    <a:pt x="2360" y="4682"/>
                  </a:lnTo>
                  <a:lnTo>
                    <a:pt x="2527" y="4849"/>
                  </a:lnTo>
                  <a:lnTo>
                    <a:pt x="2694" y="5035"/>
                  </a:lnTo>
                  <a:lnTo>
                    <a:pt x="2843" y="5221"/>
                  </a:lnTo>
                  <a:lnTo>
                    <a:pt x="2973" y="5407"/>
                  </a:lnTo>
                  <a:lnTo>
                    <a:pt x="3084" y="5611"/>
                  </a:lnTo>
                  <a:lnTo>
                    <a:pt x="3196" y="5815"/>
                  </a:lnTo>
                  <a:lnTo>
                    <a:pt x="3289" y="602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7"/>
            <p:cNvSpPr/>
            <p:nvPr/>
          </p:nvSpPr>
          <p:spPr>
            <a:xfrm>
              <a:off x="2777151" y="-1321040"/>
              <a:ext cx="461196" cy="342578"/>
            </a:xfrm>
            <a:custGeom>
              <a:avLst/>
              <a:gdLst/>
              <a:ahLst/>
              <a:cxnLst/>
              <a:rect l="l" t="t" r="r" b="b"/>
              <a:pathLst>
                <a:path w="15030" h="11148" fill="none" extrusionOk="0">
                  <a:moveTo>
                    <a:pt x="14380" y="11147"/>
                  </a:moveTo>
                  <a:lnTo>
                    <a:pt x="14380" y="11147"/>
                  </a:lnTo>
                  <a:lnTo>
                    <a:pt x="14528" y="10961"/>
                  </a:lnTo>
                  <a:lnTo>
                    <a:pt x="14677" y="10757"/>
                  </a:lnTo>
                  <a:lnTo>
                    <a:pt x="14825" y="10478"/>
                  </a:lnTo>
                  <a:lnTo>
                    <a:pt x="14900" y="10330"/>
                  </a:lnTo>
                  <a:lnTo>
                    <a:pt x="14955" y="10163"/>
                  </a:lnTo>
                  <a:lnTo>
                    <a:pt x="14993" y="9995"/>
                  </a:lnTo>
                  <a:lnTo>
                    <a:pt x="15030" y="9810"/>
                  </a:lnTo>
                  <a:lnTo>
                    <a:pt x="15030" y="9624"/>
                  </a:lnTo>
                  <a:lnTo>
                    <a:pt x="15011" y="9420"/>
                  </a:lnTo>
                  <a:lnTo>
                    <a:pt x="14955" y="9234"/>
                  </a:lnTo>
                  <a:lnTo>
                    <a:pt x="14863" y="9029"/>
                  </a:lnTo>
                  <a:lnTo>
                    <a:pt x="14863" y="9029"/>
                  </a:lnTo>
                  <a:lnTo>
                    <a:pt x="14491" y="8305"/>
                  </a:lnTo>
                  <a:lnTo>
                    <a:pt x="14342" y="7971"/>
                  </a:lnTo>
                  <a:lnTo>
                    <a:pt x="14212" y="7655"/>
                  </a:lnTo>
                  <a:lnTo>
                    <a:pt x="14101" y="7320"/>
                  </a:lnTo>
                  <a:lnTo>
                    <a:pt x="14027" y="6986"/>
                  </a:lnTo>
                  <a:lnTo>
                    <a:pt x="13989" y="6633"/>
                  </a:lnTo>
                  <a:lnTo>
                    <a:pt x="13952" y="6243"/>
                  </a:lnTo>
                  <a:lnTo>
                    <a:pt x="13952" y="6243"/>
                  </a:lnTo>
                  <a:lnTo>
                    <a:pt x="13934" y="5871"/>
                  </a:lnTo>
                  <a:lnTo>
                    <a:pt x="13878" y="5444"/>
                  </a:lnTo>
                  <a:lnTo>
                    <a:pt x="13804" y="4980"/>
                  </a:lnTo>
                  <a:lnTo>
                    <a:pt x="13692" y="4478"/>
                  </a:lnTo>
                  <a:lnTo>
                    <a:pt x="13525" y="3976"/>
                  </a:lnTo>
                  <a:lnTo>
                    <a:pt x="13414" y="3716"/>
                  </a:lnTo>
                  <a:lnTo>
                    <a:pt x="13302" y="3456"/>
                  </a:lnTo>
                  <a:lnTo>
                    <a:pt x="13191" y="3196"/>
                  </a:lnTo>
                  <a:lnTo>
                    <a:pt x="13042" y="2936"/>
                  </a:lnTo>
                  <a:lnTo>
                    <a:pt x="12893" y="2676"/>
                  </a:lnTo>
                  <a:lnTo>
                    <a:pt x="12726" y="2435"/>
                  </a:lnTo>
                  <a:lnTo>
                    <a:pt x="12540" y="2174"/>
                  </a:lnTo>
                  <a:lnTo>
                    <a:pt x="12336" y="1933"/>
                  </a:lnTo>
                  <a:lnTo>
                    <a:pt x="12132" y="1710"/>
                  </a:lnTo>
                  <a:lnTo>
                    <a:pt x="11890" y="1487"/>
                  </a:lnTo>
                  <a:lnTo>
                    <a:pt x="11630" y="1264"/>
                  </a:lnTo>
                  <a:lnTo>
                    <a:pt x="11370" y="1078"/>
                  </a:lnTo>
                  <a:lnTo>
                    <a:pt x="11073" y="874"/>
                  </a:lnTo>
                  <a:lnTo>
                    <a:pt x="10776" y="707"/>
                  </a:lnTo>
                  <a:lnTo>
                    <a:pt x="10441" y="558"/>
                  </a:lnTo>
                  <a:lnTo>
                    <a:pt x="10088" y="410"/>
                  </a:lnTo>
                  <a:lnTo>
                    <a:pt x="9717" y="280"/>
                  </a:lnTo>
                  <a:lnTo>
                    <a:pt x="9327" y="187"/>
                  </a:lnTo>
                  <a:lnTo>
                    <a:pt x="8899" y="94"/>
                  </a:lnTo>
                  <a:lnTo>
                    <a:pt x="8472" y="38"/>
                  </a:lnTo>
                  <a:lnTo>
                    <a:pt x="8008" y="1"/>
                  </a:lnTo>
                  <a:lnTo>
                    <a:pt x="7506" y="1"/>
                  </a:lnTo>
                  <a:lnTo>
                    <a:pt x="7506" y="1"/>
                  </a:lnTo>
                  <a:lnTo>
                    <a:pt x="7023" y="1"/>
                  </a:lnTo>
                  <a:lnTo>
                    <a:pt x="6559" y="38"/>
                  </a:lnTo>
                  <a:lnTo>
                    <a:pt x="6131" y="94"/>
                  </a:lnTo>
                  <a:lnTo>
                    <a:pt x="5704" y="187"/>
                  </a:lnTo>
                  <a:lnTo>
                    <a:pt x="5314" y="280"/>
                  </a:lnTo>
                  <a:lnTo>
                    <a:pt x="4942" y="410"/>
                  </a:lnTo>
                  <a:lnTo>
                    <a:pt x="4589" y="558"/>
                  </a:lnTo>
                  <a:lnTo>
                    <a:pt x="4255" y="707"/>
                  </a:lnTo>
                  <a:lnTo>
                    <a:pt x="3958" y="874"/>
                  </a:lnTo>
                  <a:lnTo>
                    <a:pt x="3661" y="1078"/>
                  </a:lnTo>
                  <a:lnTo>
                    <a:pt x="3400" y="1264"/>
                  </a:lnTo>
                  <a:lnTo>
                    <a:pt x="3140" y="1487"/>
                  </a:lnTo>
                  <a:lnTo>
                    <a:pt x="2899" y="1710"/>
                  </a:lnTo>
                  <a:lnTo>
                    <a:pt x="2695" y="1933"/>
                  </a:lnTo>
                  <a:lnTo>
                    <a:pt x="2490" y="2174"/>
                  </a:lnTo>
                  <a:lnTo>
                    <a:pt x="2304" y="2435"/>
                  </a:lnTo>
                  <a:lnTo>
                    <a:pt x="2137" y="2676"/>
                  </a:lnTo>
                  <a:lnTo>
                    <a:pt x="1989" y="2936"/>
                  </a:lnTo>
                  <a:lnTo>
                    <a:pt x="1840" y="3196"/>
                  </a:lnTo>
                  <a:lnTo>
                    <a:pt x="1729" y="3456"/>
                  </a:lnTo>
                  <a:lnTo>
                    <a:pt x="1617" y="3716"/>
                  </a:lnTo>
                  <a:lnTo>
                    <a:pt x="1506" y="3976"/>
                  </a:lnTo>
                  <a:lnTo>
                    <a:pt x="1338" y="4478"/>
                  </a:lnTo>
                  <a:lnTo>
                    <a:pt x="1227" y="4980"/>
                  </a:lnTo>
                  <a:lnTo>
                    <a:pt x="1134" y="5444"/>
                  </a:lnTo>
                  <a:lnTo>
                    <a:pt x="1097" y="5871"/>
                  </a:lnTo>
                  <a:lnTo>
                    <a:pt x="1078" y="6243"/>
                  </a:lnTo>
                  <a:lnTo>
                    <a:pt x="1078" y="6243"/>
                  </a:lnTo>
                  <a:lnTo>
                    <a:pt x="1041" y="6633"/>
                  </a:lnTo>
                  <a:lnTo>
                    <a:pt x="1004" y="6986"/>
                  </a:lnTo>
                  <a:lnTo>
                    <a:pt x="911" y="7320"/>
                  </a:lnTo>
                  <a:lnTo>
                    <a:pt x="818" y="7655"/>
                  </a:lnTo>
                  <a:lnTo>
                    <a:pt x="688" y="7971"/>
                  </a:lnTo>
                  <a:lnTo>
                    <a:pt x="540" y="8305"/>
                  </a:lnTo>
                  <a:lnTo>
                    <a:pt x="168" y="9029"/>
                  </a:lnTo>
                  <a:lnTo>
                    <a:pt x="168" y="9029"/>
                  </a:lnTo>
                  <a:lnTo>
                    <a:pt x="75" y="9234"/>
                  </a:lnTo>
                  <a:lnTo>
                    <a:pt x="19" y="9420"/>
                  </a:lnTo>
                  <a:lnTo>
                    <a:pt x="1" y="9624"/>
                  </a:lnTo>
                  <a:lnTo>
                    <a:pt x="1" y="9810"/>
                  </a:lnTo>
                  <a:lnTo>
                    <a:pt x="38" y="9995"/>
                  </a:lnTo>
                  <a:lnTo>
                    <a:pt x="75" y="10163"/>
                  </a:lnTo>
                  <a:lnTo>
                    <a:pt x="131" y="10330"/>
                  </a:lnTo>
                  <a:lnTo>
                    <a:pt x="205" y="10478"/>
                  </a:lnTo>
                  <a:lnTo>
                    <a:pt x="354" y="10757"/>
                  </a:lnTo>
                  <a:lnTo>
                    <a:pt x="502" y="10961"/>
                  </a:lnTo>
                  <a:lnTo>
                    <a:pt x="651" y="11147"/>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7"/>
            <p:cNvSpPr/>
            <p:nvPr/>
          </p:nvSpPr>
          <p:spPr>
            <a:xfrm>
              <a:off x="3111207" y="-1068684"/>
              <a:ext cx="100340" cy="372786"/>
            </a:xfrm>
            <a:custGeom>
              <a:avLst/>
              <a:gdLst/>
              <a:ahLst/>
              <a:cxnLst/>
              <a:rect l="l" t="t" r="r" b="b"/>
              <a:pathLst>
                <a:path w="3270" h="12131" fill="none" extrusionOk="0">
                  <a:moveTo>
                    <a:pt x="1170" y="0"/>
                  </a:moveTo>
                  <a:lnTo>
                    <a:pt x="1170" y="0"/>
                  </a:lnTo>
                  <a:lnTo>
                    <a:pt x="1115" y="316"/>
                  </a:lnTo>
                  <a:lnTo>
                    <a:pt x="1096" y="613"/>
                  </a:lnTo>
                  <a:lnTo>
                    <a:pt x="1096" y="892"/>
                  </a:lnTo>
                  <a:lnTo>
                    <a:pt x="1115" y="1152"/>
                  </a:lnTo>
                  <a:lnTo>
                    <a:pt x="1133" y="1393"/>
                  </a:lnTo>
                  <a:lnTo>
                    <a:pt x="1170" y="1653"/>
                  </a:lnTo>
                  <a:lnTo>
                    <a:pt x="1263" y="2118"/>
                  </a:lnTo>
                  <a:lnTo>
                    <a:pt x="1319" y="2582"/>
                  </a:lnTo>
                  <a:lnTo>
                    <a:pt x="1338" y="2824"/>
                  </a:lnTo>
                  <a:lnTo>
                    <a:pt x="1338" y="3065"/>
                  </a:lnTo>
                  <a:lnTo>
                    <a:pt x="1319" y="3307"/>
                  </a:lnTo>
                  <a:lnTo>
                    <a:pt x="1263" y="3585"/>
                  </a:lnTo>
                  <a:lnTo>
                    <a:pt x="1170" y="3864"/>
                  </a:lnTo>
                  <a:lnTo>
                    <a:pt x="1040" y="4143"/>
                  </a:lnTo>
                  <a:lnTo>
                    <a:pt x="1040" y="4143"/>
                  </a:lnTo>
                  <a:lnTo>
                    <a:pt x="762" y="4756"/>
                  </a:lnTo>
                  <a:lnTo>
                    <a:pt x="483" y="5332"/>
                  </a:lnTo>
                  <a:lnTo>
                    <a:pt x="353" y="5610"/>
                  </a:lnTo>
                  <a:lnTo>
                    <a:pt x="242" y="5889"/>
                  </a:lnTo>
                  <a:lnTo>
                    <a:pt x="149" y="6168"/>
                  </a:lnTo>
                  <a:lnTo>
                    <a:pt x="74" y="6428"/>
                  </a:lnTo>
                  <a:lnTo>
                    <a:pt x="19" y="6688"/>
                  </a:lnTo>
                  <a:lnTo>
                    <a:pt x="0" y="6948"/>
                  </a:lnTo>
                  <a:lnTo>
                    <a:pt x="0" y="7208"/>
                  </a:lnTo>
                  <a:lnTo>
                    <a:pt x="37" y="7449"/>
                  </a:lnTo>
                  <a:lnTo>
                    <a:pt x="111" y="7672"/>
                  </a:lnTo>
                  <a:lnTo>
                    <a:pt x="242" y="7914"/>
                  </a:lnTo>
                  <a:lnTo>
                    <a:pt x="390" y="8137"/>
                  </a:lnTo>
                  <a:lnTo>
                    <a:pt x="594" y="8341"/>
                  </a:lnTo>
                  <a:lnTo>
                    <a:pt x="594" y="8341"/>
                  </a:lnTo>
                  <a:lnTo>
                    <a:pt x="799" y="8546"/>
                  </a:lnTo>
                  <a:lnTo>
                    <a:pt x="966" y="8713"/>
                  </a:lnTo>
                  <a:lnTo>
                    <a:pt x="1077" y="8861"/>
                  </a:lnTo>
                  <a:lnTo>
                    <a:pt x="1170" y="8991"/>
                  </a:lnTo>
                  <a:lnTo>
                    <a:pt x="1226" y="9103"/>
                  </a:lnTo>
                  <a:lnTo>
                    <a:pt x="1263" y="9214"/>
                  </a:lnTo>
                  <a:lnTo>
                    <a:pt x="1263" y="9307"/>
                  </a:lnTo>
                  <a:lnTo>
                    <a:pt x="1263" y="9400"/>
                  </a:lnTo>
                  <a:lnTo>
                    <a:pt x="1208" y="9604"/>
                  </a:lnTo>
                  <a:lnTo>
                    <a:pt x="1133" y="9827"/>
                  </a:lnTo>
                  <a:lnTo>
                    <a:pt x="1115" y="9957"/>
                  </a:lnTo>
                  <a:lnTo>
                    <a:pt x="1096" y="10106"/>
                  </a:lnTo>
                  <a:lnTo>
                    <a:pt x="1077" y="10273"/>
                  </a:lnTo>
                  <a:lnTo>
                    <a:pt x="1096" y="10478"/>
                  </a:lnTo>
                  <a:lnTo>
                    <a:pt x="1096" y="10478"/>
                  </a:lnTo>
                  <a:lnTo>
                    <a:pt x="1115" y="10589"/>
                  </a:lnTo>
                  <a:lnTo>
                    <a:pt x="1133" y="10682"/>
                  </a:lnTo>
                  <a:lnTo>
                    <a:pt x="1208" y="10886"/>
                  </a:lnTo>
                  <a:lnTo>
                    <a:pt x="1338" y="11053"/>
                  </a:lnTo>
                  <a:lnTo>
                    <a:pt x="1468" y="11221"/>
                  </a:lnTo>
                  <a:lnTo>
                    <a:pt x="1635" y="11369"/>
                  </a:lnTo>
                  <a:lnTo>
                    <a:pt x="1821" y="11518"/>
                  </a:lnTo>
                  <a:lnTo>
                    <a:pt x="2006" y="11629"/>
                  </a:lnTo>
                  <a:lnTo>
                    <a:pt x="2211" y="11741"/>
                  </a:lnTo>
                  <a:lnTo>
                    <a:pt x="2601" y="11908"/>
                  </a:lnTo>
                  <a:lnTo>
                    <a:pt x="2917" y="12038"/>
                  </a:lnTo>
                  <a:lnTo>
                    <a:pt x="3251" y="12131"/>
                  </a:lnTo>
                  <a:lnTo>
                    <a:pt x="3251" y="12131"/>
                  </a:lnTo>
                  <a:lnTo>
                    <a:pt x="3270" y="11927"/>
                  </a:lnTo>
                  <a:lnTo>
                    <a:pt x="3270" y="11704"/>
                  </a:lnTo>
                  <a:lnTo>
                    <a:pt x="3251" y="11425"/>
                  </a:lnTo>
                  <a:lnTo>
                    <a:pt x="3195" y="11146"/>
                  </a:lnTo>
                  <a:lnTo>
                    <a:pt x="3158" y="10998"/>
                  </a:lnTo>
                  <a:lnTo>
                    <a:pt x="3102" y="10849"/>
                  </a:lnTo>
                  <a:lnTo>
                    <a:pt x="3047" y="10719"/>
                  </a:lnTo>
                  <a:lnTo>
                    <a:pt x="2954" y="10589"/>
                  </a:lnTo>
                  <a:lnTo>
                    <a:pt x="2861" y="10478"/>
                  </a:lnTo>
                  <a:lnTo>
                    <a:pt x="2749" y="10403"/>
                  </a:lnTo>
                  <a:lnTo>
                    <a:pt x="2749" y="10403"/>
                  </a:lnTo>
                  <a:lnTo>
                    <a:pt x="2638" y="10310"/>
                  </a:lnTo>
                  <a:lnTo>
                    <a:pt x="2564" y="10199"/>
                  </a:lnTo>
                  <a:lnTo>
                    <a:pt x="2527" y="10087"/>
                  </a:lnTo>
                  <a:lnTo>
                    <a:pt x="2489" y="9976"/>
                  </a:lnTo>
                  <a:lnTo>
                    <a:pt x="2489" y="9827"/>
                  </a:lnTo>
                  <a:lnTo>
                    <a:pt x="2508" y="9697"/>
                  </a:lnTo>
                  <a:lnTo>
                    <a:pt x="2582" y="9382"/>
                  </a:lnTo>
                  <a:lnTo>
                    <a:pt x="2638" y="9047"/>
                  </a:lnTo>
                  <a:lnTo>
                    <a:pt x="2675" y="8861"/>
                  </a:lnTo>
                  <a:lnTo>
                    <a:pt x="2694" y="8676"/>
                  </a:lnTo>
                  <a:lnTo>
                    <a:pt x="2694" y="8508"/>
                  </a:lnTo>
                  <a:lnTo>
                    <a:pt x="2675" y="8304"/>
                  </a:lnTo>
                  <a:lnTo>
                    <a:pt x="2638" y="8118"/>
                  </a:lnTo>
                  <a:lnTo>
                    <a:pt x="2564" y="7932"/>
                  </a:lnTo>
                  <a:lnTo>
                    <a:pt x="2564" y="7932"/>
                  </a:lnTo>
                  <a:lnTo>
                    <a:pt x="2434" y="7672"/>
                  </a:lnTo>
                  <a:lnTo>
                    <a:pt x="2285" y="7431"/>
                  </a:lnTo>
                  <a:lnTo>
                    <a:pt x="2118" y="7227"/>
                  </a:lnTo>
                  <a:lnTo>
                    <a:pt x="1932" y="7022"/>
                  </a:lnTo>
                  <a:lnTo>
                    <a:pt x="1746" y="6855"/>
                  </a:lnTo>
                  <a:lnTo>
                    <a:pt x="1542" y="6706"/>
                  </a:lnTo>
                  <a:lnTo>
                    <a:pt x="1338" y="6558"/>
                  </a:lnTo>
                  <a:lnTo>
                    <a:pt x="1152" y="6446"/>
                  </a:lnTo>
                  <a:lnTo>
                    <a:pt x="780" y="6261"/>
                  </a:lnTo>
                  <a:lnTo>
                    <a:pt x="483" y="6131"/>
                  </a:lnTo>
                  <a:lnTo>
                    <a:pt x="204" y="603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7"/>
            <p:cNvSpPr/>
            <p:nvPr/>
          </p:nvSpPr>
          <p:spPr>
            <a:xfrm>
              <a:off x="3200130" y="-887160"/>
              <a:ext cx="36484" cy="141604"/>
            </a:xfrm>
            <a:custGeom>
              <a:avLst/>
              <a:gdLst/>
              <a:ahLst/>
              <a:cxnLst/>
              <a:rect l="l" t="t" r="r" b="b"/>
              <a:pathLst>
                <a:path w="1189" h="4608" fill="none" extrusionOk="0">
                  <a:moveTo>
                    <a:pt x="149" y="1"/>
                  </a:moveTo>
                  <a:lnTo>
                    <a:pt x="149" y="1"/>
                  </a:lnTo>
                  <a:lnTo>
                    <a:pt x="334" y="242"/>
                  </a:lnTo>
                  <a:lnTo>
                    <a:pt x="502" y="502"/>
                  </a:lnTo>
                  <a:lnTo>
                    <a:pt x="669" y="744"/>
                  </a:lnTo>
                  <a:lnTo>
                    <a:pt x="817" y="1004"/>
                  </a:lnTo>
                  <a:lnTo>
                    <a:pt x="947" y="1264"/>
                  </a:lnTo>
                  <a:lnTo>
                    <a:pt x="1059" y="1542"/>
                  </a:lnTo>
                  <a:lnTo>
                    <a:pt x="1133" y="1821"/>
                  </a:lnTo>
                  <a:lnTo>
                    <a:pt x="1170" y="2100"/>
                  </a:lnTo>
                  <a:lnTo>
                    <a:pt x="1189" y="2397"/>
                  </a:lnTo>
                  <a:lnTo>
                    <a:pt x="1152" y="2694"/>
                  </a:lnTo>
                  <a:lnTo>
                    <a:pt x="1096" y="2992"/>
                  </a:lnTo>
                  <a:lnTo>
                    <a:pt x="985" y="3307"/>
                  </a:lnTo>
                  <a:lnTo>
                    <a:pt x="817" y="3623"/>
                  </a:lnTo>
                  <a:lnTo>
                    <a:pt x="595" y="3939"/>
                  </a:lnTo>
                  <a:lnTo>
                    <a:pt x="334" y="4273"/>
                  </a:lnTo>
                  <a:lnTo>
                    <a:pt x="0" y="460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7"/>
            <p:cNvSpPr/>
            <p:nvPr/>
          </p:nvSpPr>
          <p:spPr>
            <a:xfrm>
              <a:off x="3178467" y="-1011618"/>
              <a:ext cx="26236" cy="124487"/>
            </a:xfrm>
            <a:custGeom>
              <a:avLst/>
              <a:gdLst/>
              <a:ahLst/>
              <a:cxnLst/>
              <a:rect l="l" t="t" r="r" b="b"/>
              <a:pathLst>
                <a:path w="855" h="4051" fill="none" extrusionOk="0">
                  <a:moveTo>
                    <a:pt x="632" y="1"/>
                  </a:moveTo>
                  <a:lnTo>
                    <a:pt x="632" y="1"/>
                  </a:lnTo>
                  <a:lnTo>
                    <a:pt x="390" y="484"/>
                  </a:lnTo>
                  <a:lnTo>
                    <a:pt x="279" y="725"/>
                  </a:lnTo>
                  <a:lnTo>
                    <a:pt x="186" y="967"/>
                  </a:lnTo>
                  <a:lnTo>
                    <a:pt x="112" y="1208"/>
                  </a:lnTo>
                  <a:lnTo>
                    <a:pt x="56" y="1450"/>
                  </a:lnTo>
                  <a:lnTo>
                    <a:pt x="19" y="1691"/>
                  </a:lnTo>
                  <a:lnTo>
                    <a:pt x="0" y="1933"/>
                  </a:lnTo>
                  <a:lnTo>
                    <a:pt x="0" y="2174"/>
                  </a:lnTo>
                  <a:lnTo>
                    <a:pt x="37" y="2416"/>
                  </a:lnTo>
                  <a:lnTo>
                    <a:pt x="93" y="2676"/>
                  </a:lnTo>
                  <a:lnTo>
                    <a:pt x="186" y="2936"/>
                  </a:lnTo>
                  <a:lnTo>
                    <a:pt x="297" y="3196"/>
                  </a:lnTo>
                  <a:lnTo>
                    <a:pt x="446" y="3475"/>
                  </a:lnTo>
                  <a:lnTo>
                    <a:pt x="632" y="3753"/>
                  </a:lnTo>
                  <a:lnTo>
                    <a:pt x="855" y="405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7"/>
            <p:cNvSpPr/>
            <p:nvPr/>
          </p:nvSpPr>
          <p:spPr>
            <a:xfrm>
              <a:off x="2814217" y="-1267939"/>
              <a:ext cx="387091" cy="101655"/>
            </a:xfrm>
            <a:custGeom>
              <a:avLst/>
              <a:gdLst/>
              <a:ahLst/>
              <a:cxnLst/>
              <a:rect l="l" t="t" r="r" b="b"/>
              <a:pathLst>
                <a:path w="12615" h="3308" fill="none" extrusionOk="0">
                  <a:moveTo>
                    <a:pt x="12614" y="3307"/>
                  </a:moveTo>
                  <a:lnTo>
                    <a:pt x="12614" y="3307"/>
                  </a:lnTo>
                  <a:lnTo>
                    <a:pt x="11815" y="3084"/>
                  </a:lnTo>
                  <a:lnTo>
                    <a:pt x="11072" y="2824"/>
                  </a:lnTo>
                  <a:lnTo>
                    <a:pt x="10404" y="2564"/>
                  </a:lnTo>
                  <a:lnTo>
                    <a:pt x="9772" y="2304"/>
                  </a:lnTo>
                  <a:lnTo>
                    <a:pt x="9196" y="2026"/>
                  </a:lnTo>
                  <a:lnTo>
                    <a:pt x="8676" y="1747"/>
                  </a:lnTo>
                  <a:lnTo>
                    <a:pt x="8230" y="1487"/>
                  </a:lnTo>
                  <a:lnTo>
                    <a:pt x="7803" y="1227"/>
                  </a:lnTo>
                  <a:lnTo>
                    <a:pt x="7450" y="967"/>
                  </a:lnTo>
                  <a:lnTo>
                    <a:pt x="7134" y="744"/>
                  </a:lnTo>
                  <a:lnTo>
                    <a:pt x="6892" y="539"/>
                  </a:lnTo>
                  <a:lnTo>
                    <a:pt x="6670" y="354"/>
                  </a:lnTo>
                  <a:lnTo>
                    <a:pt x="6391" y="94"/>
                  </a:lnTo>
                  <a:lnTo>
                    <a:pt x="6298" y="1"/>
                  </a:lnTo>
                  <a:lnTo>
                    <a:pt x="6298" y="1"/>
                  </a:lnTo>
                  <a:lnTo>
                    <a:pt x="6224" y="94"/>
                  </a:lnTo>
                  <a:lnTo>
                    <a:pt x="5945" y="354"/>
                  </a:lnTo>
                  <a:lnTo>
                    <a:pt x="5722" y="539"/>
                  </a:lnTo>
                  <a:lnTo>
                    <a:pt x="5462" y="744"/>
                  </a:lnTo>
                  <a:lnTo>
                    <a:pt x="5165" y="967"/>
                  </a:lnTo>
                  <a:lnTo>
                    <a:pt x="4812" y="1227"/>
                  </a:lnTo>
                  <a:lnTo>
                    <a:pt x="4385" y="1487"/>
                  </a:lnTo>
                  <a:lnTo>
                    <a:pt x="3939" y="1747"/>
                  </a:lnTo>
                  <a:lnTo>
                    <a:pt x="3419" y="2026"/>
                  </a:lnTo>
                  <a:lnTo>
                    <a:pt x="2843" y="2304"/>
                  </a:lnTo>
                  <a:lnTo>
                    <a:pt x="2211" y="2564"/>
                  </a:lnTo>
                  <a:lnTo>
                    <a:pt x="1542" y="2824"/>
                  </a:lnTo>
                  <a:lnTo>
                    <a:pt x="799" y="3084"/>
                  </a:lnTo>
                  <a:lnTo>
                    <a:pt x="0" y="3307"/>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7"/>
            <p:cNvSpPr/>
            <p:nvPr/>
          </p:nvSpPr>
          <p:spPr>
            <a:xfrm>
              <a:off x="2849565" y="-1294182"/>
              <a:ext cx="316393" cy="45112"/>
            </a:xfrm>
            <a:custGeom>
              <a:avLst/>
              <a:gdLst/>
              <a:ahLst/>
              <a:cxnLst/>
              <a:rect l="l" t="t" r="r" b="b"/>
              <a:pathLst>
                <a:path w="10311" h="1468" fill="none" extrusionOk="0">
                  <a:moveTo>
                    <a:pt x="10310" y="1468"/>
                  </a:moveTo>
                  <a:lnTo>
                    <a:pt x="10310" y="1468"/>
                  </a:lnTo>
                  <a:lnTo>
                    <a:pt x="9679" y="1356"/>
                  </a:lnTo>
                  <a:lnTo>
                    <a:pt x="9103" y="1245"/>
                  </a:lnTo>
                  <a:lnTo>
                    <a:pt x="8546" y="1133"/>
                  </a:lnTo>
                  <a:lnTo>
                    <a:pt x="8044" y="1003"/>
                  </a:lnTo>
                  <a:lnTo>
                    <a:pt x="7171" y="762"/>
                  </a:lnTo>
                  <a:lnTo>
                    <a:pt x="6446" y="520"/>
                  </a:lnTo>
                  <a:lnTo>
                    <a:pt x="5871" y="316"/>
                  </a:lnTo>
                  <a:lnTo>
                    <a:pt x="5480" y="149"/>
                  </a:lnTo>
                  <a:lnTo>
                    <a:pt x="5146" y="0"/>
                  </a:lnTo>
                  <a:lnTo>
                    <a:pt x="5146" y="0"/>
                  </a:lnTo>
                  <a:lnTo>
                    <a:pt x="4830" y="149"/>
                  </a:lnTo>
                  <a:lnTo>
                    <a:pt x="4440" y="316"/>
                  </a:lnTo>
                  <a:lnTo>
                    <a:pt x="3864" y="520"/>
                  </a:lnTo>
                  <a:lnTo>
                    <a:pt x="3140" y="762"/>
                  </a:lnTo>
                  <a:lnTo>
                    <a:pt x="2267" y="1003"/>
                  </a:lnTo>
                  <a:lnTo>
                    <a:pt x="1765" y="1133"/>
                  </a:lnTo>
                  <a:lnTo>
                    <a:pt x="1208" y="1245"/>
                  </a:lnTo>
                  <a:lnTo>
                    <a:pt x="632" y="1356"/>
                  </a:lnTo>
                  <a:lnTo>
                    <a:pt x="0" y="146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7"/>
            <p:cNvSpPr/>
            <p:nvPr/>
          </p:nvSpPr>
          <p:spPr>
            <a:xfrm>
              <a:off x="2868927" y="-1021328"/>
              <a:ext cx="277638" cy="101102"/>
            </a:xfrm>
            <a:custGeom>
              <a:avLst/>
              <a:gdLst/>
              <a:ahLst/>
              <a:cxnLst/>
              <a:rect l="l" t="t" r="r" b="b"/>
              <a:pathLst>
                <a:path w="9048" h="3290" fill="none" extrusionOk="0">
                  <a:moveTo>
                    <a:pt x="9048" y="1"/>
                  </a:moveTo>
                  <a:lnTo>
                    <a:pt x="9048" y="1"/>
                  </a:lnTo>
                  <a:lnTo>
                    <a:pt x="8825" y="205"/>
                  </a:lnTo>
                  <a:lnTo>
                    <a:pt x="8621" y="447"/>
                  </a:lnTo>
                  <a:lnTo>
                    <a:pt x="8398" y="688"/>
                  </a:lnTo>
                  <a:lnTo>
                    <a:pt x="8193" y="948"/>
                  </a:lnTo>
                  <a:lnTo>
                    <a:pt x="7803" y="1487"/>
                  </a:lnTo>
                  <a:lnTo>
                    <a:pt x="7469" y="2026"/>
                  </a:lnTo>
                  <a:lnTo>
                    <a:pt x="7172" y="2527"/>
                  </a:lnTo>
                  <a:lnTo>
                    <a:pt x="6949" y="2918"/>
                  </a:lnTo>
                  <a:lnTo>
                    <a:pt x="6763" y="3289"/>
                  </a:lnTo>
                  <a:lnTo>
                    <a:pt x="6763" y="3289"/>
                  </a:lnTo>
                  <a:lnTo>
                    <a:pt x="6596" y="3141"/>
                  </a:lnTo>
                  <a:lnTo>
                    <a:pt x="6391" y="2973"/>
                  </a:lnTo>
                  <a:lnTo>
                    <a:pt x="6113" y="2806"/>
                  </a:lnTo>
                  <a:lnTo>
                    <a:pt x="5778" y="2620"/>
                  </a:lnTo>
                  <a:lnTo>
                    <a:pt x="5592" y="2546"/>
                  </a:lnTo>
                  <a:lnTo>
                    <a:pt x="5407" y="2472"/>
                  </a:lnTo>
                  <a:lnTo>
                    <a:pt x="5202" y="2397"/>
                  </a:lnTo>
                  <a:lnTo>
                    <a:pt x="4979" y="2360"/>
                  </a:lnTo>
                  <a:lnTo>
                    <a:pt x="4757" y="2323"/>
                  </a:lnTo>
                  <a:lnTo>
                    <a:pt x="4515" y="2323"/>
                  </a:lnTo>
                  <a:lnTo>
                    <a:pt x="4515" y="2323"/>
                  </a:lnTo>
                  <a:lnTo>
                    <a:pt x="4292" y="2323"/>
                  </a:lnTo>
                  <a:lnTo>
                    <a:pt x="4069" y="2360"/>
                  </a:lnTo>
                  <a:lnTo>
                    <a:pt x="3846" y="2397"/>
                  </a:lnTo>
                  <a:lnTo>
                    <a:pt x="3642" y="2472"/>
                  </a:lnTo>
                  <a:lnTo>
                    <a:pt x="3456" y="2546"/>
                  </a:lnTo>
                  <a:lnTo>
                    <a:pt x="3270" y="2620"/>
                  </a:lnTo>
                  <a:lnTo>
                    <a:pt x="2936" y="2806"/>
                  </a:lnTo>
                  <a:lnTo>
                    <a:pt x="2657" y="2973"/>
                  </a:lnTo>
                  <a:lnTo>
                    <a:pt x="2453" y="3141"/>
                  </a:lnTo>
                  <a:lnTo>
                    <a:pt x="2286" y="3289"/>
                  </a:lnTo>
                  <a:lnTo>
                    <a:pt x="2286" y="3289"/>
                  </a:lnTo>
                  <a:lnTo>
                    <a:pt x="2100" y="2918"/>
                  </a:lnTo>
                  <a:lnTo>
                    <a:pt x="1877" y="2527"/>
                  </a:lnTo>
                  <a:lnTo>
                    <a:pt x="1580" y="2026"/>
                  </a:lnTo>
                  <a:lnTo>
                    <a:pt x="1245" y="1487"/>
                  </a:lnTo>
                  <a:lnTo>
                    <a:pt x="855" y="948"/>
                  </a:lnTo>
                  <a:lnTo>
                    <a:pt x="651" y="688"/>
                  </a:lnTo>
                  <a:lnTo>
                    <a:pt x="428" y="447"/>
                  </a:lnTo>
                  <a:lnTo>
                    <a:pt x="224" y="205"/>
                  </a:lnTo>
                  <a:lnTo>
                    <a:pt x="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7"/>
            <p:cNvSpPr/>
            <p:nvPr/>
          </p:nvSpPr>
          <p:spPr>
            <a:xfrm>
              <a:off x="2903692" y="-859196"/>
              <a:ext cx="208106" cy="69112"/>
            </a:xfrm>
            <a:custGeom>
              <a:avLst/>
              <a:gdLst/>
              <a:ahLst/>
              <a:cxnLst/>
              <a:rect l="l" t="t" r="r" b="b"/>
              <a:pathLst>
                <a:path w="6782" h="2249" fill="none" extrusionOk="0">
                  <a:moveTo>
                    <a:pt x="6782" y="1"/>
                  </a:moveTo>
                  <a:lnTo>
                    <a:pt x="6782" y="1"/>
                  </a:lnTo>
                  <a:lnTo>
                    <a:pt x="6726" y="94"/>
                  </a:lnTo>
                  <a:lnTo>
                    <a:pt x="6596" y="354"/>
                  </a:lnTo>
                  <a:lnTo>
                    <a:pt x="6484" y="521"/>
                  </a:lnTo>
                  <a:lnTo>
                    <a:pt x="6354" y="707"/>
                  </a:lnTo>
                  <a:lnTo>
                    <a:pt x="6187" y="911"/>
                  </a:lnTo>
                  <a:lnTo>
                    <a:pt x="6001" y="1115"/>
                  </a:lnTo>
                  <a:lnTo>
                    <a:pt x="5797" y="1338"/>
                  </a:lnTo>
                  <a:lnTo>
                    <a:pt x="5556" y="1524"/>
                  </a:lnTo>
                  <a:lnTo>
                    <a:pt x="5277" y="1729"/>
                  </a:lnTo>
                  <a:lnTo>
                    <a:pt x="4961" y="1896"/>
                  </a:lnTo>
                  <a:lnTo>
                    <a:pt x="4627" y="2044"/>
                  </a:lnTo>
                  <a:lnTo>
                    <a:pt x="4441" y="2100"/>
                  </a:lnTo>
                  <a:lnTo>
                    <a:pt x="4237" y="2156"/>
                  </a:lnTo>
                  <a:lnTo>
                    <a:pt x="4051" y="2193"/>
                  </a:lnTo>
                  <a:lnTo>
                    <a:pt x="3828" y="2212"/>
                  </a:lnTo>
                  <a:lnTo>
                    <a:pt x="3624" y="2230"/>
                  </a:lnTo>
                  <a:lnTo>
                    <a:pt x="3382" y="2249"/>
                  </a:lnTo>
                  <a:lnTo>
                    <a:pt x="3382" y="2249"/>
                  </a:lnTo>
                  <a:lnTo>
                    <a:pt x="3159" y="2230"/>
                  </a:lnTo>
                  <a:lnTo>
                    <a:pt x="2955" y="2212"/>
                  </a:lnTo>
                  <a:lnTo>
                    <a:pt x="2732" y="2193"/>
                  </a:lnTo>
                  <a:lnTo>
                    <a:pt x="2527" y="2156"/>
                  </a:lnTo>
                  <a:lnTo>
                    <a:pt x="2342" y="2100"/>
                  </a:lnTo>
                  <a:lnTo>
                    <a:pt x="2156" y="2044"/>
                  </a:lnTo>
                  <a:lnTo>
                    <a:pt x="1822" y="1896"/>
                  </a:lnTo>
                  <a:lnTo>
                    <a:pt x="1506" y="1729"/>
                  </a:lnTo>
                  <a:lnTo>
                    <a:pt x="1227" y="1524"/>
                  </a:lnTo>
                  <a:lnTo>
                    <a:pt x="986" y="1338"/>
                  </a:lnTo>
                  <a:lnTo>
                    <a:pt x="781" y="1115"/>
                  </a:lnTo>
                  <a:lnTo>
                    <a:pt x="577" y="911"/>
                  </a:lnTo>
                  <a:lnTo>
                    <a:pt x="428" y="707"/>
                  </a:lnTo>
                  <a:lnTo>
                    <a:pt x="298" y="521"/>
                  </a:lnTo>
                  <a:lnTo>
                    <a:pt x="187" y="354"/>
                  </a:lnTo>
                  <a:lnTo>
                    <a:pt x="57" y="94"/>
                  </a:lnTo>
                  <a:lnTo>
                    <a:pt x="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7"/>
            <p:cNvSpPr/>
            <p:nvPr/>
          </p:nvSpPr>
          <p:spPr>
            <a:xfrm>
              <a:off x="2982948" y="-919704"/>
              <a:ext cx="49035" cy="4609"/>
            </a:xfrm>
            <a:custGeom>
              <a:avLst/>
              <a:gdLst/>
              <a:ahLst/>
              <a:cxnLst/>
              <a:rect l="l" t="t" r="r" b="b"/>
              <a:pathLst>
                <a:path w="1598" h="150" fill="none" extrusionOk="0">
                  <a:moveTo>
                    <a:pt x="1598" y="149"/>
                  </a:moveTo>
                  <a:lnTo>
                    <a:pt x="1598" y="149"/>
                  </a:lnTo>
                  <a:lnTo>
                    <a:pt x="1338" y="75"/>
                  </a:lnTo>
                  <a:lnTo>
                    <a:pt x="1078" y="19"/>
                  </a:lnTo>
                  <a:lnTo>
                    <a:pt x="799" y="1"/>
                  </a:lnTo>
                  <a:lnTo>
                    <a:pt x="799" y="1"/>
                  </a:lnTo>
                  <a:lnTo>
                    <a:pt x="799" y="1"/>
                  </a:lnTo>
                  <a:lnTo>
                    <a:pt x="539" y="19"/>
                  </a:lnTo>
                  <a:lnTo>
                    <a:pt x="279" y="75"/>
                  </a:lnTo>
                  <a:lnTo>
                    <a:pt x="0" y="14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7"/>
            <p:cNvSpPr/>
            <p:nvPr/>
          </p:nvSpPr>
          <p:spPr>
            <a:xfrm>
              <a:off x="3037106" y="-764424"/>
              <a:ext cx="112890" cy="48553"/>
            </a:xfrm>
            <a:custGeom>
              <a:avLst/>
              <a:gdLst/>
              <a:ahLst/>
              <a:cxnLst/>
              <a:rect l="l" t="t" r="r" b="b"/>
              <a:pathLst>
                <a:path w="3679" h="1580" fill="none" extrusionOk="0">
                  <a:moveTo>
                    <a:pt x="3678" y="1078"/>
                  </a:moveTo>
                  <a:lnTo>
                    <a:pt x="3678" y="1078"/>
                  </a:lnTo>
                  <a:lnTo>
                    <a:pt x="3418" y="1134"/>
                  </a:lnTo>
                  <a:lnTo>
                    <a:pt x="3102" y="1208"/>
                  </a:lnTo>
                  <a:lnTo>
                    <a:pt x="2675" y="1301"/>
                  </a:lnTo>
                  <a:lnTo>
                    <a:pt x="2136" y="1394"/>
                  </a:lnTo>
                  <a:lnTo>
                    <a:pt x="1505" y="1468"/>
                  </a:lnTo>
                  <a:lnTo>
                    <a:pt x="799" y="1543"/>
                  </a:lnTo>
                  <a:lnTo>
                    <a:pt x="0" y="1580"/>
                  </a:lnTo>
                  <a:lnTo>
                    <a:pt x="0" y="1580"/>
                  </a:lnTo>
                  <a:lnTo>
                    <a:pt x="74" y="1431"/>
                  </a:lnTo>
                  <a:lnTo>
                    <a:pt x="223" y="1060"/>
                  </a:lnTo>
                  <a:lnTo>
                    <a:pt x="316" y="799"/>
                  </a:lnTo>
                  <a:lnTo>
                    <a:pt x="390" y="539"/>
                  </a:lnTo>
                  <a:lnTo>
                    <a:pt x="446" y="261"/>
                  </a:lnTo>
                  <a:lnTo>
                    <a:pt x="464"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7"/>
            <p:cNvSpPr/>
            <p:nvPr/>
          </p:nvSpPr>
          <p:spPr>
            <a:xfrm>
              <a:off x="2564542" y="-777545"/>
              <a:ext cx="409307" cy="382527"/>
            </a:xfrm>
            <a:custGeom>
              <a:avLst/>
              <a:gdLst/>
              <a:ahLst/>
              <a:cxnLst/>
              <a:rect l="l" t="t" r="r" b="b"/>
              <a:pathLst>
                <a:path w="13339" h="12448" fill="none" extrusionOk="0">
                  <a:moveTo>
                    <a:pt x="7376" y="75"/>
                  </a:moveTo>
                  <a:lnTo>
                    <a:pt x="7376" y="75"/>
                  </a:lnTo>
                  <a:lnTo>
                    <a:pt x="7004" y="38"/>
                  </a:lnTo>
                  <a:lnTo>
                    <a:pt x="6595" y="19"/>
                  </a:lnTo>
                  <a:lnTo>
                    <a:pt x="6187" y="0"/>
                  </a:lnTo>
                  <a:lnTo>
                    <a:pt x="5722" y="19"/>
                  </a:lnTo>
                  <a:lnTo>
                    <a:pt x="5258" y="38"/>
                  </a:lnTo>
                  <a:lnTo>
                    <a:pt x="4775" y="93"/>
                  </a:lnTo>
                  <a:lnTo>
                    <a:pt x="4292" y="149"/>
                  </a:lnTo>
                  <a:lnTo>
                    <a:pt x="3790" y="242"/>
                  </a:lnTo>
                  <a:lnTo>
                    <a:pt x="3289" y="372"/>
                  </a:lnTo>
                  <a:lnTo>
                    <a:pt x="2787" y="502"/>
                  </a:lnTo>
                  <a:lnTo>
                    <a:pt x="2304" y="688"/>
                  </a:lnTo>
                  <a:lnTo>
                    <a:pt x="1803" y="874"/>
                  </a:lnTo>
                  <a:lnTo>
                    <a:pt x="1338" y="1115"/>
                  </a:lnTo>
                  <a:lnTo>
                    <a:pt x="874" y="1375"/>
                  </a:lnTo>
                  <a:lnTo>
                    <a:pt x="428" y="1672"/>
                  </a:lnTo>
                  <a:lnTo>
                    <a:pt x="224" y="1840"/>
                  </a:lnTo>
                  <a:lnTo>
                    <a:pt x="1" y="2007"/>
                  </a:lnTo>
                  <a:lnTo>
                    <a:pt x="1" y="2007"/>
                  </a:lnTo>
                  <a:lnTo>
                    <a:pt x="502" y="2193"/>
                  </a:lnTo>
                  <a:lnTo>
                    <a:pt x="1041" y="2415"/>
                  </a:lnTo>
                  <a:lnTo>
                    <a:pt x="1710" y="2713"/>
                  </a:lnTo>
                  <a:lnTo>
                    <a:pt x="2434" y="3066"/>
                  </a:lnTo>
                  <a:lnTo>
                    <a:pt x="2806" y="3270"/>
                  </a:lnTo>
                  <a:lnTo>
                    <a:pt x="3177" y="3474"/>
                  </a:lnTo>
                  <a:lnTo>
                    <a:pt x="3530" y="3716"/>
                  </a:lnTo>
                  <a:lnTo>
                    <a:pt x="3865" y="3939"/>
                  </a:lnTo>
                  <a:lnTo>
                    <a:pt x="4180" y="4180"/>
                  </a:lnTo>
                  <a:lnTo>
                    <a:pt x="4459" y="4440"/>
                  </a:lnTo>
                  <a:lnTo>
                    <a:pt x="4459" y="4440"/>
                  </a:lnTo>
                  <a:lnTo>
                    <a:pt x="4719" y="4700"/>
                  </a:lnTo>
                  <a:lnTo>
                    <a:pt x="4942" y="4960"/>
                  </a:lnTo>
                  <a:lnTo>
                    <a:pt x="5146" y="5221"/>
                  </a:lnTo>
                  <a:lnTo>
                    <a:pt x="5332" y="5499"/>
                  </a:lnTo>
                  <a:lnTo>
                    <a:pt x="5499" y="5759"/>
                  </a:lnTo>
                  <a:lnTo>
                    <a:pt x="5667" y="6057"/>
                  </a:lnTo>
                  <a:lnTo>
                    <a:pt x="5797" y="6335"/>
                  </a:lnTo>
                  <a:lnTo>
                    <a:pt x="5927" y="6632"/>
                  </a:lnTo>
                  <a:lnTo>
                    <a:pt x="6168" y="7245"/>
                  </a:lnTo>
                  <a:lnTo>
                    <a:pt x="6373" y="7896"/>
                  </a:lnTo>
                  <a:lnTo>
                    <a:pt x="6800" y="9308"/>
                  </a:lnTo>
                  <a:lnTo>
                    <a:pt x="6800" y="9308"/>
                  </a:lnTo>
                  <a:lnTo>
                    <a:pt x="7041" y="10013"/>
                  </a:lnTo>
                  <a:lnTo>
                    <a:pt x="7153" y="10311"/>
                  </a:lnTo>
                  <a:lnTo>
                    <a:pt x="7283" y="10608"/>
                  </a:lnTo>
                  <a:lnTo>
                    <a:pt x="7413" y="10868"/>
                  </a:lnTo>
                  <a:lnTo>
                    <a:pt x="7524" y="11110"/>
                  </a:lnTo>
                  <a:lnTo>
                    <a:pt x="7654" y="11314"/>
                  </a:lnTo>
                  <a:lnTo>
                    <a:pt x="7803" y="11518"/>
                  </a:lnTo>
                  <a:lnTo>
                    <a:pt x="7952" y="11685"/>
                  </a:lnTo>
                  <a:lnTo>
                    <a:pt x="8100" y="11834"/>
                  </a:lnTo>
                  <a:lnTo>
                    <a:pt x="8267" y="11983"/>
                  </a:lnTo>
                  <a:lnTo>
                    <a:pt x="8435" y="12094"/>
                  </a:lnTo>
                  <a:lnTo>
                    <a:pt x="8620" y="12187"/>
                  </a:lnTo>
                  <a:lnTo>
                    <a:pt x="8806" y="12280"/>
                  </a:lnTo>
                  <a:lnTo>
                    <a:pt x="9010" y="12336"/>
                  </a:lnTo>
                  <a:lnTo>
                    <a:pt x="9233" y="12391"/>
                  </a:lnTo>
                  <a:lnTo>
                    <a:pt x="9233" y="12391"/>
                  </a:lnTo>
                  <a:lnTo>
                    <a:pt x="9475" y="12428"/>
                  </a:lnTo>
                  <a:lnTo>
                    <a:pt x="9735" y="12447"/>
                  </a:lnTo>
                  <a:lnTo>
                    <a:pt x="9995" y="12428"/>
                  </a:lnTo>
                  <a:lnTo>
                    <a:pt x="10274" y="12410"/>
                  </a:lnTo>
                  <a:lnTo>
                    <a:pt x="10571" y="12373"/>
                  </a:lnTo>
                  <a:lnTo>
                    <a:pt x="10868" y="12336"/>
                  </a:lnTo>
                  <a:lnTo>
                    <a:pt x="11463" y="12206"/>
                  </a:lnTo>
                  <a:lnTo>
                    <a:pt x="12039" y="12038"/>
                  </a:lnTo>
                  <a:lnTo>
                    <a:pt x="12559" y="11853"/>
                  </a:lnTo>
                  <a:lnTo>
                    <a:pt x="13005" y="11648"/>
                  </a:lnTo>
                  <a:lnTo>
                    <a:pt x="13190" y="11555"/>
                  </a:lnTo>
                  <a:lnTo>
                    <a:pt x="13339" y="1148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7"/>
            <p:cNvSpPr/>
            <p:nvPr/>
          </p:nvSpPr>
          <p:spPr>
            <a:xfrm>
              <a:off x="2844410" y="-463575"/>
              <a:ext cx="31391" cy="15457"/>
            </a:xfrm>
            <a:custGeom>
              <a:avLst/>
              <a:gdLst/>
              <a:ahLst/>
              <a:cxnLst/>
              <a:rect l="l" t="t" r="r" b="b"/>
              <a:pathLst>
                <a:path w="1023" h="503" fill="none" extrusionOk="0">
                  <a:moveTo>
                    <a:pt x="1" y="1"/>
                  </a:moveTo>
                  <a:lnTo>
                    <a:pt x="1" y="1"/>
                  </a:lnTo>
                  <a:lnTo>
                    <a:pt x="20" y="94"/>
                  </a:lnTo>
                  <a:lnTo>
                    <a:pt x="38" y="187"/>
                  </a:lnTo>
                  <a:lnTo>
                    <a:pt x="94" y="279"/>
                  </a:lnTo>
                  <a:lnTo>
                    <a:pt x="150" y="354"/>
                  </a:lnTo>
                  <a:lnTo>
                    <a:pt x="224" y="410"/>
                  </a:lnTo>
                  <a:lnTo>
                    <a:pt x="317" y="465"/>
                  </a:lnTo>
                  <a:lnTo>
                    <a:pt x="410" y="502"/>
                  </a:lnTo>
                  <a:lnTo>
                    <a:pt x="503" y="502"/>
                  </a:lnTo>
                  <a:lnTo>
                    <a:pt x="503" y="502"/>
                  </a:lnTo>
                  <a:lnTo>
                    <a:pt x="614" y="502"/>
                  </a:lnTo>
                  <a:lnTo>
                    <a:pt x="707" y="465"/>
                  </a:lnTo>
                  <a:lnTo>
                    <a:pt x="800" y="410"/>
                  </a:lnTo>
                  <a:lnTo>
                    <a:pt x="874" y="354"/>
                  </a:lnTo>
                  <a:lnTo>
                    <a:pt x="930" y="279"/>
                  </a:lnTo>
                  <a:lnTo>
                    <a:pt x="986" y="187"/>
                  </a:lnTo>
                  <a:lnTo>
                    <a:pt x="1004" y="94"/>
                  </a:lnTo>
                  <a:lnTo>
                    <a:pt x="1023"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7"/>
            <p:cNvSpPr/>
            <p:nvPr/>
          </p:nvSpPr>
          <p:spPr>
            <a:xfrm>
              <a:off x="1869704" y="-734738"/>
              <a:ext cx="694893" cy="77102"/>
            </a:xfrm>
            <a:custGeom>
              <a:avLst/>
              <a:gdLst/>
              <a:ahLst/>
              <a:cxnLst/>
              <a:rect l="l" t="t" r="r" b="b"/>
              <a:pathLst>
                <a:path w="22646" h="2509" fill="none" extrusionOk="0">
                  <a:moveTo>
                    <a:pt x="22646" y="614"/>
                  </a:moveTo>
                  <a:lnTo>
                    <a:pt x="22646" y="614"/>
                  </a:lnTo>
                  <a:lnTo>
                    <a:pt x="22311" y="521"/>
                  </a:lnTo>
                  <a:lnTo>
                    <a:pt x="21940" y="447"/>
                  </a:lnTo>
                  <a:lnTo>
                    <a:pt x="21550" y="391"/>
                  </a:lnTo>
                  <a:lnTo>
                    <a:pt x="21141" y="372"/>
                  </a:lnTo>
                  <a:lnTo>
                    <a:pt x="20714" y="372"/>
                  </a:lnTo>
                  <a:lnTo>
                    <a:pt x="20286" y="409"/>
                  </a:lnTo>
                  <a:lnTo>
                    <a:pt x="19840" y="465"/>
                  </a:lnTo>
                  <a:lnTo>
                    <a:pt x="19413" y="539"/>
                  </a:lnTo>
                  <a:lnTo>
                    <a:pt x="19005" y="632"/>
                  </a:lnTo>
                  <a:lnTo>
                    <a:pt x="18596" y="744"/>
                  </a:lnTo>
                  <a:lnTo>
                    <a:pt x="18206" y="892"/>
                  </a:lnTo>
                  <a:lnTo>
                    <a:pt x="17834" y="1060"/>
                  </a:lnTo>
                  <a:lnTo>
                    <a:pt x="17500" y="1245"/>
                  </a:lnTo>
                  <a:lnTo>
                    <a:pt x="17203" y="1450"/>
                  </a:lnTo>
                  <a:lnTo>
                    <a:pt x="16942" y="1654"/>
                  </a:lnTo>
                  <a:lnTo>
                    <a:pt x="16831" y="1784"/>
                  </a:lnTo>
                  <a:lnTo>
                    <a:pt x="16720" y="1896"/>
                  </a:lnTo>
                  <a:lnTo>
                    <a:pt x="16720" y="1896"/>
                  </a:lnTo>
                  <a:lnTo>
                    <a:pt x="16125" y="1710"/>
                  </a:lnTo>
                  <a:lnTo>
                    <a:pt x="15475" y="1524"/>
                  </a:lnTo>
                  <a:lnTo>
                    <a:pt x="14657" y="1301"/>
                  </a:lnTo>
                  <a:lnTo>
                    <a:pt x="13747" y="1097"/>
                  </a:lnTo>
                  <a:lnTo>
                    <a:pt x="13246" y="1004"/>
                  </a:lnTo>
                  <a:lnTo>
                    <a:pt x="12763" y="930"/>
                  </a:lnTo>
                  <a:lnTo>
                    <a:pt x="12280" y="855"/>
                  </a:lnTo>
                  <a:lnTo>
                    <a:pt x="11797" y="818"/>
                  </a:lnTo>
                  <a:lnTo>
                    <a:pt x="11332" y="800"/>
                  </a:lnTo>
                  <a:lnTo>
                    <a:pt x="10886" y="818"/>
                  </a:lnTo>
                  <a:lnTo>
                    <a:pt x="10886" y="818"/>
                  </a:lnTo>
                  <a:lnTo>
                    <a:pt x="9995" y="892"/>
                  </a:lnTo>
                  <a:lnTo>
                    <a:pt x="9047" y="1004"/>
                  </a:lnTo>
                  <a:lnTo>
                    <a:pt x="7134" y="1245"/>
                  </a:lnTo>
                  <a:lnTo>
                    <a:pt x="6261" y="1338"/>
                  </a:lnTo>
                  <a:lnTo>
                    <a:pt x="5518" y="1394"/>
                  </a:lnTo>
                  <a:lnTo>
                    <a:pt x="5183" y="1394"/>
                  </a:lnTo>
                  <a:lnTo>
                    <a:pt x="4905" y="1394"/>
                  </a:lnTo>
                  <a:lnTo>
                    <a:pt x="4663" y="1375"/>
                  </a:lnTo>
                  <a:lnTo>
                    <a:pt x="4477" y="1320"/>
                  </a:lnTo>
                  <a:lnTo>
                    <a:pt x="4477" y="1320"/>
                  </a:lnTo>
                  <a:lnTo>
                    <a:pt x="4087" y="1171"/>
                  </a:lnTo>
                  <a:lnTo>
                    <a:pt x="3530" y="948"/>
                  </a:lnTo>
                  <a:lnTo>
                    <a:pt x="2880" y="669"/>
                  </a:lnTo>
                  <a:lnTo>
                    <a:pt x="2192" y="409"/>
                  </a:lnTo>
                  <a:lnTo>
                    <a:pt x="1505" y="186"/>
                  </a:lnTo>
                  <a:lnTo>
                    <a:pt x="1189" y="112"/>
                  </a:lnTo>
                  <a:lnTo>
                    <a:pt x="910" y="38"/>
                  </a:lnTo>
                  <a:lnTo>
                    <a:pt x="632" y="1"/>
                  </a:lnTo>
                  <a:lnTo>
                    <a:pt x="409" y="1"/>
                  </a:lnTo>
                  <a:lnTo>
                    <a:pt x="316" y="19"/>
                  </a:lnTo>
                  <a:lnTo>
                    <a:pt x="223" y="38"/>
                  </a:lnTo>
                  <a:lnTo>
                    <a:pt x="167" y="75"/>
                  </a:lnTo>
                  <a:lnTo>
                    <a:pt x="93" y="112"/>
                  </a:lnTo>
                  <a:lnTo>
                    <a:pt x="93" y="112"/>
                  </a:lnTo>
                  <a:lnTo>
                    <a:pt x="56" y="168"/>
                  </a:lnTo>
                  <a:lnTo>
                    <a:pt x="37" y="205"/>
                  </a:lnTo>
                  <a:lnTo>
                    <a:pt x="19" y="261"/>
                  </a:lnTo>
                  <a:lnTo>
                    <a:pt x="0" y="316"/>
                  </a:lnTo>
                  <a:lnTo>
                    <a:pt x="19" y="409"/>
                  </a:lnTo>
                  <a:lnTo>
                    <a:pt x="74" y="521"/>
                  </a:lnTo>
                  <a:lnTo>
                    <a:pt x="167" y="632"/>
                  </a:lnTo>
                  <a:lnTo>
                    <a:pt x="279" y="744"/>
                  </a:lnTo>
                  <a:lnTo>
                    <a:pt x="409" y="855"/>
                  </a:lnTo>
                  <a:lnTo>
                    <a:pt x="539" y="948"/>
                  </a:lnTo>
                  <a:lnTo>
                    <a:pt x="836" y="1134"/>
                  </a:lnTo>
                  <a:lnTo>
                    <a:pt x="1096" y="1301"/>
                  </a:lnTo>
                  <a:lnTo>
                    <a:pt x="1356" y="1431"/>
                  </a:lnTo>
                  <a:lnTo>
                    <a:pt x="1356" y="1431"/>
                  </a:lnTo>
                  <a:lnTo>
                    <a:pt x="1338" y="1543"/>
                  </a:lnTo>
                  <a:lnTo>
                    <a:pt x="1319" y="1654"/>
                  </a:lnTo>
                  <a:lnTo>
                    <a:pt x="1338" y="1803"/>
                  </a:lnTo>
                  <a:lnTo>
                    <a:pt x="1375" y="1877"/>
                  </a:lnTo>
                  <a:lnTo>
                    <a:pt x="1412" y="1970"/>
                  </a:lnTo>
                  <a:lnTo>
                    <a:pt x="1468" y="2063"/>
                  </a:lnTo>
                  <a:lnTo>
                    <a:pt x="1542" y="2137"/>
                  </a:lnTo>
                  <a:lnTo>
                    <a:pt x="1635" y="2230"/>
                  </a:lnTo>
                  <a:lnTo>
                    <a:pt x="1765" y="2323"/>
                  </a:lnTo>
                  <a:lnTo>
                    <a:pt x="1914" y="2416"/>
                  </a:lnTo>
                  <a:lnTo>
                    <a:pt x="2099" y="250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7"/>
            <p:cNvSpPr/>
            <p:nvPr/>
          </p:nvSpPr>
          <p:spPr>
            <a:xfrm>
              <a:off x="1805267" y="-694205"/>
              <a:ext cx="938900" cy="119355"/>
            </a:xfrm>
            <a:custGeom>
              <a:avLst/>
              <a:gdLst/>
              <a:ahLst/>
              <a:cxnLst/>
              <a:rect l="l" t="t" r="r" b="b"/>
              <a:pathLst>
                <a:path w="30598" h="3884" fill="none" extrusionOk="0">
                  <a:moveTo>
                    <a:pt x="3252" y="1"/>
                  </a:moveTo>
                  <a:lnTo>
                    <a:pt x="3252" y="1"/>
                  </a:lnTo>
                  <a:lnTo>
                    <a:pt x="2880" y="38"/>
                  </a:lnTo>
                  <a:lnTo>
                    <a:pt x="2453" y="38"/>
                  </a:lnTo>
                  <a:lnTo>
                    <a:pt x="2007" y="38"/>
                  </a:lnTo>
                  <a:lnTo>
                    <a:pt x="1543" y="38"/>
                  </a:lnTo>
                  <a:lnTo>
                    <a:pt x="1097" y="75"/>
                  </a:lnTo>
                  <a:lnTo>
                    <a:pt x="874" y="94"/>
                  </a:lnTo>
                  <a:lnTo>
                    <a:pt x="688" y="149"/>
                  </a:lnTo>
                  <a:lnTo>
                    <a:pt x="503" y="205"/>
                  </a:lnTo>
                  <a:lnTo>
                    <a:pt x="335" y="279"/>
                  </a:lnTo>
                  <a:lnTo>
                    <a:pt x="187" y="372"/>
                  </a:lnTo>
                  <a:lnTo>
                    <a:pt x="75" y="502"/>
                  </a:lnTo>
                  <a:lnTo>
                    <a:pt x="75" y="502"/>
                  </a:lnTo>
                  <a:lnTo>
                    <a:pt x="38" y="577"/>
                  </a:lnTo>
                  <a:lnTo>
                    <a:pt x="1" y="707"/>
                  </a:lnTo>
                  <a:lnTo>
                    <a:pt x="20" y="855"/>
                  </a:lnTo>
                  <a:lnTo>
                    <a:pt x="38" y="1041"/>
                  </a:lnTo>
                  <a:lnTo>
                    <a:pt x="75" y="1245"/>
                  </a:lnTo>
                  <a:lnTo>
                    <a:pt x="150" y="1450"/>
                  </a:lnTo>
                  <a:lnTo>
                    <a:pt x="242" y="1691"/>
                  </a:lnTo>
                  <a:lnTo>
                    <a:pt x="335" y="1914"/>
                  </a:lnTo>
                  <a:lnTo>
                    <a:pt x="465" y="2137"/>
                  </a:lnTo>
                  <a:lnTo>
                    <a:pt x="614" y="2360"/>
                  </a:lnTo>
                  <a:lnTo>
                    <a:pt x="763" y="2564"/>
                  </a:lnTo>
                  <a:lnTo>
                    <a:pt x="948" y="2731"/>
                  </a:lnTo>
                  <a:lnTo>
                    <a:pt x="1134" y="2899"/>
                  </a:lnTo>
                  <a:lnTo>
                    <a:pt x="1357" y="3029"/>
                  </a:lnTo>
                  <a:lnTo>
                    <a:pt x="1580" y="3122"/>
                  </a:lnTo>
                  <a:lnTo>
                    <a:pt x="1691" y="3140"/>
                  </a:lnTo>
                  <a:lnTo>
                    <a:pt x="1822" y="3159"/>
                  </a:lnTo>
                  <a:lnTo>
                    <a:pt x="1822" y="3159"/>
                  </a:lnTo>
                  <a:lnTo>
                    <a:pt x="2100" y="3177"/>
                  </a:lnTo>
                  <a:lnTo>
                    <a:pt x="2416" y="3159"/>
                  </a:lnTo>
                  <a:lnTo>
                    <a:pt x="2788" y="3140"/>
                  </a:lnTo>
                  <a:lnTo>
                    <a:pt x="3196" y="3084"/>
                  </a:lnTo>
                  <a:lnTo>
                    <a:pt x="4069" y="2954"/>
                  </a:lnTo>
                  <a:lnTo>
                    <a:pt x="4942" y="2787"/>
                  </a:lnTo>
                  <a:lnTo>
                    <a:pt x="5760" y="2601"/>
                  </a:lnTo>
                  <a:lnTo>
                    <a:pt x="6447" y="2453"/>
                  </a:lnTo>
                  <a:lnTo>
                    <a:pt x="7079" y="2304"/>
                  </a:lnTo>
                  <a:lnTo>
                    <a:pt x="7079" y="2304"/>
                  </a:lnTo>
                  <a:lnTo>
                    <a:pt x="8323" y="2546"/>
                  </a:lnTo>
                  <a:lnTo>
                    <a:pt x="9661" y="2787"/>
                  </a:lnTo>
                  <a:lnTo>
                    <a:pt x="11277" y="3084"/>
                  </a:lnTo>
                  <a:lnTo>
                    <a:pt x="13023" y="3382"/>
                  </a:lnTo>
                  <a:lnTo>
                    <a:pt x="13897" y="3512"/>
                  </a:lnTo>
                  <a:lnTo>
                    <a:pt x="14751" y="3623"/>
                  </a:lnTo>
                  <a:lnTo>
                    <a:pt x="15569" y="3735"/>
                  </a:lnTo>
                  <a:lnTo>
                    <a:pt x="16330" y="3809"/>
                  </a:lnTo>
                  <a:lnTo>
                    <a:pt x="17018" y="3865"/>
                  </a:lnTo>
                  <a:lnTo>
                    <a:pt x="17593" y="3883"/>
                  </a:lnTo>
                  <a:lnTo>
                    <a:pt x="17593" y="3883"/>
                  </a:lnTo>
                  <a:lnTo>
                    <a:pt x="18114" y="3865"/>
                  </a:lnTo>
                  <a:lnTo>
                    <a:pt x="18615" y="3846"/>
                  </a:lnTo>
                  <a:lnTo>
                    <a:pt x="19507" y="3790"/>
                  </a:lnTo>
                  <a:lnTo>
                    <a:pt x="20306" y="3716"/>
                  </a:lnTo>
                  <a:lnTo>
                    <a:pt x="21012" y="3623"/>
                  </a:lnTo>
                  <a:lnTo>
                    <a:pt x="21680" y="3530"/>
                  </a:lnTo>
                  <a:lnTo>
                    <a:pt x="22293" y="3456"/>
                  </a:lnTo>
                  <a:lnTo>
                    <a:pt x="22888" y="3400"/>
                  </a:lnTo>
                  <a:lnTo>
                    <a:pt x="23167" y="3382"/>
                  </a:lnTo>
                  <a:lnTo>
                    <a:pt x="23464" y="3382"/>
                  </a:lnTo>
                  <a:lnTo>
                    <a:pt x="23464" y="3382"/>
                  </a:lnTo>
                  <a:lnTo>
                    <a:pt x="23780" y="3382"/>
                  </a:lnTo>
                  <a:lnTo>
                    <a:pt x="24133" y="3363"/>
                  </a:lnTo>
                  <a:lnTo>
                    <a:pt x="24931" y="3289"/>
                  </a:lnTo>
                  <a:lnTo>
                    <a:pt x="25823" y="3196"/>
                  </a:lnTo>
                  <a:lnTo>
                    <a:pt x="26288" y="3159"/>
                  </a:lnTo>
                  <a:lnTo>
                    <a:pt x="26771" y="3122"/>
                  </a:lnTo>
                  <a:lnTo>
                    <a:pt x="27272" y="3103"/>
                  </a:lnTo>
                  <a:lnTo>
                    <a:pt x="27774" y="3103"/>
                  </a:lnTo>
                  <a:lnTo>
                    <a:pt x="28275" y="3140"/>
                  </a:lnTo>
                  <a:lnTo>
                    <a:pt x="28758" y="3177"/>
                  </a:lnTo>
                  <a:lnTo>
                    <a:pt x="29241" y="3270"/>
                  </a:lnTo>
                  <a:lnTo>
                    <a:pt x="29706" y="3382"/>
                  </a:lnTo>
                  <a:lnTo>
                    <a:pt x="29929" y="3456"/>
                  </a:lnTo>
                  <a:lnTo>
                    <a:pt x="30152" y="3530"/>
                  </a:lnTo>
                  <a:lnTo>
                    <a:pt x="30374" y="3623"/>
                  </a:lnTo>
                  <a:lnTo>
                    <a:pt x="30597" y="371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7"/>
            <p:cNvSpPr/>
            <p:nvPr/>
          </p:nvSpPr>
          <p:spPr>
            <a:xfrm>
              <a:off x="2384427" y="-638829"/>
              <a:ext cx="139126" cy="11462"/>
            </a:xfrm>
            <a:custGeom>
              <a:avLst/>
              <a:gdLst/>
              <a:ahLst/>
              <a:cxnLst/>
              <a:rect l="l" t="t" r="r" b="b"/>
              <a:pathLst>
                <a:path w="4534" h="373" fill="none" extrusionOk="0">
                  <a:moveTo>
                    <a:pt x="4533" y="94"/>
                  </a:moveTo>
                  <a:lnTo>
                    <a:pt x="4533" y="94"/>
                  </a:lnTo>
                  <a:lnTo>
                    <a:pt x="4459" y="131"/>
                  </a:lnTo>
                  <a:lnTo>
                    <a:pt x="4273" y="186"/>
                  </a:lnTo>
                  <a:lnTo>
                    <a:pt x="3939" y="261"/>
                  </a:lnTo>
                  <a:lnTo>
                    <a:pt x="3716" y="298"/>
                  </a:lnTo>
                  <a:lnTo>
                    <a:pt x="3456" y="335"/>
                  </a:lnTo>
                  <a:lnTo>
                    <a:pt x="3158" y="354"/>
                  </a:lnTo>
                  <a:lnTo>
                    <a:pt x="2824" y="372"/>
                  </a:lnTo>
                  <a:lnTo>
                    <a:pt x="2452" y="354"/>
                  </a:lnTo>
                  <a:lnTo>
                    <a:pt x="2044" y="335"/>
                  </a:lnTo>
                  <a:lnTo>
                    <a:pt x="1598" y="279"/>
                  </a:lnTo>
                  <a:lnTo>
                    <a:pt x="1096" y="224"/>
                  </a:lnTo>
                  <a:lnTo>
                    <a:pt x="576" y="131"/>
                  </a:lnTo>
                  <a:lnTo>
                    <a:pt x="0"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7"/>
            <p:cNvSpPr/>
            <p:nvPr/>
          </p:nvSpPr>
          <p:spPr>
            <a:xfrm>
              <a:off x="2109100" y="-659941"/>
              <a:ext cx="72417" cy="21142"/>
            </a:xfrm>
            <a:custGeom>
              <a:avLst/>
              <a:gdLst/>
              <a:ahLst/>
              <a:cxnLst/>
              <a:rect l="l" t="t" r="r" b="b"/>
              <a:pathLst>
                <a:path w="2360" h="688" fill="none" extrusionOk="0">
                  <a:moveTo>
                    <a:pt x="1" y="0"/>
                  </a:moveTo>
                  <a:lnTo>
                    <a:pt x="1" y="0"/>
                  </a:lnTo>
                  <a:lnTo>
                    <a:pt x="168" y="93"/>
                  </a:lnTo>
                  <a:lnTo>
                    <a:pt x="354" y="167"/>
                  </a:lnTo>
                  <a:lnTo>
                    <a:pt x="632" y="279"/>
                  </a:lnTo>
                  <a:lnTo>
                    <a:pt x="967" y="390"/>
                  </a:lnTo>
                  <a:lnTo>
                    <a:pt x="1375" y="502"/>
                  </a:lnTo>
                  <a:lnTo>
                    <a:pt x="1840" y="595"/>
                  </a:lnTo>
                  <a:lnTo>
                    <a:pt x="2360" y="68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7"/>
            <p:cNvSpPr/>
            <p:nvPr/>
          </p:nvSpPr>
          <p:spPr>
            <a:xfrm>
              <a:off x="2990343" y="-42263"/>
              <a:ext cx="34797" cy="34295"/>
            </a:xfrm>
            <a:custGeom>
              <a:avLst/>
              <a:gdLst/>
              <a:ahLst/>
              <a:cxnLst/>
              <a:rect l="l" t="t" r="r" b="b"/>
              <a:pathLst>
                <a:path w="1134" h="1116" fill="none" extrusionOk="0">
                  <a:moveTo>
                    <a:pt x="1134" y="558"/>
                  </a:moveTo>
                  <a:lnTo>
                    <a:pt x="1134" y="558"/>
                  </a:lnTo>
                  <a:lnTo>
                    <a:pt x="1115" y="447"/>
                  </a:lnTo>
                  <a:lnTo>
                    <a:pt x="1078" y="335"/>
                  </a:lnTo>
                  <a:lnTo>
                    <a:pt x="1022" y="242"/>
                  </a:lnTo>
                  <a:lnTo>
                    <a:pt x="967" y="168"/>
                  </a:lnTo>
                  <a:lnTo>
                    <a:pt x="874" y="94"/>
                  </a:lnTo>
                  <a:lnTo>
                    <a:pt x="781" y="38"/>
                  </a:lnTo>
                  <a:lnTo>
                    <a:pt x="688" y="19"/>
                  </a:lnTo>
                  <a:lnTo>
                    <a:pt x="558" y="1"/>
                  </a:lnTo>
                  <a:lnTo>
                    <a:pt x="558" y="1"/>
                  </a:lnTo>
                  <a:lnTo>
                    <a:pt x="447" y="19"/>
                  </a:lnTo>
                  <a:lnTo>
                    <a:pt x="354" y="38"/>
                  </a:lnTo>
                  <a:lnTo>
                    <a:pt x="261" y="94"/>
                  </a:lnTo>
                  <a:lnTo>
                    <a:pt x="168" y="168"/>
                  </a:lnTo>
                  <a:lnTo>
                    <a:pt x="94" y="242"/>
                  </a:lnTo>
                  <a:lnTo>
                    <a:pt x="56" y="335"/>
                  </a:lnTo>
                  <a:lnTo>
                    <a:pt x="19" y="447"/>
                  </a:lnTo>
                  <a:lnTo>
                    <a:pt x="1" y="558"/>
                  </a:lnTo>
                  <a:lnTo>
                    <a:pt x="1" y="558"/>
                  </a:lnTo>
                  <a:lnTo>
                    <a:pt x="19" y="670"/>
                  </a:lnTo>
                  <a:lnTo>
                    <a:pt x="56" y="781"/>
                  </a:lnTo>
                  <a:lnTo>
                    <a:pt x="94" y="874"/>
                  </a:lnTo>
                  <a:lnTo>
                    <a:pt x="168" y="967"/>
                  </a:lnTo>
                  <a:lnTo>
                    <a:pt x="261" y="1022"/>
                  </a:lnTo>
                  <a:lnTo>
                    <a:pt x="354" y="1078"/>
                  </a:lnTo>
                  <a:lnTo>
                    <a:pt x="447" y="1115"/>
                  </a:lnTo>
                  <a:lnTo>
                    <a:pt x="558" y="1115"/>
                  </a:lnTo>
                  <a:lnTo>
                    <a:pt x="558" y="1115"/>
                  </a:lnTo>
                  <a:lnTo>
                    <a:pt x="688" y="1115"/>
                  </a:lnTo>
                  <a:lnTo>
                    <a:pt x="781" y="1078"/>
                  </a:lnTo>
                  <a:lnTo>
                    <a:pt x="874" y="1022"/>
                  </a:lnTo>
                  <a:lnTo>
                    <a:pt x="967" y="967"/>
                  </a:lnTo>
                  <a:lnTo>
                    <a:pt x="1022" y="874"/>
                  </a:lnTo>
                  <a:lnTo>
                    <a:pt x="1078" y="781"/>
                  </a:lnTo>
                  <a:lnTo>
                    <a:pt x="1115" y="670"/>
                  </a:lnTo>
                  <a:lnTo>
                    <a:pt x="1134" y="558"/>
                  </a:lnTo>
                  <a:lnTo>
                    <a:pt x="1134" y="558"/>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7"/>
            <p:cNvSpPr/>
            <p:nvPr/>
          </p:nvSpPr>
          <p:spPr>
            <a:xfrm>
              <a:off x="3041647" y="-777545"/>
              <a:ext cx="409307" cy="382527"/>
            </a:xfrm>
            <a:custGeom>
              <a:avLst/>
              <a:gdLst/>
              <a:ahLst/>
              <a:cxnLst/>
              <a:rect l="l" t="t" r="r" b="b"/>
              <a:pathLst>
                <a:path w="13339" h="12448" fill="none" extrusionOk="0">
                  <a:moveTo>
                    <a:pt x="5964" y="75"/>
                  </a:moveTo>
                  <a:lnTo>
                    <a:pt x="5964" y="75"/>
                  </a:lnTo>
                  <a:lnTo>
                    <a:pt x="6335" y="38"/>
                  </a:lnTo>
                  <a:lnTo>
                    <a:pt x="6726" y="19"/>
                  </a:lnTo>
                  <a:lnTo>
                    <a:pt x="7153" y="0"/>
                  </a:lnTo>
                  <a:lnTo>
                    <a:pt x="7617" y="19"/>
                  </a:lnTo>
                  <a:lnTo>
                    <a:pt x="8082" y="38"/>
                  </a:lnTo>
                  <a:lnTo>
                    <a:pt x="8546" y="93"/>
                  </a:lnTo>
                  <a:lnTo>
                    <a:pt x="9048" y="149"/>
                  </a:lnTo>
                  <a:lnTo>
                    <a:pt x="9549" y="242"/>
                  </a:lnTo>
                  <a:lnTo>
                    <a:pt x="10051" y="372"/>
                  </a:lnTo>
                  <a:lnTo>
                    <a:pt x="10552" y="502"/>
                  </a:lnTo>
                  <a:lnTo>
                    <a:pt x="11035" y="688"/>
                  </a:lnTo>
                  <a:lnTo>
                    <a:pt x="11537" y="874"/>
                  </a:lnTo>
                  <a:lnTo>
                    <a:pt x="12001" y="1115"/>
                  </a:lnTo>
                  <a:lnTo>
                    <a:pt x="12466" y="1375"/>
                  </a:lnTo>
                  <a:lnTo>
                    <a:pt x="12912" y="1672"/>
                  </a:lnTo>
                  <a:lnTo>
                    <a:pt x="13116" y="1840"/>
                  </a:lnTo>
                  <a:lnTo>
                    <a:pt x="13339" y="2007"/>
                  </a:lnTo>
                  <a:lnTo>
                    <a:pt x="13339" y="2007"/>
                  </a:lnTo>
                  <a:lnTo>
                    <a:pt x="12837" y="2193"/>
                  </a:lnTo>
                  <a:lnTo>
                    <a:pt x="12299" y="2415"/>
                  </a:lnTo>
                  <a:lnTo>
                    <a:pt x="11630" y="2713"/>
                  </a:lnTo>
                  <a:lnTo>
                    <a:pt x="10905" y="3066"/>
                  </a:lnTo>
                  <a:lnTo>
                    <a:pt x="10534" y="3270"/>
                  </a:lnTo>
                  <a:lnTo>
                    <a:pt x="10162" y="3474"/>
                  </a:lnTo>
                  <a:lnTo>
                    <a:pt x="9809" y="3716"/>
                  </a:lnTo>
                  <a:lnTo>
                    <a:pt x="9475" y="3939"/>
                  </a:lnTo>
                  <a:lnTo>
                    <a:pt x="9159" y="4180"/>
                  </a:lnTo>
                  <a:lnTo>
                    <a:pt x="8880" y="4440"/>
                  </a:lnTo>
                  <a:lnTo>
                    <a:pt x="8880" y="4440"/>
                  </a:lnTo>
                  <a:lnTo>
                    <a:pt x="8620" y="4700"/>
                  </a:lnTo>
                  <a:lnTo>
                    <a:pt x="8397" y="4960"/>
                  </a:lnTo>
                  <a:lnTo>
                    <a:pt x="8193" y="5221"/>
                  </a:lnTo>
                  <a:lnTo>
                    <a:pt x="8007" y="5499"/>
                  </a:lnTo>
                  <a:lnTo>
                    <a:pt x="7840" y="5759"/>
                  </a:lnTo>
                  <a:lnTo>
                    <a:pt x="7673" y="6057"/>
                  </a:lnTo>
                  <a:lnTo>
                    <a:pt x="7543" y="6335"/>
                  </a:lnTo>
                  <a:lnTo>
                    <a:pt x="7413" y="6632"/>
                  </a:lnTo>
                  <a:lnTo>
                    <a:pt x="7171" y="7245"/>
                  </a:lnTo>
                  <a:lnTo>
                    <a:pt x="6967" y="7896"/>
                  </a:lnTo>
                  <a:lnTo>
                    <a:pt x="6521" y="9308"/>
                  </a:lnTo>
                  <a:lnTo>
                    <a:pt x="6521" y="9308"/>
                  </a:lnTo>
                  <a:lnTo>
                    <a:pt x="6298" y="10013"/>
                  </a:lnTo>
                  <a:lnTo>
                    <a:pt x="6187" y="10311"/>
                  </a:lnTo>
                  <a:lnTo>
                    <a:pt x="6057" y="10608"/>
                  </a:lnTo>
                  <a:lnTo>
                    <a:pt x="5927" y="10868"/>
                  </a:lnTo>
                  <a:lnTo>
                    <a:pt x="5815" y="11110"/>
                  </a:lnTo>
                  <a:lnTo>
                    <a:pt x="5667" y="11314"/>
                  </a:lnTo>
                  <a:lnTo>
                    <a:pt x="5537" y="11518"/>
                  </a:lnTo>
                  <a:lnTo>
                    <a:pt x="5388" y="11685"/>
                  </a:lnTo>
                  <a:lnTo>
                    <a:pt x="5239" y="11834"/>
                  </a:lnTo>
                  <a:lnTo>
                    <a:pt x="5072" y="11983"/>
                  </a:lnTo>
                  <a:lnTo>
                    <a:pt x="4905" y="12094"/>
                  </a:lnTo>
                  <a:lnTo>
                    <a:pt x="4719" y="12187"/>
                  </a:lnTo>
                  <a:lnTo>
                    <a:pt x="4533" y="12280"/>
                  </a:lnTo>
                  <a:lnTo>
                    <a:pt x="4329" y="12336"/>
                  </a:lnTo>
                  <a:lnTo>
                    <a:pt x="4106" y="12391"/>
                  </a:lnTo>
                  <a:lnTo>
                    <a:pt x="4106" y="12391"/>
                  </a:lnTo>
                  <a:lnTo>
                    <a:pt x="3865" y="12428"/>
                  </a:lnTo>
                  <a:lnTo>
                    <a:pt x="3605" y="12447"/>
                  </a:lnTo>
                  <a:lnTo>
                    <a:pt x="3344" y="12428"/>
                  </a:lnTo>
                  <a:lnTo>
                    <a:pt x="3047" y="12410"/>
                  </a:lnTo>
                  <a:lnTo>
                    <a:pt x="2769" y="12373"/>
                  </a:lnTo>
                  <a:lnTo>
                    <a:pt x="2471" y="12336"/>
                  </a:lnTo>
                  <a:lnTo>
                    <a:pt x="1877" y="12206"/>
                  </a:lnTo>
                  <a:lnTo>
                    <a:pt x="1301" y="12038"/>
                  </a:lnTo>
                  <a:lnTo>
                    <a:pt x="781" y="11853"/>
                  </a:lnTo>
                  <a:lnTo>
                    <a:pt x="335" y="11648"/>
                  </a:lnTo>
                  <a:lnTo>
                    <a:pt x="149" y="11555"/>
                  </a:lnTo>
                  <a:lnTo>
                    <a:pt x="1" y="1148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7"/>
            <p:cNvSpPr/>
            <p:nvPr/>
          </p:nvSpPr>
          <p:spPr>
            <a:xfrm>
              <a:off x="3139682" y="-463575"/>
              <a:ext cx="31391" cy="15457"/>
            </a:xfrm>
            <a:custGeom>
              <a:avLst/>
              <a:gdLst/>
              <a:ahLst/>
              <a:cxnLst/>
              <a:rect l="l" t="t" r="r" b="b"/>
              <a:pathLst>
                <a:path w="1023" h="503" fill="none" extrusionOk="0">
                  <a:moveTo>
                    <a:pt x="1023" y="1"/>
                  </a:moveTo>
                  <a:lnTo>
                    <a:pt x="1023" y="1"/>
                  </a:lnTo>
                  <a:lnTo>
                    <a:pt x="1004" y="94"/>
                  </a:lnTo>
                  <a:lnTo>
                    <a:pt x="985" y="187"/>
                  </a:lnTo>
                  <a:lnTo>
                    <a:pt x="930" y="279"/>
                  </a:lnTo>
                  <a:lnTo>
                    <a:pt x="874" y="354"/>
                  </a:lnTo>
                  <a:lnTo>
                    <a:pt x="800" y="410"/>
                  </a:lnTo>
                  <a:lnTo>
                    <a:pt x="707" y="465"/>
                  </a:lnTo>
                  <a:lnTo>
                    <a:pt x="614" y="502"/>
                  </a:lnTo>
                  <a:lnTo>
                    <a:pt x="502" y="502"/>
                  </a:lnTo>
                  <a:lnTo>
                    <a:pt x="502" y="502"/>
                  </a:lnTo>
                  <a:lnTo>
                    <a:pt x="410" y="502"/>
                  </a:lnTo>
                  <a:lnTo>
                    <a:pt x="317" y="465"/>
                  </a:lnTo>
                  <a:lnTo>
                    <a:pt x="224" y="410"/>
                  </a:lnTo>
                  <a:lnTo>
                    <a:pt x="149" y="354"/>
                  </a:lnTo>
                  <a:lnTo>
                    <a:pt x="94" y="279"/>
                  </a:lnTo>
                  <a:lnTo>
                    <a:pt x="38" y="187"/>
                  </a:lnTo>
                  <a:lnTo>
                    <a:pt x="19" y="94"/>
                  </a:lnTo>
                  <a:lnTo>
                    <a:pt x="1"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7"/>
            <p:cNvSpPr/>
            <p:nvPr/>
          </p:nvSpPr>
          <p:spPr>
            <a:xfrm>
              <a:off x="2978377" y="-324275"/>
              <a:ext cx="58762" cy="13736"/>
            </a:xfrm>
            <a:custGeom>
              <a:avLst/>
              <a:gdLst/>
              <a:ahLst/>
              <a:cxnLst/>
              <a:rect l="l" t="t" r="r" b="b"/>
              <a:pathLst>
                <a:path w="1915" h="447" fill="none" extrusionOk="0">
                  <a:moveTo>
                    <a:pt x="1914" y="446"/>
                  </a:moveTo>
                  <a:lnTo>
                    <a:pt x="1914" y="446"/>
                  </a:lnTo>
                  <a:lnTo>
                    <a:pt x="1803" y="428"/>
                  </a:lnTo>
                  <a:lnTo>
                    <a:pt x="1561" y="354"/>
                  </a:lnTo>
                  <a:lnTo>
                    <a:pt x="1394" y="298"/>
                  </a:lnTo>
                  <a:lnTo>
                    <a:pt x="1245" y="224"/>
                  </a:lnTo>
                  <a:lnTo>
                    <a:pt x="1097" y="112"/>
                  </a:lnTo>
                  <a:lnTo>
                    <a:pt x="948" y="1"/>
                  </a:lnTo>
                  <a:lnTo>
                    <a:pt x="948" y="1"/>
                  </a:lnTo>
                  <a:lnTo>
                    <a:pt x="818" y="112"/>
                  </a:lnTo>
                  <a:lnTo>
                    <a:pt x="669" y="224"/>
                  </a:lnTo>
                  <a:lnTo>
                    <a:pt x="502" y="298"/>
                  </a:lnTo>
                  <a:lnTo>
                    <a:pt x="354" y="354"/>
                  </a:lnTo>
                  <a:lnTo>
                    <a:pt x="112" y="428"/>
                  </a:lnTo>
                  <a:lnTo>
                    <a:pt x="1" y="44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7"/>
            <p:cNvSpPr/>
            <p:nvPr/>
          </p:nvSpPr>
          <p:spPr>
            <a:xfrm>
              <a:off x="2707038" y="-593164"/>
              <a:ext cx="601426" cy="685095"/>
            </a:xfrm>
            <a:custGeom>
              <a:avLst/>
              <a:gdLst/>
              <a:ahLst/>
              <a:cxnLst/>
              <a:rect l="l" t="t" r="r" b="b"/>
              <a:pathLst>
                <a:path w="19600" h="22294" fill="none" extrusionOk="0">
                  <a:moveTo>
                    <a:pt x="1" y="1"/>
                  </a:moveTo>
                  <a:lnTo>
                    <a:pt x="1" y="1"/>
                  </a:lnTo>
                  <a:lnTo>
                    <a:pt x="205" y="651"/>
                  </a:lnTo>
                  <a:lnTo>
                    <a:pt x="335" y="1078"/>
                  </a:lnTo>
                  <a:lnTo>
                    <a:pt x="465" y="1580"/>
                  </a:lnTo>
                  <a:lnTo>
                    <a:pt x="614" y="2137"/>
                  </a:lnTo>
                  <a:lnTo>
                    <a:pt x="763" y="2750"/>
                  </a:lnTo>
                  <a:lnTo>
                    <a:pt x="893" y="3456"/>
                  </a:lnTo>
                  <a:lnTo>
                    <a:pt x="1041" y="4218"/>
                  </a:lnTo>
                  <a:lnTo>
                    <a:pt x="1041" y="4218"/>
                  </a:lnTo>
                  <a:lnTo>
                    <a:pt x="1246" y="5351"/>
                  </a:lnTo>
                  <a:lnTo>
                    <a:pt x="1468" y="6373"/>
                  </a:lnTo>
                  <a:lnTo>
                    <a:pt x="1691" y="7283"/>
                  </a:lnTo>
                  <a:lnTo>
                    <a:pt x="1933" y="8119"/>
                  </a:lnTo>
                  <a:lnTo>
                    <a:pt x="2174" y="8918"/>
                  </a:lnTo>
                  <a:lnTo>
                    <a:pt x="2434" y="9698"/>
                  </a:lnTo>
                  <a:lnTo>
                    <a:pt x="2732" y="10478"/>
                  </a:lnTo>
                  <a:lnTo>
                    <a:pt x="3029" y="11277"/>
                  </a:lnTo>
                  <a:lnTo>
                    <a:pt x="3029" y="11277"/>
                  </a:lnTo>
                  <a:lnTo>
                    <a:pt x="3178" y="11686"/>
                  </a:lnTo>
                  <a:lnTo>
                    <a:pt x="3270" y="12095"/>
                  </a:lnTo>
                  <a:lnTo>
                    <a:pt x="3326" y="12522"/>
                  </a:lnTo>
                  <a:lnTo>
                    <a:pt x="3363" y="12968"/>
                  </a:lnTo>
                  <a:lnTo>
                    <a:pt x="3382" y="13395"/>
                  </a:lnTo>
                  <a:lnTo>
                    <a:pt x="3363" y="13841"/>
                  </a:lnTo>
                  <a:lnTo>
                    <a:pt x="3345" y="14287"/>
                  </a:lnTo>
                  <a:lnTo>
                    <a:pt x="3289" y="14732"/>
                  </a:lnTo>
                  <a:lnTo>
                    <a:pt x="3178" y="15624"/>
                  </a:lnTo>
                  <a:lnTo>
                    <a:pt x="3029" y="16516"/>
                  </a:lnTo>
                  <a:lnTo>
                    <a:pt x="2899" y="17389"/>
                  </a:lnTo>
                  <a:lnTo>
                    <a:pt x="2843" y="17816"/>
                  </a:lnTo>
                  <a:lnTo>
                    <a:pt x="2787" y="18225"/>
                  </a:lnTo>
                  <a:lnTo>
                    <a:pt x="2787" y="18225"/>
                  </a:lnTo>
                  <a:lnTo>
                    <a:pt x="2899" y="18411"/>
                  </a:lnTo>
                  <a:lnTo>
                    <a:pt x="3010" y="18597"/>
                  </a:lnTo>
                  <a:lnTo>
                    <a:pt x="3178" y="18857"/>
                  </a:lnTo>
                  <a:lnTo>
                    <a:pt x="3400" y="19172"/>
                  </a:lnTo>
                  <a:lnTo>
                    <a:pt x="3679" y="19525"/>
                  </a:lnTo>
                  <a:lnTo>
                    <a:pt x="4014" y="19878"/>
                  </a:lnTo>
                  <a:lnTo>
                    <a:pt x="4404" y="20268"/>
                  </a:lnTo>
                  <a:lnTo>
                    <a:pt x="4627" y="20454"/>
                  </a:lnTo>
                  <a:lnTo>
                    <a:pt x="4868" y="20640"/>
                  </a:lnTo>
                  <a:lnTo>
                    <a:pt x="5110" y="20826"/>
                  </a:lnTo>
                  <a:lnTo>
                    <a:pt x="5370" y="21012"/>
                  </a:lnTo>
                  <a:lnTo>
                    <a:pt x="5648" y="21179"/>
                  </a:lnTo>
                  <a:lnTo>
                    <a:pt x="5946" y="21365"/>
                  </a:lnTo>
                  <a:lnTo>
                    <a:pt x="6261" y="21513"/>
                  </a:lnTo>
                  <a:lnTo>
                    <a:pt x="6577" y="21662"/>
                  </a:lnTo>
                  <a:lnTo>
                    <a:pt x="6930" y="21792"/>
                  </a:lnTo>
                  <a:lnTo>
                    <a:pt x="7283" y="21922"/>
                  </a:lnTo>
                  <a:lnTo>
                    <a:pt x="7655" y="22033"/>
                  </a:lnTo>
                  <a:lnTo>
                    <a:pt x="8063" y="22126"/>
                  </a:lnTo>
                  <a:lnTo>
                    <a:pt x="8472" y="22200"/>
                  </a:lnTo>
                  <a:lnTo>
                    <a:pt x="8899" y="22256"/>
                  </a:lnTo>
                  <a:lnTo>
                    <a:pt x="9345" y="22293"/>
                  </a:lnTo>
                  <a:lnTo>
                    <a:pt x="9791" y="22293"/>
                  </a:lnTo>
                  <a:lnTo>
                    <a:pt x="9791" y="22293"/>
                  </a:lnTo>
                  <a:lnTo>
                    <a:pt x="9791" y="22293"/>
                  </a:lnTo>
                  <a:lnTo>
                    <a:pt x="10255" y="22293"/>
                  </a:lnTo>
                  <a:lnTo>
                    <a:pt x="10701" y="22256"/>
                  </a:lnTo>
                  <a:lnTo>
                    <a:pt x="11129" y="22200"/>
                  </a:lnTo>
                  <a:lnTo>
                    <a:pt x="11537" y="22126"/>
                  </a:lnTo>
                  <a:lnTo>
                    <a:pt x="11946" y="22033"/>
                  </a:lnTo>
                  <a:lnTo>
                    <a:pt x="12317" y="21922"/>
                  </a:lnTo>
                  <a:lnTo>
                    <a:pt x="12670" y="21792"/>
                  </a:lnTo>
                  <a:lnTo>
                    <a:pt x="13023" y="21662"/>
                  </a:lnTo>
                  <a:lnTo>
                    <a:pt x="13339" y="21513"/>
                  </a:lnTo>
                  <a:lnTo>
                    <a:pt x="13655" y="21365"/>
                  </a:lnTo>
                  <a:lnTo>
                    <a:pt x="13952" y="21179"/>
                  </a:lnTo>
                  <a:lnTo>
                    <a:pt x="14231" y="21012"/>
                  </a:lnTo>
                  <a:lnTo>
                    <a:pt x="14491" y="20826"/>
                  </a:lnTo>
                  <a:lnTo>
                    <a:pt x="14733" y="20640"/>
                  </a:lnTo>
                  <a:lnTo>
                    <a:pt x="14974" y="20454"/>
                  </a:lnTo>
                  <a:lnTo>
                    <a:pt x="15178" y="20268"/>
                  </a:lnTo>
                  <a:lnTo>
                    <a:pt x="15587" y="19878"/>
                  </a:lnTo>
                  <a:lnTo>
                    <a:pt x="15921" y="19525"/>
                  </a:lnTo>
                  <a:lnTo>
                    <a:pt x="16200" y="19172"/>
                  </a:lnTo>
                  <a:lnTo>
                    <a:pt x="16423" y="18857"/>
                  </a:lnTo>
                  <a:lnTo>
                    <a:pt x="16590" y="18597"/>
                  </a:lnTo>
                  <a:lnTo>
                    <a:pt x="16702" y="18411"/>
                  </a:lnTo>
                  <a:lnTo>
                    <a:pt x="16795" y="18225"/>
                  </a:lnTo>
                  <a:lnTo>
                    <a:pt x="16795" y="18225"/>
                  </a:lnTo>
                  <a:lnTo>
                    <a:pt x="16757" y="17816"/>
                  </a:lnTo>
                  <a:lnTo>
                    <a:pt x="16702" y="17389"/>
                  </a:lnTo>
                  <a:lnTo>
                    <a:pt x="16572" y="16516"/>
                  </a:lnTo>
                  <a:lnTo>
                    <a:pt x="16423" y="15624"/>
                  </a:lnTo>
                  <a:lnTo>
                    <a:pt x="16312" y="14732"/>
                  </a:lnTo>
                  <a:lnTo>
                    <a:pt x="16256" y="14287"/>
                  </a:lnTo>
                  <a:lnTo>
                    <a:pt x="16237" y="13841"/>
                  </a:lnTo>
                  <a:lnTo>
                    <a:pt x="16219" y="13395"/>
                  </a:lnTo>
                  <a:lnTo>
                    <a:pt x="16219" y="12968"/>
                  </a:lnTo>
                  <a:lnTo>
                    <a:pt x="16256" y="12522"/>
                  </a:lnTo>
                  <a:lnTo>
                    <a:pt x="16330" y="12095"/>
                  </a:lnTo>
                  <a:lnTo>
                    <a:pt x="16423" y="11686"/>
                  </a:lnTo>
                  <a:lnTo>
                    <a:pt x="16572" y="11277"/>
                  </a:lnTo>
                  <a:lnTo>
                    <a:pt x="16572" y="11277"/>
                  </a:lnTo>
                  <a:lnTo>
                    <a:pt x="16869" y="10478"/>
                  </a:lnTo>
                  <a:lnTo>
                    <a:pt x="17148" y="9698"/>
                  </a:lnTo>
                  <a:lnTo>
                    <a:pt x="17426" y="8918"/>
                  </a:lnTo>
                  <a:lnTo>
                    <a:pt x="17668" y="8119"/>
                  </a:lnTo>
                  <a:lnTo>
                    <a:pt x="17909" y="7283"/>
                  </a:lnTo>
                  <a:lnTo>
                    <a:pt x="18132" y="6373"/>
                  </a:lnTo>
                  <a:lnTo>
                    <a:pt x="18355" y="5351"/>
                  </a:lnTo>
                  <a:lnTo>
                    <a:pt x="18559" y="4218"/>
                  </a:lnTo>
                  <a:lnTo>
                    <a:pt x="18559" y="4218"/>
                  </a:lnTo>
                  <a:lnTo>
                    <a:pt x="18689" y="3456"/>
                  </a:lnTo>
                  <a:lnTo>
                    <a:pt x="18838" y="2750"/>
                  </a:lnTo>
                  <a:lnTo>
                    <a:pt x="18987" y="2137"/>
                  </a:lnTo>
                  <a:lnTo>
                    <a:pt x="19117" y="1580"/>
                  </a:lnTo>
                  <a:lnTo>
                    <a:pt x="19265" y="1078"/>
                  </a:lnTo>
                  <a:lnTo>
                    <a:pt x="19395" y="651"/>
                  </a:lnTo>
                  <a:lnTo>
                    <a:pt x="19600"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7"/>
            <p:cNvSpPr/>
            <p:nvPr/>
          </p:nvSpPr>
          <p:spPr>
            <a:xfrm>
              <a:off x="2764632" y="-33136"/>
              <a:ext cx="453187" cy="260375"/>
            </a:xfrm>
            <a:custGeom>
              <a:avLst/>
              <a:gdLst/>
              <a:ahLst/>
              <a:cxnLst/>
              <a:rect l="l" t="t" r="r" b="b"/>
              <a:pathLst>
                <a:path w="14769" h="8473" fill="none" extrusionOk="0">
                  <a:moveTo>
                    <a:pt x="910" y="1"/>
                  </a:moveTo>
                  <a:lnTo>
                    <a:pt x="910" y="1"/>
                  </a:lnTo>
                  <a:lnTo>
                    <a:pt x="688" y="94"/>
                  </a:lnTo>
                  <a:lnTo>
                    <a:pt x="483" y="205"/>
                  </a:lnTo>
                  <a:lnTo>
                    <a:pt x="316" y="335"/>
                  </a:lnTo>
                  <a:lnTo>
                    <a:pt x="242" y="428"/>
                  </a:lnTo>
                  <a:lnTo>
                    <a:pt x="186" y="503"/>
                  </a:lnTo>
                  <a:lnTo>
                    <a:pt x="130" y="595"/>
                  </a:lnTo>
                  <a:lnTo>
                    <a:pt x="93" y="707"/>
                  </a:lnTo>
                  <a:lnTo>
                    <a:pt x="19" y="930"/>
                  </a:lnTo>
                  <a:lnTo>
                    <a:pt x="0" y="1190"/>
                  </a:lnTo>
                  <a:lnTo>
                    <a:pt x="19" y="1487"/>
                  </a:lnTo>
                  <a:lnTo>
                    <a:pt x="19" y="1487"/>
                  </a:lnTo>
                  <a:lnTo>
                    <a:pt x="56" y="1859"/>
                  </a:lnTo>
                  <a:lnTo>
                    <a:pt x="130" y="2286"/>
                  </a:lnTo>
                  <a:lnTo>
                    <a:pt x="205" y="2527"/>
                  </a:lnTo>
                  <a:lnTo>
                    <a:pt x="279" y="2769"/>
                  </a:lnTo>
                  <a:lnTo>
                    <a:pt x="372" y="3048"/>
                  </a:lnTo>
                  <a:lnTo>
                    <a:pt x="502" y="3326"/>
                  </a:lnTo>
                  <a:lnTo>
                    <a:pt x="650" y="3624"/>
                  </a:lnTo>
                  <a:lnTo>
                    <a:pt x="836" y="3921"/>
                  </a:lnTo>
                  <a:lnTo>
                    <a:pt x="1059" y="4237"/>
                  </a:lnTo>
                  <a:lnTo>
                    <a:pt x="1319" y="4552"/>
                  </a:lnTo>
                  <a:lnTo>
                    <a:pt x="1616" y="4887"/>
                  </a:lnTo>
                  <a:lnTo>
                    <a:pt x="1951" y="5221"/>
                  </a:lnTo>
                  <a:lnTo>
                    <a:pt x="2341" y="5574"/>
                  </a:lnTo>
                  <a:lnTo>
                    <a:pt x="2768" y="5927"/>
                  </a:lnTo>
                  <a:lnTo>
                    <a:pt x="2768" y="5927"/>
                  </a:lnTo>
                  <a:lnTo>
                    <a:pt x="3233" y="6261"/>
                  </a:lnTo>
                  <a:lnTo>
                    <a:pt x="3678" y="6577"/>
                  </a:lnTo>
                  <a:lnTo>
                    <a:pt x="4124" y="6856"/>
                  </a:lnTo>
                  <a:lnTo>
                    <a:pt x="4552" y="7116"/>
                  </a:lnTo>
                  <a:lnTo>
                    <a:pt x="4960" y="7358"/>
                  </a:lnTo>
                  <a:lnTo>
                    <a:pt x="5369" y="7580"/>
                  </a:lnTo>
                  <a:lnTo>
                    <a:pt x="5759" y="7766"/>
                  </a:lnTo>
                  <a:lnTo>
                    <a:pt x="6131" y="7933"/>
                  </a:lnTo>
                  <a:lnTo>
                    <a:pt x="6484" y="8082"/>
                  </a:lnTo>
                  <a:lnTo>
                    <a:pt x="6799" y="8193"/>
                  </a:lnTo>
                  <a:lnTo>
                    <a:pt x="7115" y="8305"/>
                  </a:lnTo>
                  <a:lnTo>
                    <a:pt x="7412" y="8379"/>
                  </a:lnTo>
                  <a:lnTo>
                    <a:pt x="7673" y="8435"/>
                  </a:lnTo>
                  <a:lnTo>
                    <a:pt x="7914" y="8472"/>
                  </a:lnTo>
                  <a:lnTo>
                    <a:pt x="8118" y="8472"/>
                  </a:lnTo>
                  <a:lnTo>
                    <a:pt x="8304" y="8472"/>
                  </a:lnTo>
                  <a:lnTo>
                    <a:pt x="8304" y="8472"/>
                  </a:lnTo>
                  <a:lnTo>
                    <a:pt x="8490" y="8435"/>
                  </a:lnTo>
                  <a:lnTo>
                    <a:pt x="8676" y="8379"/>
                  </a:lnTo>
                  <a:lnTo>
                    <a:pt x="8880" y="8268"/>
                  </a:lnTo>
                  <a:lnTo>
                    <a:pt x="9103" y="8156"/>
                  </a:lnTo>
                  <a:lnTo>
                    <a:pt x="9326" y="8008"/>
                  </a:lnTo>
                  <a:lnTo>
                    <a:pt x="9567" y="7841"/>
                  </a:lnTo>
                  <a:lnTo>
                    <a:pt x="10050" y="7469"/>
                  </a:lnTo>
                  <a:lnTo>
                    <a:pt x="10533" y="7060"/>
                  </a:lnTo>
                  <a:lnTo>
                    <a:pt x="11016" y="6633"/>
                  </a:lnTo>
                  <a:lnTo>
                    <a:pt x="11462" y="6224"/>
                  </a:lnTo>
                  <a:lnTo>
                    <a:pt x="11889" y="5871"/>
                  </a:lnTo>
                  <a:lnTo>
                    <a:pt x="11889" y="5871"/>
                  </a:lnTo>
                  <a:lnTo>
                    <a:pt x="12317" y="5481"/>
                  </a:lnTo>
                  <a:lnTo>
                    <a:pt x="12781" y="4998"/>
                  </a:lnTo>
                  <a:lnTo>
                    <a:pt x="13264" y="4497"/>
                  </a:lnTo>
                  <a:lnTo>
                    <a:pt x="13729" y="3976"/>
                  </a:lnTo>
                  <a:lnTo>
                    <a:pt x="14472" y="3103"/>
                  </a:lnTo>
                  <a:lnTo>
                    <a:pt x="14769" y="2732"/>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7"/>
            <p:cNvSpPr/>
            <p:nvPr/>
          </p:nvSpPr>
          <p:spPr>
            <a:xfrm>
              <a:off x="3222345" y="-33136"/>
              <a:ext cx="37098" cy="174147"/>
            </a:xfrm>
            <a:custGeom>
              <a:avLst/>
              <a:gdLst/>
              <a:ahLst/>
              <a:cxnLst/>
              <a:rect l="l" t="t" r="r" b="b"/>
              <a:pathLst>
                <a:path w="1209" h="5667" fill="none" extrusionOk="0">
                  <a:moveTo>
                    <a:pt x="1" y="1"/>
                  </a:moveTo>
                  <a:lnTo>
                    <a:pt x="1" y="1"/>
                  </a:lnTo>
                  <a:lnTo>
                    <a:pt x="131" y="1"/>
                  </a:lnTo>
                  <a:lnTo>
                    <a:pt x="242" y="20"/>
                  </a:lnTo>
                  <a:lnTo>
                    <a:pt x="354" y="57"/>
                  </a:lnTo>
                  <a:lnTo>
                    <a:pt x="465" y="94"/>
                  </a:lnTo>
                  <a:lnTo>
                    <a:pt x="558" y="168"/>
                  </a:lnTo>
                  <a:lnTo>
                    <a:pt x="651" y="242"/>
                  </a:lnTo>
                  <a:lnTo>
                    <a:pt x="744" y="335"/>
                  </a:lnTo>
                  <a:lnTo>
                    <a:pt x="818" y="428"/>
                  </a:lnTo>
                  <a:lnTo>
                    <a:pt x="892" y="558"/>
                  </a:lnTo>
                  <a:lnTo>
                    <a:pt x="967" y="688"/>
                  </a:lnTo>
                  <a:lnTo>
                    <a:pt x="1022" y="818"/>
                  </a:lnTo>
                  <a:lnTo>
                    <a:pt x="1078" y="967"/>
                  </a:lnTo>
                  <a:lnTo>
                    <a:pt x="1152" y="1320"/>
                  </a:lnTo>
                  <a:lnTo>
                    <a:pt x="1189" y="1691"/>
                  </a:lnTo>
                  <a:lnTo>
                    <a:pt x="1208" y="2100"/>
                  </a:lnTo>
                  <a:lnTo>
                    <a:pt x="1171" y="2546"/>
                  </a:lnTo>
                  <a:lnTo>
                    <a:pt x="1097" y="3029"/>
                  </a:lnTo>
                  <a:lnTo>
                    <a:pt x="985" y="3512"/>
                  </a:lnTo>
                  <a:lnTo>
                    <a:pt x="818" y="4032"/>
                  </a:lnTo>
                  <a:lnTo>
                    <a:pt x="614" y="4571"/>
                  </a:lnTo>
                  <a:lnTo>
                    <a:pt x="372" y="5110"/>
                  </a:lnTo>
                  <a:lnTo>
                    <a:pt x="56" y="5667"/>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7"/>
            <p:cNvSpPr/>
            <p:nvPr/>
          </p:nvSpPr>
          <p:spPr>
            <a:xfrm>
              <a:off x="3201817" y="-21705"/>
              <a:ext cx="44493" cy="163299"/>
            </a:xfrm>
            <a:custGeom>
              <a:avLst/>
              <a:gdLst/>
              <a:ahLst/>
              <a:cxnLst/>
              <a:rect l="l" t="t" r="r" b="b"/>
              <a:pathLst>
                <a:path w="1450" h="5314" fill="none" extrusionOk="0">
                  <a:moveTo>
                    <a:pt x="1450" y="1"/>
                  </a:moveTo>
                  <a:lnTo>
                    <a:pt x="1450" y="1"/>
                  </a:lnTo>
                  <a:lnTo>
                    <a:pt x="1283" y="223"/>
                  </a:lnTo>
                  <a:lnTo>
                    <a:pt x="1134" y="484"/>
                  </a:lnTo>
                  <a:lnTo>
                    <a:pt x="948" y="799"/>
                  </a:lnTo>
                  <a:lnTo>
                    <a:pt x="781" y="1171"/>
                  </a:lnTo>
                  <a:lnTo>
                    <a:pt x="688" y="1357"/>
                  </a:lnTo>
                  <a:lnTo>
                    <a:pt x="632" y="1561"/>
                  </a:lnTo>
                  <a:lnTo>
                    <a:pt x="577" y="1765"/>
                  </a:lnTo>
                  <a:lnTo>
                    <a:pt x="540" y="1970"/>
                  </a:lnTo>
                  <a:lnTo>
                    <a:pt x="521" y="2174"/>
                  </a:lnTo>
                  <a:lnTo>
                    <a:pt x="521" y="2360"/>
                  </a:lnTo>
                  <a:lnTo>
                    <a:pt x="521" y="2360"/>
                  </a:lnTo>
                  <a:lnTo>
                    <a:pt x="540" y="2750"/>
                  </a:lnTo>
                  <a:lnTo>
                    <a:pt x="521" y="3140"/>
                  </a:lnTo>
                  <a:lnTo>
                    <a:pt x="484" y="3530"/>
                  </a:lnTo>
                  <a:lnTo>
                    <a:pt x="409" y="3920"/>
                  </a:lnTo>
                  <a:lnTo>
                    <a:pt x="317" y="4292"/>
                  </a:lnTo>
                  <a:lnTo>
                    <a:pt x="224" y="4663"/>
                  </a:lnTo>
                  <a:lnTo>
                    <a:pt x="1" y="531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7"/>
            <p:cNvSpPr/>
            <p:nvPr/>
          </p:nvSpPr>
          <p:spPr>
            <a:xfrm>
              <a:off x="2790284" y="87326"/>
              <a:ext cx="340327" cy="314030"/>
            </a:xfrm>
            <a:custGeom>
              <a:avLst/>
              <a:gdLst/>
              <a:ahLst/>
              <a:cxnLst/>
              <a:rect l="l" t="t" r="r" b="b"/>
              <a:pathLst>
                <a:path w="11091" h="10219" fill="none" extrusionOk="0">
                  <a:moveTo>
                    <a:pt x="0" y="1"/>
                  </a:moveTo>
                  <a:lnTo>
                    <a:pt x="0" y="1"/>
                  </a:lnTo>
                  <a:lnTo>
                    <a:pt x="93" y="242"/>
                  </a:lnTo>
                  <a:lnTo>
                    <a:pt x="223" y="539"/>
                  </a:lnTo>
                  <a:lnTo>
                    <a:pt x="409" y="911"/>
                  </a:lnTo>
                  <a:lnTo>
                    <a:pt x="650" y="1375"/>
                  </a:lnTo>
                  <a:lnTo>
                    <a:pt x="948" y="1896"/>
                  </a:lnTo>
                  <a:lnTo>
                    <a:pt x="1301" y="2472"/>
                  </a:lnTo>
                  <a:lnTo>
                    <a:pt x="1746" y="3066"/>
                  </a:lnTo>
                  <a:lnTo>
                    <a:pt x="1988" y="3382"/>
                  </a:lnTo>
                  <a:lnTo>
                    <a:pt x="2248" y="3698"/>
                  </a:lnTo>
                  <a:lnTo>
                    <a:pt x="2527" y="4013"/>
                  </a:lnTo>
                  <a:lnTo>
                    <a:pt x="2824" y="4348"/>
                  </a:lnTo>
                  <a:lnTo>
                    <a:pt x="3140" y="4664"/>
                  </a:lnTo>
                  <a:lnTo>
                    <a:pt x="3474" y="4979"/>
                  </a:lnTo>
                  <a:lnTo>
                    <a:pt x="3827" y="5295"/>
                  </a:lnTo>
                  <a:lnTo>
                    <a:pt x="4217" y="5592"/>
                  </a:lnTo>
                  <a:lnTo>
                    <a:pt x="4607" y="5890"/>
                  </a:lnTo>
                  <a:lnTo>
                    <a:pt x="5035" y="6187"/>
                  </a:lnTo>
                  <a:lnTo>
                    <a:pt x="5480" y="6466"/>
                  </a:lnTo>
                  <a:lnTo>
                    <a:pt x="5945" y="6726"/>
                  </a:lnTo>
                  <a:lnTo>
                    <a:pt x="6428" y="6986"/>
                  </a:lnTo>
                  <a:lnTo>
                    <a:pt x="6948" y="7209"/>
                  </a:lnTo>
                  <a:lnTo>
                    <a:pt x="7487" y="7432"/>
                  </a:lnTo>
                  <a:lnTo>
                    <a:pt x="8044" y="7636"/>
                  </a:lnTo>
                  <a:lnTo>
                    <a:pt x="8044" y="7636"/>
                  </a:lnTo>
                  <a:lnTo>
                    <a:pt x="8323" y="7357"/>
                  </a:lnTo>
                  <a:lnTo>
                    <a:pt x="8657" y="7079"/>
                  </a:lnTo>
                  <a:lnTo>
                    <a:pt x="9066" y="6744"/>
                  </a:lnTo>
                  <a:lnTo>
                    <a:pt x="9530" y="6373"/>
                  </a:lnTo>
                  <a:lnTo>
                    <a:pt x="10050" y="6020"/>
                  </a:lnTo>
                  <a:lnTo>
                    <a:pt x="10310" y="5871"/>
                  </a:lnTo>
                  <a:lnTo>
                    <a:pt x="10570" y="5723"/>
                  </a:lnTo>
                  <a:lnTo>
                    <a:pt x="10831" y="5592"/>
                  </a:lnTo>
                  <a:lnTo>
                    <a:pt x="11091" y="5500"/>
                  </a:lnTo>
                  <a:lnTo>
                    <a:pt x="11091" y="5500"/>
                  </a:lnTo>
                  <a:lnTo>
                    <a:pt x="11072" y="5630"/>
                  </a:lnTo>
                  <a:lnTo>
                    <a:pt x="11016" y="5964"/>
                  </a:lnTo>
                  <a:lnTo>
                    <a:pt x="10979" y="6206"/>
                  </a:lnTo>
                  <a:lnTo>
                    <a:pt x="10886" y="6484"/>
                  </a:lnTo>
                  <a:lnTo>
                    <a:pt x="10775" y="6781"/>
                  </a:lnTo>
                  <a:lnTo>
                    <a:pt x="10645" y="7079"/>
                  </a:lnTo>
                  <a:lnTo>
                    <a:pt x="10459" y="7413"/>
                  </a:lnTo>
                  <a:lnTo>
                    <a:pt x="10218" y="7729"/>
                  </a:lnTo>
                  <a:lnTo>
                    <a:pt x="10087" y="7877"/>
                  </a:lnTo>
                  <a:lnTo>
                    <a:pt x="9939" y="8045"/>
                  </a:lnTo>
                  <a:lnTo>
                    <a:pt x="9790" y="8193"/>
                  </a:lnTo>
                  <a:lnTo>
                    <a:pt x="9604" y="8342"/>
                  </a:lnTo>
                  <a:lnTo>
                    <a:pt x="9419" y="8490"/>
                  </a:lnTo>
                  <a:lnTo>
                    <a:pt x="9214" y="8621"/>
                  </a:lnTo>
                  <a:lnTo>
                    <a:pt x="9010" y="8751"/>
                  </a:lnTo>
                  <a:lnTo>
                    <a:pt x="8769" y="8881"/>
                  </a:lnTo>
                  <a:lnTo>
                    <a:pt x="8508" y="8992"/>
                  </a:lnTo>
                  <a:lnTo>
                    <a:pt x="8248" y="9085"/>
                  </a:lnTo>
                  <a:lnTo>
                    <a:pt x="7951" y="9178"/>
                  </a:lnTo>
                  <a:lnTo>
                    <a:pt x="7654" y="9271"/>
                  </a:lnTo>
                  <a:lnTo>
                    <a:pt x="7654" y="9271"/>
                  </a:lnTo>
                  <a:lnTo>
                    <a:pt x="7022" y="9401"/>
                  </a:lnTo>
                  <a:lnTo>
                    <a:pt x="6391" y="9531"/>
                  </a:lnTo>
                  <a:lnTo>
                    <a:pt x="5202" y="9735"/>
                  </a:lnTo>
                  <a:lnTo>
                    <a:pt x="4106" y="9902"/>
                  </a:lnTo>
                  <a:lnTo>
                    <a:pt x="3140" y="10032"/>
                  </a:lnTo>
                  <a:lnTo>
                    <a:pt x="2341" y="10125"/>
                  </a:lnTo>
                  <a:lnTo>
                    <a:pt x="1709" y="10181"/>
                  </a:lnTo>
                  <a:lnTo>
                    <a:pt x="1189" y="10218"/>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7"/>
            <p:cNvSpPr/>
            <p:nvPr/>
          </p:nvSpPr>
          <p:spPr>
            <a:xfrm>
              <a:off x="2777151" y="66215"/>
              <a:ext cx="225197" cy="310588"/>
            </a:xfrm>
            <a:custGeom>
              <a:avLst/>
              <a:gdLst/>
              <a:ahLst/>
              <a:cxnLst/>
              <a:rect l="l" t="t" r="r" b="b"/>
              <a:pathLst>
                <a:path w="7339" h="10107" fill="none" extrusionOk="0">
                  <a:moveTo>
                    <a:pt x="57" y="0"/>
                  </a:moveTo>
                  <a:lnTo>
                    <a:pt x="57" y="0"/>
                  </a:lnTo>
                  <a:lnTo>
                    <a:pt x="19" y="186"/>
                  </a:lnTo>
                  <a:lnTo>
                    <a:pt x="1" y="409"/>
                  </a:lnTo>
                  <a:lnTo>
                    <a:pt x="1" y="725"/>
                  </a:lnTo>
                  <a:lnTo>
                    <a:pt x="38" y="1096"/>
                  </a:lnTo>
                  <a:lnTo>
                    <a:pt x="112" y="1561"/>
                  </a:lnTo>
                  <a:lnTo>
                    <a:pt x="168" y="1802"/>
                  </a:lnTo>
                  <a:lnTo>
                    <a:pt x="242" y="2062"/>
                  </a:lnTo>
                  <a:lnTo>
                    <a:pt x="335" y="2341"/>
                  </a:lnTo>
                  <a:lnTo>
                    <a:pt x="428" y="2638"/>
                  </a:lnTo>
                  <a:lnTo>
                    <a:pt x="428" y="2638"/>
                  </a:lnTo>
                  <a:lnTo>
                    <a:pt x="577" y="2973"/>
                  </a:lnTo>
                  <a:lnTo>
                    <a:pt x="781" y="3363"/>
                  </a:lnTo>
                  <a:lnTo>
                    <a:pt x="1023" y="3809"/>
                  </a:lnTo>
                  <a:lnTo>
                    <a:pt x="1320" y="4273"/>
                  </a:lnTo>
                  <a:lnTo>
                    <a:pt x="1673" y="4793"/>
                  </a:lnTo>
                  <a:lnTo>
                    <a:pt x="2044" y="5332"/>
                  </a:lnTo>
                  <a:lnTo>
                    <a:pt x="2472" y="5889"/>
                  </a:lnTo>
                  <a:lnTo>
                    <a:pt x="2917" y="6447"/>
                  </a:lnTo>
                  <a:lnTo>
                    <a:pt x="3400" y="6985"/>
                  </a:lnTo>
                  <a:lnTo>
                    <a:pt x="3921" y="7543"/>
                  </a:lnTo>
                  <a:lnTo>
                    <a:pt x="4441" y="8063"/>
                  </a:lnTo>
                  <a:lnTo>
                    <a:pt x="4998" y="8564"/>
                  </a:lnTo>
                  <a:lnTo>
                    <a:pt x="5574" y="9029"/>
                  </a:lnTo>
                  <a:lnTo>
                    <a:pt x="5853" y="9233"/>
                  </a:lnTo>
                  <a:lnTo>
                    <a:pt x="6150" y="9438"/>
                  </a:lnTo>
                  <a:lnTo>
                    <a:pt x="6447" y="9642"/>
                  </a:lnTo>
                  <a:lnTo>
                    <a:pt x="6744" y="9809"/>
                  </a:lnTo>
                  <a:lnTo>
                    <a:pt x="7023" y="9976"/>
                  </a:lnTo>
                  <a:lnTo>
                    <a:pt x="7339" y="1010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7"/>
            <p:cNvSpPr/>
            <p:nvPr/>
          </p:nvSpPr>
          <p:spPr>
            <a:xfrm>
              <a:off x="2692801" y="38803"/>
              <a:ext cx="179599" cy="358558"/>
            </a:xfrm>
            <a:custGeom>
              <a:avLst/>
              <a:gdLst/>
              <a:ahLst/>
              <a:cxnLst/>
              <a:rect l="l" t="t" r="r" b="b"/>
              <a:pathLst>
                <a:path w="5853" h="11668" fill="none" extrusionOk="0">
                  <a:moveTo>
                    <a:pt x="2490" y="1"/>
                  </a:moveTo>
                  <a:lnTo>
                    <a:pt x="2490" y="1"/>
                  </a:lnTo>
                  <a:lnTo>
                    <a:pt x="2248" y="354"/>
                  </a:lnTo>
                  <a:lnTo>
                    <a:pt x="2025" y="707"/>
                  </a:lnTo>
                  <a:lnTo>
                    <a:pt x="1580" y="1450"/>
                  </a:lnTo>
                  <a:lnTo>
                    <a:pt x="1375" y="1821"/>
                  </a:lnTo>
                  <a:lnTo>
                    <a:pt x="1134" y="2174"/>
                  </a:lnTo>
                  <a:lnTo>
                    <a:pt x="892" y="2509"/>
                  </a:lnTo>
                  <a:lnTo>
                    <a:pt x="632" y="2824"/>
                  </a:lnTo>
                  <a:lnTo>
                    <a:pt x="632" y="2824"/>
                  </a:lnTo>
                  <a:lnTo>
                    <a:pt x="502" y="2973"/>
                  </a:lnTo>
                  <a:lnTo>
                    <a:pt x="391" y="3140"/>
                  </a:lnTo>
                  <a:lnTo>
                    <a:pt x="298" y="3289"/>
                  </a:lnTo>
                  <a:lnTo>
                    <a:pt x="205" y="3437"/>
                  </a:lnTo>
                  <a:lnTo>
                    <a:pt x="130" y="3586"/>
                  </a:lnTo>
                  <a:lnTo>
                    <a:pt x="93" y="3735"/>
                  </a:lnTo>
                  <a:lnTo>
                    <a:pt x="38" y="3902"/>
                  </a:lnTo>
                  <a:lnTo>
                    <a:pt x="19" y="4069"/>
                  </a:lnTo>
                  <a:lnTo>
                    <a:pt x="0" y="4236"/>
                  </a:lnTo>
                  <a:lnTo>
                    <a:pt x="19" y="4403"/>
                  </a:lnTo>
                  <a:lnTo>
                    <a:pt x="19" y="4589"/>
                  </a:lnTo>
                  <a:lnTo>
                    <a:pt x="56" y="4794"/>
                  </a:lnTo>
                  <a:lnTo>
                    <a:pt x="149" y="5221"/>
                  </a:lnTo>
                  <a:lnTo>
                    <a:pt x="279" y="5685"/>
                  </a:lnTo>
                  <a:lnTo>
                    <a:pt x="279" y="5685"/>
                  </a:lnTo>
                  <a:lnTo>
                    <a:pt x="372" y="5927"/>
                  </a:lnTo>
                  <a:lnTo>
                    <a:pt x="502" y="6168"/>
                  </a:lnTo>
                  <a:lnTo>
                    <a:pt x="632" y="6410"/>
                  </a:lnTo>
                  <a:lnTo>
                    <a:pt x="799" y="6633"/>
                  </a:lnTo>
                  <a:lnTo>
                    <a:pt x="985" y="6856"/>
                  </a:lnTo>
                  <a:lnTo>
                    <a:pt x="1171" y="7079"/>
                  </a:lnTo>
                  <a:lnTo>
                    <a:pt x="1375" y="7283"/>
                  </a:lnTo>
                  <a:lnTo>
                    <a:pt x="1580" y="7487"/>
                  </a:lnTo>
                  <a:lnTo>
                    <a:pt x="2007" y="7840"/>
                  </a:lnTo>
                  <a:lnTo>
                    <a:pt x="2434" y="8175"/>
                  </a:lnTo>
                  <a:lnTo>
                    <a:pt x="2843" y="8453"/>
                  </a:lnTo>
                  <a:lnTo>
                    <a:pt x="3177" y="8676"/>
                  </a:lnTo>
                  <a:lnTo>
                    <a:pt x="3177" y="8676"/>
                  </a:lnTo>
                  <a:lnTo>
                    <a:pt x="3344" y="8788"/>
                  </a:lnTo>
                  <a:lnTo>
                    <a:pt x="3530" y="8918"/>
                  </a:lnTo>
                  <a:lnTo>
                    <a:pt x="3939" y="9271"/>
                  </a:lnTo>
                  <a:lnTo>
                    <a:pt x="4347" y="9679"/>
                  </a:lnTo>
                  <a:lnTo>
                    <a:pt x="4775" y="10125"/>
                  </a:lnTo>
                  <a:lnTo>
                    <a:pt x="5165" y="10571"/>
                  </a:lnTo>
                  <a:lnTo>
                    <a:pt x="5481" y="10998"/>
                  </a:lnTo>
                  <a:lnTo>
                    <a:pt x="5629" y="11184"/>
                  </a:lnTo>
                  <a:lnTo>
                    <a:pt x="5722" y="11370"/>
                  </a:lnTo>
                  <a:lnTo>
                    <a:pt x="5815" y="11537"/>
                  </a:lnTo>
                  <a:lnTo>
                    <a:pt x="5852" y="11667"/>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7"/>
            <p:cNvSpPr/>
            <p:nvPr/>
          </p:nvSpPr>
          <p:spPr>
            <a:xfrm>
              <a:off x="2774881" y="140428"/>
              <a:ext cx="511918" cy="291167"/>
            </a:xfrm>
            <a:custGeom>
              <a:avLst/>
              <a:gdLst/>
              <a:ahLst/>
              <a:cxnLst/>
              <a:rect l="l" t="t" r="r" b="b"/>
              <a:pathLst>
                <a:path w="16683" h="9475" fill="none" extrusionOk="0">
                  <a:moveTo>
                    <a:pt x="1" y="5035"/>
                  </a:moveTo>
                  <a:lnTo>
                    <a:pt x="1" y="5035"/>
                  </a:lnTo>
                  <a:lnTo>
                    <a:pt x="465" y="6205"/>
                  </a:lnTo>
                  <a:lnTo>
                    <a:pt x="725" y="6837"/>
                  </a:lnTo>
                  <a:lnTo>
                    <a:pt x="1041" y="7468"/>
                  </a:lnTo>
                  <a:lnTo>
                    <a:pt x="1208" y="7766"/>
                  </a:lnTo>
                  <a:lnTo>
                    <a:pt x="1375" y="8063"/>
                  </a:lnTo>
                  <a:lnTo>
                    <a:pt x="1561" y="8342"/>
                  </a:lnTo>
                  <a:lnTo>
                    <a:pt x="1747" y="8583"/>
                  </a:lnTo>
                  <a:lnTo>
                    <a:pt x="1951" y="8806"/>
                  </a:lnTo>
                  <a:lnTo>
                    <a:pt x="2174" y="8992"/>
                  </a:lnTo>
                  <a:lnTo>
                    <a:pt x="2397" y="9159"/>
                  </a:lnTo>
                  <a:lnTo>
                    <a:pt x="2639" y="9270"/>
                  </a:lnTo>
                  <a:lnTo>
                    <a:pt x="2639" y="9270"/>
                  </a:lnTo>
                  <a:lnTo>
                    <a:pt x="2880" y="9363"/>
                  </a:lnTo>
                  <a:lnTo>
                    <a:pt x="3140" y="9419"/>
                  </a:lnTo>
                  <a:lnTo>
                    <a:pt x="3419" y="9456"/>
                  </a:lnTo>
                  <a:lnTo>
                    <a:pt x="3697" y="9475"/>
                  </a:lnTo>
                  <a:lnTo>
                    <a:pt x="3995" y="9456"/>
                  </a:lnTo>
                  <a:lnTo>
                    <a:pt x="4310" y="9456"/>
                  </a:lnTo>
                  <a:lnTo>
                    <a:pt x="4942" y="9382"/>
                  </a:lnTo>
                  <a:lnTo>
                    <a:pt x="6261" y="9215"/>
                  </a:lnTo>
                  <a:lnTo>
                    <a:pt x="6930" y="9140"/>
                  </a:lnTo>
                  <a:lnTo>
                    <a:pt x="7264" y="9140"/>
                  </a:lnTo>
                  <a:lnTo>
                    <a:pt x="7580" y="9140"/>
                  </a:lnTo>
                  <a:lnTo>
                    <a:pt x="7580" y="9140"/>
                  </a:lnTo>
                  <a:lnTo>
                    <a:pt x="8267" y="9178"/>
                  </a:lnTo>
                  <a:lnTo>
                    <a:pt x="8955" y="9215"/>
                  </a:lnTo>
                  <a:lnTo>
                    <a:pt x="9642" y="9233"/>
                  </a:lnTo>
                  <a:lnTo>
                    <a:pt x="9995" y="9233"/>
                  </a:lnTo>
                  <a:lnTo>
                    <a:pt x="10329" y="9233"/>
                  </a:lnTo>
                  <a:lnTo>
                    <a:pt x="10664" y="9215"/>
                  </a:lnTo>
                  <a:lnTo>
                    <a:pt x="10998" y="9159"/>
                  </a:lnTo>
                  <a:lnTo>
                    <a:pt x="11295" y="9103"/>
                  </a:lnTo>
                  <a:lnTo>
                    <a:pt x="11611" y="9029"/>
                  </a:lnTo>
                  <a:lnTo>
                    <a:pt x="11890" y="8917"/>
                  </a:lnTo>
                  <a:lnTo>
                    <a:pt x="12169" y="8787"/>
                  </a:lnTo>
                  <a:lnTo>
                    <a:pt x="12429" y="8620"/>
                  </a:lnTo>
                  <a:lnTo>
                    <a:pt x="12652" y="8416"/>
                  </a:lnTo>
                  <a:lnTo>
                    <a:pt x="12652" y="8416"/>
                  </a:lnTo>
                  <a:lnTo>
                    <a:pt x="12874" y="8193"/>
                  </a:lnTo>
                  <a:lnTo>
                    <a:pt x="13116" y="7933"/>
                  </a:lnTo>
                  <a:lnTo>
                    <a:pt x="13339" y="7654"/>
                  </a:lnTo>
                  <a:lnTo>
                    <a:pt x="13562" y="7338"/>
                  </a:lnTo>
                  <a:lnTo>
                    <a:pt x="14026" y="6707"/>
                  </a:lnTo>
                  <a:lnTo>
                    <a:pt x="14454" y="6019"/>
                  </a:lnTo>
                  <a:lnTo>
                    <a:pt x="14881" y="5351"/>
                  </a:lnTo>
                  <a:lnTo>
                    <a:pt x="15252" y="4682"/>
                  </a:lnTo>
                  <a:lnTo>
                    <a:pt x="15884" y="3549"/>
                  </a:lnTo>
                  <a:lnTo>
                    <a:pt x="15884" y="3549"/>
                  </a:lnTo>
                  <a:lnTo>
                    <a:pt x="16330" y="2731"/>
                  </a:lnTo>
                  <a:lnTo>
                    <a:pt x="16497" y="2415"/>
                  </a:lnTo>
                  <a:lnTo>
                    <a:pt x="16608" y="2137"/>
                  </a:lnTo>
                  <a:lnTo>
                    <a:pt x="16646" y="2007"/>
                  </a:lnTo>
                  <a:lnTo>
                    <a:pt x="16664" y="1877"/>
                  </a:lnTo>
                  <a:lnTo>
                    <a:pt x="16683" y="1747"/>
                  </a:lnTo>
                  <a:lnTo>
                    <a:pt x="16683" y="1617"/>
                  </a:lnTo>
                  <a:lnTo>
                    <a:pt x="16664" y="1487"/>
                  </a:lnTo>
                  <a:lnTo>
                    <a:pt x="16627" y="1357"/>
                  </a:lnTo>
                  <a:lnTo>
                    <a:pt x="16571" y="1208"/>
                  </a:lnTo>
                  <a:lnTo>
                    <a:pt x="16516" y="1059"/>
                  </a:lnTo>
                  <a:lnTo>
                    <a:pt x="16516" y="1059"/>
                  </a:lnTo>
                  <a:lnTo>
                    <a:pt x="16423" y="911"/>
                  </a:lnTo>
                  <a:lnTo>
                    <a:pt x="16293" y="762"/>
                  </a:lnTo>
                  <a:lnTo>
                    <a:pt x="16144" y="632"/>
                  </a:lnTo>
                  <a:lnTo>
                    <a:pt x="15958" y="483"/>
                  </a:lnTo>
                  <a:lnTo>
                    <a:pt x="15772" y="372"/>
                  </a:lnTo>
                  <a:lnTo>
                    <a:pt x="15550" y="261"/>
                  </a:lnTo>
                  <a:lnTo>
                    <a:pt x="15308" y="168"/>
                  </a:lnTo>
                  <a:lnTo>
                    <a:pt x="15048" y="93"/>
                  </a:lnTo>
                  <a:lnTo>
                    <a:pt x="14788" y="38"/>
                  </a:lnTo>
                  <a:lnTo>
                    <a:pt x="14509" y="0"/>
                  </a:lnTo>
                  <a:lnTo>
                    <a:pt x="14212" y="0"/>
                  </a:lnTo>
                  <a:lnTo>
                    <a:pt x="13915" y="38"/>
                  </a:lnTo>
                  <a:lnTo>
                    <a:pt x="13599" y="112"/>
                  </a:lnTo>
                  <a:lnTo>
                    <a:pt x="13302" y="205"/>
                  </a:lnTo>
                  <a:lnTo>
                    <a:pt x="12986" y="353"/>
                  </a:lnTo>
                  <a:lnTo>
                    <a:pt x="12670" y="539"/>
                  </a:lnTo>
                  <a:lnTo>
                    <a:pt x="12670" y="539"/>
                  </a:lnTo>
                  <a:lnTo>
                    <a:pt x="12354" y="781"/>
                  </a:lnTo>
                  <a:lnTo>
                    <a:pt x="11983" y="1078"/>
                  </a:lnTo>
                  <a:lnTo>
                    <a:pt x="11574" y="1412"/>
                  </a:lnTo>
                  <a:lnTo>
                    <a:pt x="11147" y="1784"/>
                  </a:lnTo>
                  <a:lnTo>
                    <a:pt x="10274" y="2583"/>
                  </a:lnTo>
                  <a:lnTo>
                    <a:pt x="9401" y="3419"/>
                  </a:lnTo>
                  <a:lnTo>
                    <a:pt x="8602" y="4180"/>
                  </a:lnTo>
                  <a:lnTo>
                    <a:pt x="7952" y="4830"/>
                  </a:lnTo>
                  <a:lnTo>
                    <a:pt x="7339" y="544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7"/>
            <p:cNvSpPr/>
            <p:nvPr/>
          </p:nvSpPr>
          <p:spPr>
            <a:xfrm>
              <a:off x="3257110" y="53646"/>
              <a:ext cx="45076" cy="150178"/>
            </a:xfrm>
            <a:custGeom>
              <a:avLst/>
              <a:gdLst/>
              <a:ahLst/>
              <a:cxnLst/>
              <a:rect l="l" t="t" r="r" b="b"/>
              <a:pathLst>
                <a:path w="1469" h="4887" fill="none" extrusionOk="0">
                  <a:moveTo>
                    <a:pt x="1" y="1"/>
                  </a:moveTo>
                  <a:lnTo>
                    <a:pt x="1" y="1"/>
                  </a:lnTo>
                  <a:lnTo>
                    <a:pt x="409" y="447"/>
                  </a:lnTo>
                  <a:lnTo>
                    <a:pt x="595" y="669"/>
                  </a:lnTo>
                  <a:lnTo>
                    <a:pt x="781" y="911"/>
                  </a:lnTo>
                  <a:lnTo>
                    <a:pt x="948" y="1152"/>
                  </a:lnTo>
                  <a:lnTo>
                    <a:pt x="1097" y="1413"/>
                  </a:lnTo>
                  <a:lnTo>
                    <a:pt x="1227" y="1673"/>
                  </a:lnTo>
                  <a:lnTo>
                    <a:pt x="1338" y="1970"/>
                  </a:lnTo>
                  <a:lnTo>
                    <a:pt x="1413" y="2267"/>
                  </a:lnTo>
                  <a:lnTo>
                    <a:pt x="1450" y="2583"/>
                  </a:lnTo>
                  <a:lnTo>
                    <a:pt x="1468" y="2917"/>
                  </a:lnTo>
                  <a:lnTo>
                    <a:pt x="1450" y="3270"/>
                  </a:lnTo>
                  <a:lnTo>
                    <a:pt x="1375" y="3623"/>
                  </a:lnTo>
                  <a:lnTo>
                    <a:pt x="1283" y="4032"/>
                  </a:lnTo>
                  <a:lnTo>
                    <a:pt x="1115" y="4441"/>
                  </a:lnTo>
                  <a:lnTo>
                    <a:pt x="911" y="488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7"/>
            <p:cNvSpPr/>
            <p:nvPr/>
          </p:nvSpPr>
          <p:spPr>
            <a:xfrm>
              <a:off x="2752082" y="140428"/>
              <a:ext cx="85550" cy="207243"/>
            </a:xfrm>
            <a:custGeom>
              <a:avLst/>
              <a:gdLst/>
              <a:ahLst/>
              <a:cxnLst/>
              <a:rect l="l" t="t" r="r" b="b"/>
              <a:pathLst>
                <a:path w="2788" h="6744" fill="none" extrusionOk="0">
                  <a:moveTo>
                    <a:pt x="0" y="0"/>
                  </a:moveTo>
                  <a:lnTo>
                    <a:pt x="0" y="0"/>
                  </a:lnTo>
                  <a:lnTo>
                    <a:pt x="0" y="242"/>
                  </a:lnTo>
                  <a:lnTo>
                    <a:pt x="19" y="521"/>
                  </a:lnTo>
                  <a:lnTo>
                    <a:pt x="75" y="855"/>
                  </a:lnTo>
                  <a:lnTo>
                    <a:pt x="149" y="1227"/>
                  </a:lnTo>
                  <a:lnTo>
                    <a:pt x="261" y="1635"/>
                  </a:lnTo>
                  <a:lnTo>
                    <a:pt x="372" y="2062"/>
                  </a:lnTo>
                  <a:lnTo>
                    <a:pt x="521" y="2527"/>
                  </a:lnTo>
                  <a:lnTo>
                    <a:pt x="688" y="2991"/>
                  </a:lnTo>
                  <a:lnTo>
                    <a:pt x="892" y="3474"/>
                  </a:lnTo>
                  <a:lnTo>
                    <a:pt x="1097" y="3976"/>
                  </a:lnTo>
                  <a:lnTo>
                    <a:pt x="1338" y="4459"/>
                  </a:lnTo>
                  <a:lnTo>
                    <a:pt x="1580" y="4961"/>
                  </a:lnTo>
                  <a:lnTo>
                    <a:pt x="1858" y="5425"/>
                  </a:lnTo>
                  <a:lnTo>
                    <a:pt x="2137" y="5889"/>
                  </a:lnTo>
                  <a:lnTo>
                    <a:pt x="2453" y="6335"/>
                  </a:lnTo>
                  <a:lnTo>
                    <a:pt x="2787" y="6744"/>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7"/>
            <p:cNvSpPr/>
            <p:nvPr/>
          </p:nvSpPr>
          <p:spPr>
            <a:xfrm>
              <a:off x="3124310" y="231758"/>
              <a:ext cx="77541" cy="136472"/>
            </a:xfrm>
            <a:custGeom>
              <a:avLst/>
              <a:gdLst/>
              <a:ahLst/>
              <a:cxnLst/>
              <a:rect l="l" t="t" r="r" b="b"/>
              <a:pathLst>
                <a:path w="2527" h="4441" fill="none" extrusionOk="0">
                  <a:moveTo>
                    <a:pt x="2527" y="1"/>
                  </a:moveTo>
                  <a:lnTo>
                    <a:pt x="2527" y="1"/>
                  </a:lnTo>
                  <a:lnTo>
                    <a:pt x="2508" y="149"/>
                  </a:lnTo>
                  <a:lnTo>
                    <a:pt x="2415" y="521"/>
                  </a:lnTo>
                  <a:lnTo>
                    <a:pt x="2267" y="1060"/>
                  </a:lnTo>
                  <a:lnTo>
                    <a:pt x="2155" y="1375"/>
                  </a:lnTo>
                  <a:lnTo>
                    <a:pt x="2025" y="1728"/>
                  </a:lnTo>
                  <a:lnTo>
                    <a:pt x="1858" y="2081"/>
                  </a:lnTo>
                  <a:lnTo>
                    <a:pt x="1691" y="2453"/>
                  </a:lnTo>
                  <a:lnTo>
                    <a:pt x="1486" y="2824"/>
                  </a:lnTo>
                  <a:lnTo>
                    <a:pt x="1245" y="3177"/>
                  </a:lnTo>
                  <a:lnTo>
                    <a:pt x="985" y="3530"/>
                  </a:lnTo>
                  <a:lnTo>
                    <a:pt x="688" y="3865"/>
                  </a:lnTo>
                  <a:lnTo>
                    <a:pt x="520" y="4032"/>
                  </a:lnTo>
                  <a:lnTo>
                    <a:pt x="353" y="4181"/>
                  </a:lnTo>
                  <a:lnTo>
                    <a:pt x="186" y="4311"/>
                  </a:lnTo>
                  <a:lnTo>
                    <a:pt x="0" y="444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7"/>
            <p:cNvSpPr/>
            <p:nvPr/>
          </p:nvSpPr>
          <p:spPr>
            <a:xfrm>
              <a:off x="3450910" y="-734738"/>
              <a:ext cx="694923" cy="77102"/>
            </a:xfrm>
            <a:custGeom>
              <a:avLst/>
              <a:gdLst/>
              <a:ahLst/>
              <a:cxnLst/>
              <a:rect l="l" t="t" r="r" b="b"/>
              <a:pathLst>
                <a:path w="22647" h="2509" fill="none" extrusionOk="0">
                  <a:moveTo>
                    <a:pt x="1" y="614"/>
                  </a:moveTo>
                  <a:lnTo>
                    <a:pt x="1" y="614"/>
                  </a:lnTo>
                  <a:lnTo>
                    <a:pt x="335" y="521"/>
                  </a:lnTo>
                  <a:lnTo>
                    <a:pt x="707" y="447"/>
                  </a:lnTo>
                  <a:lnTo>
                    <a:pt x="1097" y="391"/>
                  </a:lnTo>
                  <a:lnTo>
                    <a:pt x="1506" y="372"/>
                  </a:lnTo>
                  <a:lnTo>
                    <a:pt x="1933" y="372"/>
                  </a:lnTo>
                  <a:lnTo>
                    <a:pt x="2360" y="409"/>
                  </a:lnTo>
                  <a:lnTo>
                    <a:pt x="2788" y="465"/>
                  </a:lnTo>
                  <a:lnTo>
                    <a:pt x="3233" y="539"/>
                  </a:lnTo>
                  <a:lnTo>
                    <a:pt x="3642" y="632"/>
                  </a:lnTo>
                  <a:lnTo>
                    <a:pt x="4051" y="744"/>
                  </a:lnTo>
                  <a:lnTo>
                    <a:pt x="4441" y="892"/>
                  </a:lnTo>
                  <a:lnTo>
                    <a:pt x="4812" y="1060"/>
                  </a:lnTo>
                  <a:lnTo>
                    <a:pt x="5147" y="1245"/>
                  </a:lnTo>
                  <a:lnTo>
                    <a:pt x="5444" y="1450"/>
                  </a:lnTo>
                  <a:lnTo>
                    <a:pt x="5704" y="1654"/>
                  </a:lnTo>
                  <a:lnTo>
                    <a:pt x="5816" y="1784"/>
                  </a:lnTo>
                  <a:lnTo>
                    <a:pt x="5927" y="1896"/>
                  </a:lnTo>
                  <a:lnTo>
                    <a:pt x="5927" y="1896"/>
                  </a:lnTo>
                  <a:lnTo>
                    <a:pt x="6522" y="1710"/>
                  </a:lnTo>
                  <a:lnTo>
                    <a:pt x="7172" y="1524"/>
                  </a:lnTo>
                  <a:lnTo>
                    <a:pt x="7989" y="1301"/>
                  </a:lnTo>
                  <a:lnTo>
                    <a:pt x="8899" y="1097"/>
                  </a:lnTo>
                  <a:lnTo>
                    <a:pt x="9382" y="1004"/>
                  </a:lnTo>
                  <a:lnTo>
                    <a:pt x="9884" y="930"/>
                  </a:lnTo>
                  <a:lnTo>
                    <a:pt x="10367" y="855"/>
                  </a:lnTo>
                  <a:lnTo>
                    <a:pt x="10850" y="818"/>
                  </a:lnTo>
                  <a:lnTo>
                    <a:pt x="11314" y="800"/>
                  </a:lnTo>
                  <a:lnTo>
                    <a:pt x="11760" y="818"/>
                  </a:lnTo>
                  <a:lnTo>
                    <a:pt x="11760" y="818"/>
                  </a:lnTo>
                  <a:lnTo>
                    <a:pt x="12652" y="892"/>
                  </a:lnTo>
                  <a:lnTo>
                    <a:pt x="13599" y="1004"/>
                  </a:lnTo>
                  <a:lnTo>
                    <a:pt x="15513" y="1245"/>
                  </a:lnTo>
                  <a:lnTo>
                    <a:pt x="16367" y="1338"/>
                  </a:lnTo>
                  <a:lnTo>
                    <a:pt x="17129" y="1394"/>
                  </a:lnTo>
                  <a:lnTo>
                    <a:pt x="17463" y="1394"/>
                  </a:lnTo>
                  <a:lnTo>
                    <a:pt x="17742" y="1394"/>
                  </a:lnTo>
                  <a:lnTo>
                    <a:pt x="17984" y="1375"/>
                  </a:lnTo>
                  <a:lnTo>
                    <a:pt x="18151" y="1320"/>
                  </a:lnTo>
                  <a:lnTo>
                    <a:pt x="18151" y="1320"/>
                  </a:lnTo>
                  <a:lnTo>
                    <a:pt x="18559" y="1171"/>
                  </a:lnTo>
                  <a:lnTo>
                    <a:pt x="19117" y="948"/>
                  </a:lnTo>
                  <a:lnTo>
                    <a:pt x="19767" y="669"/>
                  </a:lnTo>
                  <a:lnTo>
                    <a:pt x="20454" y="409"/>
                  </a:lnTo>
                  <a:lnTo>
                    <a:pt x="21123" y="186"/>
                  </a:lnTo>
                  <a:lnTo>
                    <a:pt x="21457" y="112"/>
                  </a:lnTo>
                  <a:lnTo>
                    <a:pt x="21736" y="38"/>
                  </a:lnTo>
                  <a:lnTo>
                    <a:pt x="22015" y="1"/>
                  </a:lnTo>
                  <a:lnTo>
                    <a:pt x="22238" y="1"/>
                  </a:lnTo>
                  <a:lnTo>
                    <a:pt x="22331" y="19"/>
                  </a:lnTo>
                  <a:lnTo>
                    <a:pt x="22405" y="38"/>
                  </a:lnTo>
                  <a:lnTo>
                    <a:pt x="22479" y="75"/>
                  </a:lnTo>
                  <a:lnTo>
                    <a:pt x="22554" y="112"/>
                  </a:lnTo>
                  <a:lnTo>
                    <a:pt x="22554" y="112"/>
                  </a:lnTo>
                  <a:lnTo>
                    <a:pt x="22591" y="168"/>
                  </a:lnTo>
                  <a:lnTo>
                    <a:pt x="22609" y="205"/>
                  </a:lnTo>
                  <a:lnTo>
                    <a:pt x="22628" y="261"/>
                  </a:lnTo>
                  <a:lnTo>
                    <a:pt x="22646" y="316"/>
                  </a:lnTo>
                  <a:lnTo>
                    <a:pt x="22628" y="409"/>
                  </a:lnTo>
                  <a:lnTo>
                    <a:pt x="22572" y="521"/>
                  </a:lnTo>
                  <a:lnTo>
                    <a:pt x="22479" y="632"/>
                  </a:lnTo>
                  <a:lnTo>
                    <a:pt x="22368" y="744"/>
                  </a:lnTo>
                  <a:lnTo>
                    <a:pt x="22238" y="855"/>
                  </a:lnTo>
                  <a:lnTo>
                    <a:pt x="22108" y="948"/>
                  </a:lnTo>
                  <a:lnTo>
                    <a:pt x="21810" y="1134"/>
                  </a:lnTo>
                  <a:lnTo>
                    <a:pt x="21550" y="1301"/>
                  </a:lnTo>
                  <a:lnTo>
                    <a:pt x="21290" y="1431"/>
                  </a:lnTo>
                  <a:lnTo>
                    <a:pt x="21290" y="1431"/>
                  </a:lnTo>
                  <a:lnTo>
                    <a:pt x="21309" y="1543"/>
                  </a:lnTo>
                  <a:lnTo>
                    <a:pt x="21327" y="1654"/>
                  </a:lnTo>
                  <a:lnTo>
                    <a:pt x="21309" y="1803"/>
                  </a:lnTo>
                  <a:lnTo>
                    <a:pt x="21272" y="1877"/>
                  </a:lnTo>
                  <a:lnTo>
                    <a:pt x="21235" y="1970"/>
                  </a:lnTo>
                  <a:lnTo>
                    <a:pt x="21179" y="2063"/>
                  </a:lnTo>
                  <a:lnTo>
                    <a:pt x="21105" y="2137"/>
                  </a:lnTo>
                  <a:lnTo>
                    <a:pt x="21012" y="2230"/>
                  </a:lnTo>
                  <a:lnTo>
                    <a:pt x="20882" y="2323"/>
                  </a:lnTo>
                  <a:lnTo>
                    <a:pt x="20733" y="2416"/>
                  </a:lnTo>
                  <a:lnTo>
                    <a:pt x="20547" y="2509"/>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7"/>
            <p:cNvSpPr/>
            <p:nvPr/>
          </p:nvSpPr>
          <p:spPr>
            <a:xfrm>
              <a:off x="3271378" y="-694205"/>
              <a:ext cx="938317" cy="119355"/>
            </a:xfrm>
            <a:custGeom>
              <a:avLst/>
              <a:gdLst/>
              <a:ahLst/>
              <a:cxnLst/>
              <a:rect l="l" t="t" r="r" b="b"/>
              <a:pathLst>
                <a:path w="30579" h="3884" fill="none" extrusionOk="0">
                  <a:moveTo>
                    <a:pt x="27346" y="1"/>
                  </a:moveTo>
                  <a:lnTo>
                    <a:pt x="27346" y="1"/>
                  </a:lnTo>
                  <a:lnTo>
                    <a:pt x="27717" y="38"/>
                  </a:lnTo>
                  <a:lnTo>
                    <a:pt x="28144" y="38"/>
                  </a:lnTo>
                  <a:lnTo>
                    <a:pt x="28590" y="38"/>
                  </a:lnTo>
                  <a:lnTo>
                    <a:pt x="29055" y="38"/>
                  </a:lnTo>
                  <a:lnTo>
                    <a:pt x="29501" y="75"/>
                  </a:lnTo>
                  <a:lnTo>
                    <a:pt x="29705" y="94"/>
                  </a:lnTo>
                  <a:lnTo>
                    <a:pt x="29909" y="149"/>
                  </a:lnTo>
                  <a:lnTo>
                    <a:pt x="30095" y="205"/>
                  </a:lnTo>
                  <a:lnTo>
                    <a:pt x="30262" y="279"/>
                  </a:lnTo>
                  <a:lnTo>
                    <a:pt x="30411" y="372"/>
                  </a:lnTo>
                  <a:lnTo>
                    <a:pt x="30522" y="502"/>
                  </a:lnTo>
                  <a:lnTo>
                    <a:pt x="30522" y="502"/>
                  </a:lnTo>
                  <a:lnTo>
                    <a:pt x="30559" y="577"/>
                  </a:lnTo>
                  <a:lnTo>
                    <a:pt x="30578" y="707"/>
                  </a:lnTo>
                  <a:lnTo>
                    <a:pt x="30578" y="855"/>
                  </a:lnTo>
                  <a:lnTo>
                    <a:pt x="30559" y="1041"/>
                  </a:lnTo>
                  <a:lnTo>
                    <a:pt x="30522" y="1245"/>
                  </a:lnTo>
                  <a:lnTo>
                    <a:pt x="30448" y="1450"/>
                  </a:lnTo>
                  <a:lnTo>
                    <a:pt x="30355" y="1691"/>
                  </a:lnTo>
                  <a:lnTo>
                    <a:pt x="30262" y="1914"/>
                  </a:lnTo>
                  <a:lnTo>
                    <a:pt x="30132" y="2137"/>
                  </a:lnTo>
                  <a:lnTo>
                    <a:pt x="29984" y="2360"/>
                  </a:lnTo>
                  <a:lnTo>
                    <a:pt x="29816" y="2564"/>
                  </a:lnTo>
                  <a:lnTo>
                    <a:pt x="29649" y="2731"/>
                  </a:lnTo>
                  <a:lnTo>
                    <a:pt x="29445" y="2899"/>
                  </a:lnTo>
                  <a:lnTo>
                    <a:pt x="29241" y="3029"/>
                  </a:lnTo>
                  <a:lnTo>
                    <a:pt x="29018" y="3122"/>
                  </a:lnTo>
                  <a:lnTo>
                    <a:pt x="28906" y="3140"/>
                  </a:lnTo>
                  <a:lnTo>
                    <a:pt x="28776" y="3159"/>
                  </a:lnTo>
                  <a:lnTo>
                    <a:pt x="28776" y="3159"/>
                  </a:lnTo>
                  <a:lnTo>
                    <a:pt x="28497" y="3177"/>
                  </a:lnTo>
                  <a:lnTo>
                    <a:pt x="28163" y="3159"/>
                  </a:lnTo>
                  <a:lnTo>
                    <a:pt x="27810" y="3140"/>
                  </a:lnTo>
                  <a:lnTo>
                    <a:pt x="27401" y="3084"/>
                  </a:lnTo>
                  <a:lnTo>
                    <a:pt x="26528" y="2954"/>
                  </a:lnTo>
                  <a:lnTo>
                    <a:pt x="25655" y="2787"/>
                  </a:lnTo>
                  <a:lnTo>
                    <a:pt x="24838" y="2601"/>
                  </a:lnTo>
                  <a:lnTo>
                    <a:pt x="24150" y="2453"/>
                  </a:lnTo>
                  <a:lnTo>
                    <a:pt x="23519" y="2304"/>
                  </a:lnTo>
                  <a:lnTo>
                    <a:pt x="23519" y="2304"/>
                  </a:lnTo>
                  <a:lnTo>
                    <a:pt x="22274" y="2546"/>
                  </a:lnTo>
                  <a:lnTo>
                    <a:pt x="20937" y="2787"/>
                  </a:lnTo>
                  <a:lnTo>
                    <a:pt x="19320" y="3084"/>
                  </a:lnTo>
                  <a:lnTo>
                    <a:pt x="17574" y="3382"/>
                  </a:lnTo>
                  <a:lnTo>
                    <a:pt x="16701" y="3512"/>
                  </a:lnTo>
                  <a:lnTo>
                    <a:pt x="15846" y="3623"/>
                  </a:lnTo>
                  <a:lnTo>
                    <a:pt x="15029" y="3735"/>
                  </a:lnTo>
                  <a:lnTo>
                    <a:pt x="14267" y="3809"/>
                  </a:lnTo>
                  <a:lnTo>
                    <a:pt x="13580" y="3865"/>
                  </a:lnTo>
                  <a:lnTo>
                    <a:pt x="13004" y="3883"/>
                  </a:lnTo>
                  <a:lnTo>
                    <a:pt x="13004" y="3883"/>
                  </a:lnTo>
                  <a:lnTo>
                    <a:pt x="12484" y="3865"/>
                  </a:lnTo>
                  <a:lnTo>
                    <a:pt x="11982" y="3846"/>
                  </a:lnTo>
                  <a:lnTo>
                    <a:pt x="11091" y="3790"/>
                  </a:lnTo>
                  <a:lnTo>
                    <a:pt x="10292" y="3716"/>
                  </a:lnTo>
                  <a:lnTo>
                    <a:pt x="9586" y="3623"/>
                  </a:lnTo>
                  <a:lnTo>
                    <a:pt x="8917" y="3530"/>
                  </a:lnTo>
                  <a:lnTo>
                    <a:pt x="8304" y="3456"/>
                  </a:lnTo>
                  <a:lnTo>
                    <a:pt x="7710" y="3400"/>
                  </a:lnTo>
                  <a:lnTo>
                    <a:pt x="7431" y="3382"/>
                  </a:lnTo>
                  <a:lnTo>
                    <a:pt x="7134" y="3382"/>
                  </a:lnTo>
                  <a:lnTo>
                    <a:pt x="7134" y="3382"/>
                  </a:lnTo>
                  <a:lnTo>
                    <a:pt x="6818" y="3382"/>
                  </a:lnTo>
                  <a:lnTo>
                    <a:pt x="6465" y="3363"/>
                  </a:lnTo>
                  <a:lnTo>
                    <a:pt x="5666" y="3289"/>
                  </a:lnTo>
                  <a:lnTo>
                    <a:pt x="4774" y="3196"/>
                  </a:lnTo>
                  <a:lnTo>
                    <a:pt x="4310" y="3159"/>
                  </a:lnTo>
                  <a:lnTo>
                    <a:pt x="3808" y="3122"/>
                  </a:lnTo>
                  <a:lnTo>
                    <a:pt x="3325" y="3103"/>
                  </a:lnTo>
                  <a:lnTo>
                    <a:pt x="2824" y="3103"/>
                  </a:lnTo>
                  <a:lnTo>
                    <a:pt x="2322" y="3140"/>
                  </a:lnTo>
                  <a:lnTo>
                    <a:pt x="1839" y="3177"/>
                  </a:lnTo>
                  <a:lnTo>
                    <a:pt x="1356" y="3270"/>
                  </a:lnTo>
                  <a:lnTo>
                    <a:pt x="892" y="3382"/>
                  </a:lnTo>
                  <a:lnTo>
                    <a:pt x="650" y="3456"/>
                  </a:lnTo>
                  <a:lnTo>
                    <a:pt x="427" y="3530"/>
                  </a:lnTo>
                  <a:lnTo>
                    <a:pt x="223" y="3623"/>
                  </a:lnTo>
                  <a:lnTo>
                    <a:pt x="0" y="3716"/>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8"/>
        <p:cNvGrpSpPr/>
        <p:nvPr/>
      </p:nvGrpSpPr>
      <p:grpSpPr>
        <a:xfrm>
          <a:off x="0" y="0"/>
          <a:ext cx="0" cy="0"/>
          <a:chOff x="0" y="0"/>
          <a:chExt cx="0" cy="0"/>
        </a:xfrm>
      </p:grpSpPr>
      <p:sp>
        <p:nvSpPr>
          <p:cNvPr id="2759" name="Google Shape;2759;p38"/>
          <p:cNvSpPr/>
          <p:nvPr/>
        </p:nvSpPr>
        <p:spPr>
          <a:xfrm>
            <a:off x="4036060" y="574769"/>
            <a:ext cx="1054100" cy="459558"/>
          </a:xfrm>
          <a:prstGeom prst="round2SameRect">
            <a:avLst>
              <a:gd name="adj1" fmla="val 50000"/>
              <a:gd name="adj2" fmla="val 0"/>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760" name="Google Shape;2760;p38"/>
          <p:cNvSpPr txBox="1">
            <a:spLocks noGrp="1"/>
          </p:cNvSpPr>
          <p:nvPr>
            <p:ph type="title"/>
          </p:nvPr>
        </p:nvSpPr>
        <p:spPr>
          <a:xfrm>
            <a:off x="546100" y="1034327"/>
            <a:ext cx="8293100" cy="919116"/>
          </a:xfrm>
          <a:prstGeom prst="rect">
            <a:avLst/>
          </a:prstGeom>
        </p:spPr>
        <p:txBody>
          <a:bodyPr spcFirstLastPara="1" wrap="square" lIns="91425" tIns="91425" rIns="91425" bIns="91425" anchor="t" anchorCtr="0">
            <a:noAutofit/>
          </a:bodyPr>
          <a:lstStyle/>
          <a:p>
            <a:pPr algn="l"/>
            <a:r>
              <a:rPr lang="ru-RU" sz="1400" b="0" i="0" dirty="0">
                <a:solidFill>
                  <a:schemeClr val="bg1"/>
                </a:solidFill>
                <a:effectLst/>
                <a:latin typeface="-apple-system"/>
              </a:rPr>
              <a:t>В это время Стефан увидел, как над ним раскрылось Небо, и он воскликнул: «Я вижу небеса отверстые и Сына Человеческого, стоящего одесную Бога» (Деян. 7, 56). Услышав это, члены синедриона пришли в великую ярость. Затыкая свои уши, они бросились на Стефана и повлекли его за город. Здесь, как закон повелевал, свидетели, первые обвинившие Стефана, первыми стали побивать его камнями. При этом присутствовал юноша, именем Савл, которому было поручено стеречь одежды побивающих камнями. Он одобрял убиение Стефана. Падая под градом камней, Стефан воскликнул: «Господи Иисусе! Не вмени им греха сего и прими дух мой». Событие это и речь Стефана в синедрионе описал Евангелист Лука в книге Деяний Апостолов, главы 6-8.</a:t>
            </a:r>
            <a:br>
              <a:rPr lang="ru-RU" sz="1400" b="0" i="0" dirty="0">
                <a:solidFill>
                  <a:schemeClr val="bg1"/>
                </a:solidFill>
                <a:effectLst/>
                <a:latin typeface="-apple-system"/>
              </a:rPr>
            </a:br>
            <a:r>
              <a:rPr lang="ru-RU" sz="1400" b="0" i="0" dirty="0">
                <a:solidFill>
                  <a:schemeClr val="bg1"/>
                </a:solidFill>
                <a:effectLst/>
                <a:latin typeface="-apple-system"/>
              </a:rPr>
              <a:t>Так архидиакон Стефан стал первым мучеником за Христа в 34 году после Р. X. После этого началось в Иерусалиме преследование христиан, от которого они вынуждены были бежать в разные части Святой Земли и в соседние страны. Так христианская вера стала распространяться в разных частях Римской империи.</a:t>
            </a:r>
            <a:br>
              <a:rPr lang="ru-RU" sz="1400" b="0" i="0" dirty="0">
                <a:solidFill>
                  <a:schemeClr val="bg1"/>
                </a:solidFill>
                <a:effectLst/>
                <a:latin typeface="-apple-system"/>
              </a:rPr>
            </a:br>
            <a:r>
              <a:rPr lang="ru-RU" sz="1400" b="0" i="0" dirty="0">
                <a:solidFill>
                  <a:schemeClr val="bg1"/>
                </a:solidFill>
                <a:effectLst/>
                <a:latin typeface="-apple-system"/>
              </a:rPr>
              <a:t>На протяжении всей истории Церкви до нашего времени мученический подвиг особенно почитается ею.</a:t>
            </a:r>
            <a:br>
              <a:rPr lang="ru-RU" sz="1400" b="0" i="0" dirty="0">
                <a:solidFill>
                  <a:schemeClr val="bg1"/>
                </a:solidFill>
                <a:effectLst/>
                <a:latin typeface="-apple-system"/>
              </a:rPr>
            </a:br>
            <a:r>
              <a:rPr lang="ru-RU" sz="1400" b="0" i="0" dirty="0">
                <a:solidFill>
                  <a:schemeClr val="bg1"/>
                </a:solidFill>
                <a:effectLst/>
                <a:latin typeface="-apple-system"/>
              </a:rPr>
              <a:t>Святой преподобный Ефрем Сирин (IV век) писал: «Се жизнь в костях мучеников: кто скажет, что они не живут? Се живые памятники, и кто в том усомнится? Они твердыни неприступные, куда разбойника мне войти, грады укрепленные, предателей не знающие, башни высокие и прочные для тех, кто в них укрылся, для убийц недоступные, смерть к ним не приближается».</a:t>
            </a:r>
          </a:p>
        </p:txBody>
      </p:sp>
      <p:sp>
        <p:nvSpPr>
          <p:cNvPr id="2761" name="Google Shape;2761;p38"/>
          <p:cNvSpPr txBox="1">
            <a:spLocks noGrp="1"/>
          </p:cNvSpPr>
          <p:nvPr>
            <p:ph type="title" idx="2"/>
          </p:nvPr>
        </p:nvSpPr>
        <p:spPr>
          <a:xfrm>
            <a:off x="4150360" y="658136"/>
            <a:ext cx="843280" cy="2777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762" name="Google Shape;2762;p38"/>
          <p:cNvSpPr txBox="1">
            <a:spLocks noGrp="1"/>
          </p:cNvSpPr>
          <p:nvPr>
            <p:ph type="subTitle" idx="1"/>
          </p:nvPr>
        </p:nvSpPr>
        <p:spPr>
          <a:xfrm>
            <a:off x="1510300" y="5369533"/>
            <a:ext cx="63774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39"/>
          <p:cNvSpPr txBox="1">
            <a:spLocks noGrp="1"/>
          </p:cNvSpPr>
          <p:nvPr>
            <p:ph type="title"/>
          </p:nvPr>
        </p:nvSpPr>
        <p:spPr>
          <a:xfrm>
            <a:off x="720000" y="518160"/>
            <a:ext cx="7704000" cy="548700"/>
          </a:xfrm>
          <a:prstGeom prst="rect">
            <a:avLst/>
          </a:prstGeom>
        </p:spPr>
        <p:txBody>
          <a:bodyPr spcFirstLastPara="1" wrap="square" lIns="91425" tIns="91425" rIns="91425" bIns="91425" anchor="t" anchorCtr="0">
            <a:noAutofit/>
          </a:bodyPr>
          <a:lstStyle/>
          <a:p>
            <a:r>
              <a:rPr lang="ru-RU" sz="1800" b="0" i="0" dirty="0">
                <a:solidFill>
                  <a:schemeClr val="bg1"/>
                </a:solidFill>
                <a:effectLst/>
                <a:latin typeface="-apple-system"/>
              </a:rPr>
              <a:t>Святитель Иоанн Златоуст так писал о святых мучениках : «Различен их возраст, но одна вера; неодинаковы подвиги, но тоже самое мужество; те древни по времени, эти юны и недавно убиты. Такова сокровищница церкви: в ней есть и новые и старые жемчужины... и вы не почитаете иначе древних и иначе новых мучеников... Вы не время исследуете, но ищете мужества, благочестия душевного, веры непоколебимой, ревности окрыленной и горячей...».</a:t>
            </a:r>
            <a:br>
              <a:rPr lang="ru-RU" sz="1800" b="0" i="0" dirty="0">
                <a:solidFill>
                  <a:schemeClr val="bg1"/>
                </a:solidFill>
                <a:effectLst/>
                <a:latin typeface="-apple-system"/>
              </a:rPr>
            </a:br>
            <a:r>
              <a:rPr lang="ru-RU" sz="1800" b="0" i="0" dirty="0">
                <a:solidFill>
                  <a:schemeClr val="bg1"/>
                </a:solidFill>
                <a:effectLst/>
                <a:latin typeface="-apple-system"/>
              </a:rPr>
              <a:t>Страдания – за своих любимых и близких, за родину и соотечественников, за великие идеи и идеалы, за научные истины, какими бы ни были они высокими, к святости отношения не имеют. В христианской Церкви только пострадавшие за Христа и христианскую веру удостаиваются мученического венца.</a:t>
            </a:r>
            <a:br>
              <a:rPr lang="ru-RU" sz="1800" b="0" i="0" dirty="0">
                <a:solidFill>
                  <a:schemeClr val="bg1"/>
                </a:solidFill>
                <a:effectLst/>
                <a:latin typeface="-apple-system"/>
              </a:rPr>
            </a:br>
            <a:endParaRPr sz="1800" dirty="0">
              <a:solidFill>
                <a:schemeClr val="bg1"/>
              </a:solidFill>
            </a:endParaRPr>
          </a:p>
        </p:txBody>
      </p:sp>
      <p:sp>
        <p:nvSpPr>
          <p:cNvPr id="2768" name="Google Shape;2768;p39"/>
          <p:cNvSpPr txBox="1">
            <a:spLocks noGrp="1"/>
          </p:cNvSpPr>
          <p:nvPr>
            <p:ph type="subTitle" idx="1"/>
          </p:nvPr>
        </p:nvSpPr>
        <p:spPr>
          <a:xfrm>
            <a:off x="9310432" y="1223950"/>
            <a:ext cx="3340200" cy="239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in Venus, and the solar radiation is so high, Mercury has been deemed to be non-habitable for humans</a:t>
            </a:r>
            <a:endParaRPr dirty="0"/>
          </a:p>
        </p:txBody>
      </p:sp>
      <p:sp>
        <p:nvSpPr>
          <p:cNvPr id="2769" name="Google Shape;2769;p39"/>
          <p:cNvSpPr txBox="1">
            <a:spLocks noGrp="1"/>
          </p:cNvSpPr>
          <p:nvPr>
            <p:ph type="subTitle" idx="2"/>
          </p:nvPr>
        </p:nvSpPr>
        <p:spPr>
          <a:xfrm>
            <a:off x="-3340800" y="1374150"/>
            <a:ext cx="3340800" cy="239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3"/>
        <p:cNvGrpSpPr/>
        <p:nvPr/>
      </p:nvGrpSpPr>
      <p:grpSpPr>
        <a:xfrm>
          <a:off x="0" y="0"/>
          <a:ext cx="0" cy="0"/>
          <a:chOff x="0" y="0"/>
          <a:chExt cx="0" cy="0"/>
        </a:xfrm>
      </p:grpSpPr>
      <p:sp>
        <p:nvSpPr>
          <p:cNvPr id="2774" name="Google Shape;2774;p40"/>
          <p:cNvSpPr txBox="1">
            <a:spLocks noGrp="1"/>
          </p:cNvSpPr>
          <p:nvPr>
            <p:ph type="title"/>
          </p:nvPr>
        </p:nvSpPr>
        <p:spPr>
          <a:xfrm>
            <a:off x="720000" y="5181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dirty="0"/>
              <a:t>Жития </a:t>
            </a:r>
            <a:endParaRPr dirty="0"/>
          </a:p>
        </p:txBody>
      </p:sp>
      <p:sp>
        <p:nvSpPr>
          <p:cNvPr id="2775" name="Google Shape;2775;p40"/>
          <p:cNvSpPr txBox="1">
            <a:spLocks noGrp="1"/>
          </p:cNvSpPr>
          <p:nvPr>
            <p:ph type="body" idx="1"/>
          </p:nvPr>
        </p:nvSpPr>
        <p:spPr>
          <a:xfrm>
            <a:off x="533400" y="1703099"/>
            <a:ext cx="4837540" cy="219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RU" sz="1600" dirty="0"/>
              <a:t>Агиография- особый вид христианской литературы, описывающий жизнь и деяния </a:t>
            </a:r>
            <a:r>
              <a:rPr lang="ru-RU" sz="1600" dirty="0" err="1"/>
              <a:t>святых.Жития</a:t>
            </a:r>
            <a:r>
              <a:rPr lang="ru-RU" sz="1600" dirty="0"/>
              <a:t> святых составляют важную часть Священного Предания. Это биография духовных и светских лиц, канонизированных христианской Церковью. Жития первых веков — это назидательные сказания о христианских мучениках. Они основаны на подлинных проконсульских актах. После окончания гонений в IV веке такие сказания сменили «Жития отцов», описывавшие святую жизнь и научавшие христианским добродетелям. </a:t>
            </a:r>
          </a:p>
        </p:txBody>
      </p:sp>
      <p:grpSp>
        <p:nvGrpSpPr>
          <p:cNvPr id="2776" name="Google Shape;2776;p40"/>
          <p:cNvGrpSpPr/>
          <p:nvPr/>
        </p:nvGrpSpPr>
        <p:grpSpPr>
          <a:xfrm>
            <a:off x="5519371" y="1479013"/>
            <a:ext cx="2688195" cy="2642674"/>
            <a:chOff x="5296550" y="1479013"/>
            <a:chExt cx="2688195" cy="2642674"/>
          </a:xfrm>
        </p:grpSpPr>
        <p:sp>
          <p:nvSpPr>
            <p:cNvPr id="2777" name="Google Shape;2777;p40"/>
            <p:cNvSpPr/>
            <p:nvPr/>
          </p:nvSpPr>
          <p:spPr>
            <a:xfrm>
              <a:off x="5663315" y="1846776"/>
              <a:ext cx="977331" cy="1118341"/>
            </a:xfrm>
            <a:custGeom>
              <a:avLst/>
              <a:gdLst/>
              <a:ahLst/>
              <a:cxnLst/>
              <a:rect l="l" t="t" r="r" b="b"/>
              <a:pathLst>
                <a:path w="31433" h="35873" fill="none" extrusionOk="0">
                  <a:moveTo>
                    <a:pt x="31433" y="0"/>
                  </a:moveTo>
                  <a:lnTo>
                    <a:pt x="31433" y="0"/>
                  </a:lnTo>
                  <a:lnTo>
                    <a:pt x="30615" y="19"/>
                  </a:lnTo>
                  <a:lnTo>
                    <a:pt x="29817" y="37"/>
                  </a:lnTo>
                  <a:lnTo>
                    <a:pt x="29018" y="93"/>
                  </a:lnTo>
                  <a:lnTo>
                    <a:pt x="28219" y="168"/>
                  </a:lnTo>
                  <a:lnTo>
                    <a:pt x="27420" y="260"/>
                  </a:lnTo>
                  <a:lnTo>
                    <a:pt x="26640" y="372"/>
                  </a:lnTo>
                  <a:lnTo>
                    <a:pt x="25860" y="502"/>
                  </a:lnTo>
                  <a:lnTo>
                    <a:pt x="25098" y="651"/>
                  </a:lnTo>
                  <a:lnTo>
                    <a:pt x="24336" y="818"/>
                  </a:lnTo>
                  <a:lnTo>
                    <a:pt x="23575" y="985"/>
                  </a:lnTo>
                  <a:lnTo>
                    <a:pt x="22832" y="1189"/>
                  </a:lnTo>
                  <a:lnTo>
                    <a:pt x="22089" y="1412"/>
                  </a:lnTo>
                  <a:lnTo>
                    <a:pt x="21346" y="1654"/>
                  </a:lnTo>
                  <a:lnTo>
                    <a:pt x="20621" y="1914"/>
                  </a:lnTo>
                  <a:lnTo>
                    <a:pt x="19915" y="2192"/>
                  </a:lnTo>
                  <a:lnTo>
                    <a:pt x="19191" y="2471"/>
                  </a:lnTo>
                  <a:lnTo>
                    <a:pt x="18503" y="2787"/>
                  </a:lnTo>
                  <a:lnTo>
                    <a:pt x="17797" y="3103"/>
                  </a:lnTo>
                  <a:lnTo>
                    <a:pt x="17129" y="3437"/>
                  </a:lnTo>
                  <a:lnTo>
                    <a:pt x="16441" y="3790"/>
                  </a:lnTo>
                  <a:lnTo>
                    <a:pt x="15791" y="4162"/>
                  </a:lnTo>
                  <a:lnTo>
                    <a:pt x="15141" y="4552"/>
                  </a:lnTo>
                  <a:lnTo>
                    <a:pt x="14491" y="4960"/>
                  </a:lnTo>
                  <a:lnTo>
                    <a:pt x="13859" y="5369"/>
                  </a:lnTo>
                  <a:lnTo>
                    <a:pt x="13227" y="5796"/>
                  </a:lnTo>
                  <a:lnTo>
                    <a:pt x="12633" y="6242"/>
                  </a:lnTo>
                  <a:lnTo>
                    <a:pt x="12020" y="6707"/>
                  </a:lnTo>
                  <a:lnTo>
                    <a:pt x="11444" y="7190"/>
                  </a:lnTo>
                  <a:lnTo>
                    <a:pt x="10868" y="7673"/>
                  </a:lnTo>
                  <a:lnTo>
                    <a:pt x="10292" y="8174"/>
                  </a:lnTo>
                  <a:lnTo>
                    <a:pt x="9735" y="8676"/>
                  </a:lnTo>
                  <a:lnTo>
                    <a:pt x="9196" y="9215"/>
                  </a:lnTo>
                  <a:lnTo>
                    <a:pt x="8676" y="9753"/>
                  </a:lnTo>
                  <a:lnTo>
                    <a:pt x="8156" y="10311"/>
                  </a:lnTo>
                  <a:lnTo>
                    <a:pt x="7654" y="10868"/>
                  </a:lnTo>
                  <a:lnTo>
                    <a:pt x="7171" y="11444"/>
                  </a:lnTo>
                  <a:lnTo>
                    <a:pt x="6707" y="12038"/>
                  </a:lnTo>
                  <a:lnTo>
                    <a:pt x="6242" y="12633"/>
                  </a:lnTo>
                  <a:lnTo>
                    <a:pt x="5796" y="13246"/>
                  </a:lnTo>
                  <a:lnTo>
                    <a:pt x="5369" y="13859"/>
                  </a:lnTo>
                  <a:lnTo>
                    <a:pt x="4942" y="14490"/>
                  </a:lnTo>
                  <a:lnTo>
                    <a:pt x="4552" y="15141"/>
                  </a:lnTo>
                  <a:lnTo>
                    <a:pt x="4162" y="15791"/>
                  </a:lnTo>
                  <a:lnTo>
                    <a:pt x="3790" y="16460"/>
                  </a:lnTo>
                  <a:lnTo>
                    <a:pt x="3437" y="17128"/>
                  </a:lnTo>
                  <a:lnTo>
                    <a:pt x="3103" y="17816"/>
                  </a:lnTo>
                  <a:lnTo>
                    <a:pt x="2768" y="18503"/>
                  </a:lnTo>
                  <a:lnTo>
                    <a:pt x="2471" y="19209"/>
                  </a:lnTo>
                  <a:lnTo>
                    <a:pt x="2174" y="19915"/>
                  </a:lnTo>
                  <a:lnTo>
                    <a:pt x="1895" y="20640"/>
                  </a:lnTo>
                  <a:lnTo>
                    <a:pt x="1654" y="21364"/>
                  </a:lnTo>
                  <a:lnTo>
                    <a:pt x="1412" y="22089"/>
                  </a:lnTo>
                  <a:lnTo>
                    <a:pt x="1189" y="22832"/>
                  </a:lnTo>
                  <a:lnTo>
                    <a:pt x="985" y="23575"/>
                  </a:lnTo>
                  <a:lnTo>
                    <a:pt x="799" y="24336"/>
                  </a:lnTo>
                  <a:lnTo>
                    <a:pt x="632" y="25098"/>
                  </a:lnTo>
                  <a:lnTo>
                    <a:pt x="483" y="25878"/>
                  </a:lnTo>
                  <a:lnTo>
                    <a:pt x="353" y="26659"/>
                  </a:lnTo>
                  <a:lnTo>
                    <a:pt x="242" y="27439"/>
                  </a:lnTo>
                  <a:lnTo>
                    <a:pt x="168" y="28219"/>
                  </a:lnTo>
                  <a:lnTo>
                    <a:pt x="93" y="29018"/>
                  </a:lnTo>
                  <a:lnTo>
                    <a:pt x="38" y="29817"/>
                  </a:lnTo>
                  <a:lnTo>
                    <a:pt x="0" y="30634"/>
                  </a:lnTo>
                  <a:lnTo>
                    <a:pt x="0" y="31433"/>
                  </a:lnTo>
                  <a:lnTo>
                    <a:pt x="0" y="31433"/>
                  </a:lnTo>
                  <a:lnTo>
                    <a:pt x="19" y="32566"/>
                  </a:lnTo>
                  <a:lnTo>
                    <a:pt x="75" y="33681"/>
                  </a:lnTo>
                  <a:lnTo>
                    <a:pt x="168" y="34777"/>
                  </a:lnTo>
                  <a:lnTo>
                    <a:pt x="298" y="3587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0"/>
            <p:cNvSpPr/>
            <p:nvPr/>
          </p:nvSpPr>
          <p:spPr>
            <a:xfrm>
              <a:off x="5296550" y="1479013"/>
              <a:ext cx="2688195" cy="2642674"/>
            </a:xfrm>
            <a:custGeom>
              <a:avLst/>
              <a:gdLst/>
              <a:ahLst/>
              <a:cxnLst/>
              <a:rect l="l" t="t" r="r" b="b"/>
              <a:pathLst>
                <a:path w="86458" h="84769" fill="none" extrusionOk="0">
                  <a:moveTo>
                    <a:pt x="86458" y="43230"/>
                  </a:moveTo>
                  <a:lnTo>
                    <a:pt x="86458" y="43230"/>
                  </a:lnTo>
                  <a:lnTo>
                    <a:pt x="86458" y="42115"/>
                  </a:lnTo>
                  <a:lnTo>
                    <a:pt x="86402" y="41019"/>
                  </a:lnTo>
                  <a:lnTo>
                    <a:pt x="86346" y="39905"/>
                  </a:lnTo>
                  <a:lnTo>
                    <a:pt x="86235" y="38808"/>
                  </a:lnTo>
                  <a:lnTo>
                    <a:pt x="86123" y="37731"/>
                  </a:lnTo>
                  <a:lnTo>
                    <a:pt x="85975" y="36654"/>
                  </a:lnTo>
                  <a:lnTo>
                    <a:pt x="85789" y="35576"/>
                  </a:lnTo>
                  <a:lnTo>
                    <a:pt x="85585" y="34517"/>
                  </a:lnTo>
                  <a:lnTo>
                    <a:pt x="85362" y="33477"/>
                  </a:lnTo>
                  <a:lnTo>
                    <a:pt x="85102" y="32437"/>
                  </a:lnTo>
                  <a:lnTo>
                    <a:pt x="84823" y="31396"/>
                  </a:lnTo>
                  <a:lnTo>
                    <a:pt x="84526" y="30374"/>
                  </a:lnTo>
                  <a:lnTo>
                    <a:pt x="84191" y="29371"/>
                  </a:lnTo>
                  <a:lnTo>
                    <a:pt x="83838" y="28368"/>
                  </a:lnTo>
                  <a:lnTo>
                    <a:pt x="83467" y="27384"/>
                  </a:lnTo>
                  <a:lnTo>
                    <a:pt x="83058" y="26399"/>
                  </a:lnTo>
                  <a:lnTo>
                    <a:pt x="82649" y="25452"/>
                  </a:lnTo>
                  <a:lnTo>
                    <a:pt x="82204" y="24486"/>
                  </a:lnTo>
                  <a:lnTo>
                    <a:pt x="81739" y="23557"/>
                  </a:lnTo>
                  <a:lnTo>
                    <a:pt x="81238" y="22628"/>
                  </a:lnTo>
                  <a:lnTo>
                    <a:pt x="80736" y="21718"/>
                  </a:lnTo>
                  <a:lnTo>
                    <a:pt x="80197" y="20826"/>
                  </a:lnTo>
                  <a:lnTo>
                    <a:pt x="79658" y="19934"/>
                  </a:lnTo>
                  <a:lnTo>
                    <a:pt x="79083" y="19061"/>
                  </a:lnTo>
                  <a:lnTo>
                    <a:pt x="78488" y="18206"/>
                  </a:lnTo>
                  <a:lnTo>
                    <a:pt x="77875" y="17370"/>
                  </a:lnTo>
                  <a:lnTo>
                    <a:pt x="77243" y="16534"/>
                  </a:lnTo>
                  <a:lnTo>
                    <a:pt x="76593" y="15736"/>
                  </a:lnTo>
                  <a:lnTo>
                    <a:pt x="75924" y="14937"/>
                  </a:lnTo>
                  <a:lnTo>
                    <a:pt x="75237" y="14175"/>
                  </a:lnTo>
                  <a:lnTo>
                    <a:pt x="74531" y="13414"/>
                  </a:lnTo>
                  <a:lnTo>
                    <a:pt x="73807" y="12670"/>
                  </a:lnTo>
                  <a:lnTo>
                    <a:pt x="73064" y="11946"/>
                  </a:lnTo>
                  <a:lnTo>
                    <a:pt x="72302" y="11240"/>
                  </a:lnTo>
                  <a:lnTo>
                    <a:pt x="71522" y="10553"/>
                  </a:lnTo>
                  <a:lnTo>
                    <a:pt x="70723" y="9865"/>
                  </a:lnTo>
                  <a:lnTo>
                    <a:pt x="69924" y="9215"/>
                  </a:lnTo>
                  <a:lnTo>
                    <a:pt x="69107" y="8583"/>
                  </a:lnTo>
                  <a:lnTo>
                    <a:pt x="68252" y="7970"/>
                  </a:lnTo>
                  <a:lnTo>
                    <a:pt x="67398" y="7376"/>
                  </a:lnTo>
                  <a:lnTo>
                    <a:pt x="66525" y="6819"/>
                  </a:lnTo>
                  <a:lnTo>
                    <a:pt x="65651" y="6261"/>
                  </a:lnTo>
                  <a:lnTo>
                    <a:pt x="64741" y="5723"/>
                  </a:lnTo>
                  <a:lnTo>
                    <a:pt x="63831" y="5221"/>
                  </a:lnTo>
                  <a:lnTo>
                    <a:pt x="62921" y="4738"/>
                  </a:lnTo>
                  <a:lnTo>
                    <a:pt x="61973" y="4274"/>
                  </a:lnTo>
                  <a:lnTo>
                    <a:pt x="61026" y="3828"/>
                  </a:lnTo>
                  <a:lnTo>
                    <a:pt x="60060" y="3400"/>
                  </a:lnTo>
                  <a:lnTo>
                    <a:pt x="59075" y="2992"/>
                  </a:lnTo>
                  <a:lnTo>
                    <a:pt x="58091" y="2620"/>
                  </a:lnTo>
                  <a:lnTo>
                    <a:pt x="57087" y="2267"/>
                  </a:lnTo>
                  <a:lnTo>
                    <a:pt x="56084" y="1951"/>
                  </a:lnTo>
                  <a:lnTo>
                    <a:pt x="55062" y="1636"/>
                  </a:lnTo>
                  <a:lnTo>
                    <a:pt x="54041" y="1357"/>
                  </a:lnTo>
                  <a:lnTo>
                    <a:pt x="53000" y="1115"/>
                  </a:lnTo>
                  <a:lnTo>
                    <a:pt x="51942" y="874"/>
                  </a:lnTo>
                  <a:lnTo>
                    <a:pt x="50883" y="670"/>
                  </a:lnTo>
                  <a:lnTo>
                    <a:pt x="49805" y="502"/>
                  </a:lnTo>
                  <a:lnTo>
                    <a:pt x="48728" y="354"/>
                  </a:lnTo>
                  <a:lnTo>
                    <a:pt x="47650" y="224"/>
                  </a:lnTo>
                  <a:lnTo>
                    <a:pt x="46554" y="131"/>
                  </a:lnTo>
                  <a:lnTo>
                    <a:pt x="45458" y="57"/>
                  </a:lnTo>
                  <a:lnTo>
                    <a:pt x="44343" y="19"/>
                  </a:lnTo>
                  <a:lnTo>
                    <a:pt x="43229" y="1"/>
                  </a:lnTo>
                  <a:lnTo>
                    <a:pt x="43229" y="1"/>
                  </a:lnTo>
                  <a:lnTo>
                    <a:pt x="42114" y="19"/>
                  </a:lnTo>
                  <a:lnTo>
                    <a:pt x="41000" y="57"/>
                  </a:lnTo>
                  <a:lnTo>
                    <a:pt x="39904" y="131"/>
                  </a:lnTo>
                  <a:lnTo>
                    <a:pt x="38808" y="224"/>
                  </a:lnTo>
                  <a:lnTo>
                    <a:pt x="37730" y="354"/>
                  </a:lnTo>
                  <a:lnTo>
                    <a:pt x="36653" y="502"/>
                  </a:lnTo>
                  <a:lnTo>
                    <a:pt x="35575" y="670"/>
                  </a:lnTo>
                  <a:lnTo>
                    <a:pt x="34516" y="874"/>
                  </a:lnTo>
                  <a:lnTo>
                    <a:pt x="33457" y="1115"/>
                  </a:lnTo>
                  <a:lnTo>
                    <a:pt x="32417" y="1357"/>
                  </a:lnTo>
                  <a:lnTo>
                    <a:pt x="31395" y="1636"/>
                  </a:lnTo>
                  <a:lnTo>
                    <a:pt x="30374" y="1951"/>
                  </a:lnTo>
                  <a:lnTo>
                    <a:pt x="29370" y="2267"/>
                  </a:lnTo>
                  <a:lnTo>
                    <a:pt x="28367" y="2620"/>
                  </a:lnTo>
                  <a:lnTo>
                    <a:pt x="27383" y="2992"/>
                  </a:lnTo>
                  <a:lnTo>
                    <a:pt x="26398" y="3400"/>
                  </a:lnTo>
                  <a:lnTo>
                    <a:pt x="25432" y="3828"/>
                  </a:lnTo>
                  <a:lnTo>
                    <a:pt x="24485" y="4274"/>
                  </a:lnTo>
                  <a:lnTo>
                    <a:pt x="23537" y="4738"/>
                  </a:lnTo>
                  <a:lnTo>
                    <a:pt x="22627" y="5221"/>
                  </a:lnTo>
                  <a:lnTo>
                    <a:pt x="21717" y="5723"/>
                  </a:lnTo>
                  <a:lnTo>
                    <a:pt x="20806" y="6261"/>
                  </a:lnTo>
                  <a:lnTo>
                    <a:pt x="19933" y="6819"/>
                  </a:lnTo>
                  <a:lnTo>
                    <a:pt x="19060" y="7376"/>
                  </a:lnTo>
                  <a:lnTo>
                    <a:pt x="18206" y="7970"/>
                  </a:lnTo>
                  <a:lnTo>
                    <a:pt x="17351" y="8583"/>
                  </a:lnTo>
                  <a:lnTo>
                    <a:pt x="16534" y="9215"/>
                  </a:lnTo>
                  <a:lnTo>
                    <a:pt x="15735" y="9865"/>
                  </a:lnTo>
                  <a:lnTo>
                    <a:pt x="14936" y="10553"/>
                  </a:lnTo>
                  <a:lnTo>
                    <a:pt x="14156" y="11240"/>
                  </a:lnTo>
                  <a:lnTo>
                    <a:pt x="13394" y="11946"/>
                  </a:lnTo>
                  <a:lnTo>
                    <a:pt x="12651" y="12670"/>
                  </a:lnTo>
                  <a:lnTo>
                    <a:pt x="11926" y="13414"/>
                  </a:lnTo>
                  <a:lnTo>
                    <a:pt x="11221" y="14175"/>
                  </a:lnTo>
                  <a:lnTo>
                    <a:pt x="10533" y="14937"/>
                  </a:lnTo>
                  <a:lnTo>
                    <a:pt x="9864" y="15736"/>
                  </a:lnTo>
                  <a:lnTo>
                    <a:pt x="9214" y="16534"/>
                  </a:lnTo>
                  <a:lnTo>
                    <a:pt x="8583" y="17370"/>
                  </a:lnTo>
                  <a:lnTo>
                    <a:pt x="7970" y="18206"/>
                  </a:lnTo>
                  <a:lnTo>
                    <a:pt x="7375" y="19061"/>
                  </a:lnTo>
                  <a:lnTo>
                    <a:pt x="6799" y="19934"/>
                  </a:lnTo>
                  <a:lnTo>
                    <a:pt x="6260" y="20826"/>
                  </a:lnTo>
                  <a:lnTo>
                    <a:pt x="5722" y="21718"/>
                  </a:lnTo>
                  <a:lnTo>
                    <a:pt x="5220" y="22628"/>
                  </a:lnTo>
                  <a:lnTo>
                    <a:pt x="4719" y="23557"/>
                  </a:lnTo>
                  <a:lnTo>
                    <a:pt x="4254" y="24486"/>
                  </a:lnTo>
                  <a:lnTo>
                    <a:pt x="3808" y="25452"/>
                  </a:lnTo>
                  <a:lnTo>
                    <a:pt x="3400" y="26399"/>
                  </a:lnTo>
                  <a:lnTo>
                    <a:pt x="2991" y="27384"/>
                  </a:lnTo>
                  <a:lnTo>
                    <a:pt x="2619" y="28368"/>
                  </a:lnTo>
                  <a:lnTo>
                    <a:pt x="2266" y="29371"/>
                  </a:lnTo>
                  <a:lnTo>
                    <a:pt x="1932" y="30374"/>
                  </a:lnTo>
                  <a:lnTo>
                    <a:pt x="1635" y="31396"/>
                  </a:lnTo>
                  <a:lnTo>
                    <a:pt x="1356" y="32437"/>
                  </a:lnTo>
                  <a:lnTo>
                    <a:pt x="1096" y="33477"/>
                  </a:lnTo>
                  <a:lnTo>
                    <a:pt x="873" y="34517"/>
                  </a:lnTo>
                  <a:lnTo>
                    <a:pt x="669" y="35576"/>
                  </a:lnTo>
                  <a:lnTo>
                    <a:pt x="483" y="36654"/>
                  </a:lnTo>
                  <a:lnTo>
                    <a:pt x="334" y="37731"/>
                  </a:lnTo>
                  <a:lnTo>
                    <a:pt x="223" y="38808"/>
                  </a:lnTo>
                  <a:lnTo>
                    <a:pt x="111" y="39905"/>
                  </a:lnTo>
                  <a:lnTo>
                    <a:pt x="56" y="41019"/>
                  </a:lnTo>
                  <a:lnTo>
                    <a:pt x="0" y="42115"/>
                  </a:lnTo>
                  <a:lnTo>
                    <a:pt x="0" y="43230"/>
                  </a:lnTo>
                  <a:lnTo>
                    <a:pt x="0" y="84768"/>
                  </a:lnTo>
                  <a:lnTo>
                    <a:pt x="86458" y="84768"/>
                  </a:lnTo>
                  <a:lnTo>
                    <a:pt x="86458" y="43230"/>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0"/>
            <p:cNvSpPr/>
            <p:nvPr/>
          </p:nvSpPr>
          <p:spPr>
            <a:xfrm>
              <a:off x="5520632" y="2994614"/>
              <a:ext cx="31" cy="31"/>
            </a:xfrm>
            <a:custGeom>
              <a:avLst/>
              <a:gdLst/>
              <a:ahLst/>
              <a:cxnLst/>
              <a:rect l="l" t="t" r="r" b="b"/>
              <a:pathLst>
                <a:path w="1" h="1" fill="none" extrusionOk="0">
                  <a:moveTo>
                    <a:pt x="1" y="0"/>
                  </a:moveTo>
                  <a:lnTo>
                    <a:pt x="1" y="0"/>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0"/>
            <p:cNvSpPr/>
            <p:nvPr/>
          </p:nvSpPr>
          <p:spPr>
            <a:xfrm>
              <a:off x="6637716" y="1846776"/>
              <a:ext cx="977362" cy="1118341"/>
            </a:xfrm>
            <a:custGeom>
              <a:avLst/>
              <a:gdLst/>
              <a:ahLst/>
              <a:cxnLst/>
              <a:rect l="l" t="t" r="r" b="b"/>
              <a:pathLst>
                <a:path w="31434" h="35873" fill="none" extrusionOk="0">
                  <a:moveTo>
                    <a:pt x="1" y="0"/>
                  </a:moveTo>
                  <a:lnTo>
                    <a:pt x="1" y="0"/>
                  </a:lnTo>
                  <a:lnTo>
                    <a:pt x="818" y="19"/>
                  </a:lnTo>
                  <a:lnTo>
                    <a:pt x="1617" y="37"/>
                  </a:lnTo>
                  <a:lnTo>
                    <a:pt x="2416" y="93"/>
                  </a:lnTo>
                  <a:lnTo>
                    <a:pt x="3215" y="168"/>
                  </a:lnTo>
                  <a:lnTo>
                    <a:pt x="3995" y="260"/>
                  </a:lnTo>
                  <a:lnTo>
                    <a:pt x="4794" y="372"/>
                  </a:lnTo>
                  <a:lnTo>
                    <a:pt x="5556" y="502"/>
                  </a:lnTo>
                  <a:lnTo>
                    <a:pt x="6336" y="651"/>
                  </a:lnTo>
                  <a:lnTo>
                    <a:pt x="7097" y="818"/>
                  </a:lnTo>
                  <a:lnTo>
                    <a:pt x="7859" y="985"/>
                  </a:lnTo>
                  <a:lnTo>
                    <a:pt x="8602" y="1189"/>
                  </a:lnTo>
                  <a:lnTo>
                    <a:pt x="9345" y="1412"/>
                  </a:lnTo>
                  <a:lnTo>
                    <a:pt x="10088" y="1654"/>
                  </a:lnTo>
                  <a:lnTo>
                    <a:pt x="10813" y="1914"/>
                  </a:lnTo>
                  <a:lnTo>
                    <a:pt x="11519" y="2192"/>
                  </a:lnTo>
                  <a:lnTo>
                    <a:pt x="12243" y="2471"/>
                  </a:lnTo>
                  <a:lnTo>
                    <a:pt x="12931" y="2787"/>
                  </a:lnTo>
                  <a:lnTo>
                    <a:pt x="13637" y="3103"/>
                  </a:lnTo>
                  <a:lnTo>
                    <a:pt x="14305" y="3437"/>
                  </a:lnTo>
                  <a:lnTo>
                    <a:pt x="14993" y="3790"/>
                  </a:lnTo>
                  <a:lnTo>
                    <a:pt x="15643" y="4162"/>
                  </a:lnTo>
                  <a:lnTo>
                    <a:pt x="16293" y="4552"/>
                  </a:lnTo>
                  <a:lnTo>
                    <a:pt x="16943" y="4960"/>
                  </a:lnTo>
                  <a:lnTo>
                    <a:pt x="17575" y="5369"/>
                  </a:lnTo>
                  <a:lnTo>
                    <a:pt x="18206" y="5796"/>
                  </a:lnTo>
                  <a:lnTo>
                    <a:pt x="18801" y="6242"/>
                  </a:lnTo>
                  <a:lnTo>
                    <a:pt x="19414" y="6707"/>
                  </a:lnTo>
                  <a:lnTo>
                    <a:pt x="19990" y="7190"/>
                  </a:lnTo>
                  <a:lnTo>
                    <a:pt x="20566" y="7673"/>
                  </a:lnTo>
                  <a:lnTo>
                    <a:pt x="21142" y="8174"/>
                  </a:lnTo>
                  <a:lnTo>
                    <a:pt x="21680" y="8676"/>
                  </a:lnTo>
                  <a:lnTo>
                    <a:pt x="22219" y="9215"/>
                  </a:lnTo>
                  <a:lnTo>
                    <a:pt x="22758" y="9753"/>
                  </a:lnTo>
                  <a:lnTo>
                    <a:pt x="23278" y="10311"/>
                  </a:lnTo>
                  <a:lnTo>
                    <a:pt x="23761" y="10868"/>
                  </a:lnTo>
                  <a:lnTo>
                    <a:pt x="24263" y="11444"/>
                  </a:lnTo>
                  <a:lnTo>
                    <a:pt x="24727" y="12038"/>
                  </a:lnTo>
                  <a:lnTo>
                    <a:pt x="25191" y="12633"/>
                  </a:lnTo>
                  <a:lnTo>
                    <a:pt x="25637" y="13246"/>
                  </a:lnTo>
                  <a:lnTo>
                    <a:pt x="26065" y="13859"/>
                  </a:lnTo>
                  <a:lnTo>
                    <a:pt x="26492" y="14490"/>
                  </a:lnTo>
                  <a:lnTo>
                    <a:pt x="26882" y="15141"/>
                  </a:lnTo>
                  <a:lnTo>
                    <a:pt x="27272" y="15791"/>
                  </a:lnTo>
                  <a:lnTo>
                    <a:pt x="27644" y="16460"/>
                  </a:lnTo>
                  <a:lnTo>
                    <a:pt x="27997" y="17128"/>
                  </a:lnTo>
                  <a:lnTo>
                    <a:pt x="28331" y="17816"/>
                  </a:lnTo>
                  <a:lnTo>
                    <a:pt x="28665" y="18503"/>
                  </a:lnTo>
                  <a:lnTo>
                    <a:pt x="28963" y="19209"/>
                  </a:lnTo>
                  <a:lnTo>
                    <a:pt x="29260" y="19915"/>
                  </a:lnTo>
                  <a:lnTo>
                    <a:pt x="29520" y="20640"/>
                  </a:lnTo>
                  <a:lnTo>
                    <a:pt x="29780" y="21364"/>
                  </a:lnTo>
                  <a:lnTo>
                    <a:pt x="30022" y="22089"/>
                  </a:lnTo>
                  <a:lnTo>
                    <a:pt x="30244" y="22832"/>
                  </a:lnTo>
                  <a:lnTo>
                    <a:pt x="30449" y="23575"/>
                  </a:lnTo>
                  <a:lnTo>
                    <a:pt x="30635" y="24336"/>
                  </a:lnTo>
                  <a:lnTo>
                    <a:pt x="30802" y="25098"/>
                  </a:lnTo>
                  <a:lnTo>
                    <a:pt x="30950" y="25878"/>
                  </a:lnTo>
                  <a:lnTo>
                    <a:pt x="31080" y="26659"/>
                  </a:lnTo>
                  <a:lnTo>
                    <a:pt x="31192" y="27439"/>
                  </a:lnTo>
                  <a:lnTo>
                    <a:pt x="31266" y="28219"/>
                  </a:lnTo>
                  <a:lnTo>
                    <a:pt x="31340" y="29018"/>
                  </a:lnTo>
                  <a:lnTo>
                    <a:pt x="31396" y="29817"/>
                  </a:lnTo>
                  <a:lnTo>
                    <a:pt x="31433" y="30634"/>
                  </a:lnTo>
                  <a:lnTo>
                    <a:pt x="31433" y="31433"/>
                  </a:lnTo>
                  <a:lnTo>
                    <a:pt x="31433" y="31433"/>
                  </a:lnTo>
                  <a:lnTo>
                    <a:pt x="31415" y="32566"/>
                  </a:lnTo>
                  <a:lnTo>
                    <a:pt x="31359" y="33681"/>
                  </a:lnTo>
                  <a:lnTo>
                    <a:pt x="31266" y="34777"/>
                  </a:lnTo>
                  <a:lnTo>
                    <a:pt x="31118" y="3587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0"/>
            <p:cNvSpPr/>
            <p:nvPr/>
          </p:nvSpPr>
          <p:spPr>
            <a:xfrm>
              <a:off x="5520632" y="2965061"/>
              <a:ext cx="400316" cy="254294"/>
            </a:xfrm>
            <a:custGeom>
              <a:avLst/>
              <a:gdLst/>
              <a:ahLst/>
              <a:cxnLst/>
              <a:rect l="l" t="t" r="r" b="b"/>
              <a:pathLst>
                <a:path w="12875" h="8157" extrusionOk="0">
                  <a:moveTo>
                    <a:pt x="4608" y="1"/>
                  </a:moveTo>
                  <a:lnTo>
                    <a:pt x="4125" y="19"/>
                  </a:lnTo>
                  <a:lnTo>
                    <a:pt x="3661" y="56"/>
                  </a:lnTo>
                  <a:lnTo>
                    <a:pt x="3215" y="112"/>
                  </a:lnTo>
                  <a:lnTo>
                    <a:pt x="2787" y="168"/>
                  </a:lnTo>
                  <a:lnTo>
                    <a:pt x="2379" y="242"/>
                  </a:lnTo>
                  <a:lnTo>
                    <a:pt x="2007" y="335"/>
                  </a:lnTo>
                  <a:lnTo>
                    <a:pt x="1320" y="502"/>
                  </a:lnTo>
                  <a:lnTo>
                    <a:pt x="763" y="670"/>
                  </a:lnTo>
                  <a:lnTo>
                    <a:pt x="354" y="800"/>
                  </a:lnTo>
                  <a:lnTo>
                    <a:pt x="1" y="948"/>
                  </a:lnTo>
                  <a:lnTo>
                    <a:pt x="150" y="1877"/>
                  </a:lnTo>
                  <a:lnTo>
                    <a:pt x="317" y="2806"/>
                  </a:lnTo>
                  <a:lnTo>
                    <a:pt x="521" y="3716"/>
                  </a:lnTo>
                  <a:lnTo>
                    <a:pt x="744" y="4626"/>
                  </a:lnTo>
                  <a:lnTo>
                    <a:pt x="985" y="5518"/>
                  </a:lnTo>
                  <a:lnTo>
                    <a:pt x="1246" y="6410"/>
                  </a:lnTo>
                  <a:lnTo>
                    <a:pt x="1524" y="7283"/>
                  </a:lnTo>
                  <a:lnTo>
                    <a:pt x="1840" y="8156"/>
                  </a:lnTo>
                  <a:lnTo>
                    <a:pt x="2026" y="7989"/>
                  </a:lnTo>
                  <a:lnTo>
                    <a:pt x="2249" y="7822"/>
                  </a:lnTo>
                  <a:lnTo>
                    <a:pt x="2565" y="7580"/>
                  </a:lnTo>
                  <a:lnTo>
                    <a:pt x="2973" y="7302"/>
                  </a:lnTo>
                  <a:lnTo>
                    <a:pt x="3475" y="6967"/>
                  </a:lnTo>
                  <a:lnTo>
                    <a:pt x="4051" y="6633"/>
                  </a:lnTo>
                  <a:lnTo>
                    <a:pt x="4701" y="6261"/>
                  </a:lnTo>
                  <a:lnTo>
                    <a:pt x="5463" y="5890"/>
                  </a:lnTo>
                  <a:lnTo>
                    <a:pt x="6280" y="5518"/>
                  </a:lnTo>
                  <a:lnTo>
                    <a:pt x="6726" y="5332"/>
                  </a:lnTo>
                  <a:lnTo>
                    <a:pt x="7190" y="5165"/>
                  </a:lnTo>
                  <a:lnTo>
                    <a:pt x="7673" y="4979"/>
                  </a:lnTo>
                  <a:lnTo>
                    <a:pt x="8175" y="4831"/>
                  </a:lnTo>
                  <a:lnTo>
                    <a:pt x="8695" y="4664"/>
                  </a:lnTo>
                  <a:lnTo>
                    <a:pt x="9234" y="4515"/>
                  </a:lnTo>
                  <a:lnTo>
                    <a:pt x="9791" y="4366"/>
                  </a:lnTo>
                  <a:lnTo>
                    <a:pt x="10367" y="4255"/>
                  </a:lnTo>
                  <a:lnTo>
                    <a:pt x="10980" y="4125"/>
                  </a:lnTo>
                  <a:lnTo>
                    <a:pt x="11593" y="4032"/>
                  </a:lnTo>
                  <a:lnTo>
                    <a:pt x="12225" y="3939"/>
                  </a:lnTo>
                  <a:lnTo>
                    <a:pt x="12875" y="3865"/>
                  </a:lnTo>
                  <a:lnTo>
                    <a:pt x="12652" y="3568"/>
                  </a:lnTo>
                  <a:lnTo>
                    <a:pt x="12410" y="3289"/>
                  </a:lnTo>
                  <a:lnTo>
                    <a:pt x="12169" y="3029"/>
                  </a:lnTo>
                  <a:lnTo>
                    <a:pt x="11927" y="2769"/>
                  </a:lnTo>
                  <a:lnTo>
                    <a:pt x="11686" y="2546"/>
                  </a:lnTo>
                  <a:lnTo>
                    <a:pt x="11426" y="2304"/>
                  </a:lnTo>
                  <a:lnTo>
                    <a:pt x="11184" y="2100"/>
                  </a:lnTo>
                  <a:lnTo>
                    <a:pt x="10924" y="1896"/>
                  </a:lnTo>
                  <a:lnTo>
                    <a:pt x="10404" y="1524"/>
                  </a:lnTo>
                  <a:lnTo>
                    <a:pt x="9865" y="1208"/>
                  </a:lnTo>
                  <a:lnTo>
                    <a:pt x="9345" y="930"/>
                  </a:lnTo>
                  <a:lnTo>
                    <a:pt x="8806" y="707"/>
                  </a:lnTo>
                  <a:lnTo>
                    <a:pt x="8268" y="502"/>
                  </a:lnTo>
                  <a:lnTo>
                    <a:pt x="7729" y="335"/>
                  </a:lnTo>
                  <a:lnTo>
                    <a:pt x="7190" y="224"/>
                  </a:lnTo>
                  <a:lnTo>
                    <a:pt x="6652" y="112"/>
                  </a:lnTo>
                  <a:lnTo>
                    <a:pt x="6131" y="56"/>
                  </a:lnTo>
                  <a:lnTo>
                    <a:pt x="5611" y="19"/>
                  </a:lnTo>
                  <a:lnTo>
                    <a:pt x="5110" y="1"/>
                  </a:lnTo>
                  <a:close/>
                </a:path>
              </a:pathLst>
            </a:custGeom>
            <a:solidFill>
              <a:schemeClr val="dk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0"/>
            <p:cNvSpPr/>
            <p:nvPr/>
          </p:nvSpPr>
          <p:spPr>
            <a:xfrm>
              <a:off x="5577842" y="3082620"/>
              <a:ext cx="1002733" cy="514886"/>
            </a:xfrm>
            <a:custGeom>
              <a:avLst/>
              <a:gdLst/>
              <a:ahLst/>
              <a:cxnLst/>
              <a:rect l="l" t="t" r="r" b="b"/>
              <a:pathLst>
                <a:path w="32250" h="16516" extrusionOk="0">
                  <a:moveTo>
                    <a:pt x="12707" y="1"/>
                  </a:moveTo>
                  <a:lnTo>
                    <a:pt x="12149" y="19"/>
                  </a:lnTo>
                  <a:lnTo>
                    <a:pt x="11592" y="57"/>
                  </a:lnTo>
                  <a:lnTo>
                    <a:pt x="11035" y="94"/>
                  </a:lnTo>
                  <a:lnTo>
                    <a:pt x="10385" y="168"/>
                  </a:lnTo>
                  <a:lnTo>
                    <a:pt x="9753" y="261"/>
                  </a:lnTo>
                  <a:lnTo>
                    <a:pt x="9140" y="354"/>
                  </a:lnTo>
                  <a:lnTo>
                    <a:pt x="8527" y="484"/>
                  </a:lnTo>
                  <a:lnTo>
                    <a:pt x="7951" y="595"/>
                  </a:lnTo>
                  <a:lnTo>
                    <a:pt x="7394" y="744"/>
                  </a:lnTo>
                  <a:lnTo>
                    <a:pt x="6855" y="893"/>
                  </a:lnTo>
                  <a:lnTo>
                    <a:pt x="6335" y="1060"/>
                  </a:lnTo>
                  <a:lnTo>
                    <a:pt x="5833" y="1208"/>
                  </a:lnTo>
                  <a:lnTo>
                    <a:pt x="5350" y="1394"/>
                  </a:lnTo>
                  <a:lnTo>
                    <a:pt x="4886" y="1561"/>
                  </a:lnTo>
                  <a:lnTo>
                    <a:pt x="4440" y="1747"/>
                  </a:lnTo>
                  <a:lnTo>
                    <a:pt x="3623" y="2119"/>
                  </a:lnTo>
                  <a:lnTo>
                    <a:pt x="2861" y="2490"/>
                  </a:lnTo>
                  <a:lnTo>
                    <a:pt x="2211" y="2862"/>
                  </a:lnTo>
                  <a:lnTo>
                    <a:pt x="1635" y="3196"/>
                  </a:lnTo>
                  <a:lnTo>
                    <a:pt x="1133" y="3531"/>
                  </a:lnTo>
                  <a:lnTo>
                    <a:pt x="725" y="3809"/>
                  </a:lnTo>
                  <a:lnTo>
                    <a:pt x="409" y="4051"/>
                  </a:lnTo>
                  <a:lnTo>
                    <a:pt x="186" y="4218"/>
                  </a:lnTo>
                  <a:lnTo>
                    <a:pt x="0" y="4385"/>
                  </a:lnTo>
                  <a:lnTo>
                    <a:pt x="316" y="5221"/>
                  </a:lnTo>
                  <a:lnTo>
                    <a:pt x="669" y="6057"/>
                  </a:lnTo>
                  <a:lnTo>
                    <a:pt x="1022" y="6893"/>
                  </a:lnTo>
                  <a:lnTo>
                    <a:pt x="1412" y="7710"/>
                  </a:lnTo>
                  <a:lnTo>
                    <a:pt x="1821" y="8509"/>
                  </a:lnTo>
                  <a:lnTo>
                    <a:pt x="2229" y="9289"/>
                  </a:lnTo>
                  <a:lnTo>
                    <a:pt x="2675" y="10070"/>
                  </a:lnTo>
                  <a:lnTo>
                    <a:pt x="3140" y="10850"/>
                  </a:lnTo>
                  <a:lnTo>
                    <a:pt x="3623" y="11593"/>
                  </a:lnTo>
                  <a:lnTo>
                    <a:pt x="4106" y="12336"/>
                  </a:lnTo>
                  <a:lnTo>
                    <a:pt x="4626" y="13079"/>
                  </a:lnTo>
                  <a:lnTo>
                    <a:pt x="5146" y="13785"/>
                  </a:lnTo>
                  <a:lnTo>
                    <a:pt x="5703" y="14491"/>
                  </a:lnTo>
                  <a:lnTo>
                    <a:pt x="6261" y="15178"/>
                  </a:lnTo>
                  <a:lnTo>
                    <a:pt x="6836" y="15847"/>
                  </a:lnTo>
                  <a:lnTo>
                    <a:pt x="7431" y="16516"/>
                  </a:lnTo>
                  <a:lnTo>
                    <a:pt x="7598" y="16367"/>
                  </a:lnTo>
                  <a:lnTo>
                    <a:pt x="8062" y="15996"/>
                  </a:lnTo>
                  <a:lnTo>
                    <a:pt x="8415" y="15754"/>
                  </a:lnTo>
                  <a:lnTo>
                    <a:pt x="8824" y="15476"/>
                  </a:lnTo>
                  <a:lnTo>
                    <a:pt x="9307" y="15160"/>
                  </a:lnTo>
                  <a:lnTo>
                    <a:pt x="9846" y="14863"/>
                  </a:lnTo>
                  <a:lnTo>
                    <a:pt x="10459" y="14547"/>
                  </a:lnTo>
                  <a:lnTo>
                    <a:pt x="11128" y="14250"/>
                  </a:lnTo>
                  <a:lnTo>
                    <a:pt x="11852" y="13971"/>
                  </a:lnTo>
                  <a:lnTo>
                    <a:pt x="12242" y="13841"/>
                  </a:lnTo>
                  <a:lnTo>
                    <a:pt x="12632" y="13729"/>
                  </a:lnTo>
                  <a:lnTo>
                    <a:pt x="13041" y="13618"/>
                  </a:lnTo>
                  <a:lnTo>
                    <a:pt x="13468" y="13506"/>
                  </a:lnTo>
                  <a:lnTo>
                    <a:pt x="13896" y="13414"/>
                  </a:lnTo>
                  <a:lnTo>
                    <a:pt x="14342" y="13339"/>
                  </a:lnTo>
                  <a:lnTo>
                    <a:pt x="14806" y="13284"/>
                  </a:lnTo>
                  <a:lnTo>
                    <a:pt x="15270" y="13246"/>
                  </a:lnTo>
                  <a:lnTo>
                    <a:pt x="15753" y="13209"/>
                  </a:lnTo>
                  <a:lnTo>
                    <a:pt x="16255" y="13209"/>
                  </a:lnTo>
                  <a:lnTo>
                    <a:pt x="16905" y="13228"/>
                  </a:lnTo>
                  <a:lnTo>
                    <a:pt x="17537" y="13265"/>
                  </a:lnTo>
                  <a:lnTo>
                    <a:pt x="18113" y="13339"/>
                  </a:lnTo>
                  <a:lnTo>
                    <a:pt x="18670" y="13432"/>
                  </a:lnTo>
                  <a:lnTo>
                    <a:pt x="19209" y="13562"/>
                  </a:lnTo>
                  <a:lnTo>
                    <a:pt x="19710" y="13692"/>
                  </a:lnTo>
                  <a:lnTo>
                    <a:pt x="20193" y="13859"/>
                  </a:lnTo>
                  <a:lnTo>
                    <a:pt x="20639" y="14027"/>
                  </a:lnTo>
                  <a:lnTo>
                    <a:pt x="21085" y="14194"/>
                  </a:lnTo>
                  <a:lnTo>
                    <a:pt x="21512" y="14398"/>
                  </a:lnTo>
                  <a:lnTo>
                    <a:pt x="22330" y="14788"/>
                  </a:lnTo>
                  <a:lnTo>
                    <a:pt x="23128" y="15178"/>
                  </a:lnTo>
                  <a:lnTo>
                    <a:pt x="23909" y="15550"/>
                  </a:lnTo>
                  <a:lnTo>
                    <a:pt x="24299" y="15736"/>
                  </a:lnTo>
                  <a:lnTo>
                    <a:pt x="24689" y="15884"/>
                  </a:lnTo>
                  <a:lnTo>
                    <a:pt x="25098" y="16033"/>
                  </a:lnTo>
                  <a:lnTo>
                    <a:pt x="25525" y="16163"/>
                  </a:lnTo>
                  <a:lnTo>
                    <a:pt x="25952" y="16256"/>
                  </a:lnTo>
                  <a:lnTo>
                    <a:pt x="26398" y="16330"/>
                  </a:lnTo>
                  <a:lnTo>
                    <a:pt x="26862" y="16386"/>
                  </a:lnTo>
                  <a:lnTo>
                    <a:pt x="27345" y="16423"/>
                  </a:lnTo>
                  <a:lnTo>
                    <a:pt x="27847" y="16405"/>
                  </a:lnTo>
                  <a:lnTo>
                    <a:pt x="28386" y="16367"/>
                  </a:lnTo>
                  <a:lnTo>
                    <a:pt x="28943" y="16293"/>
                  </a:lnTo>
                  <a:lnTo>
                    <a:pt x="29538" y="16163"/>
                  </a:lnTo>
                  <a:lnTo>
                    <a:pt x="30151" y="15996"/>
                  </a:lnTo>
                  <a:lnTo>
                    <a:pt x="30819" y="15791"/>
                  </a:lnTo>
                  <a:lnTo>
                    <a:pt x="31507" y="15531"/>
                  </a:lnTo>
                  <a:lnTo>
                    <a:pt x="32250" y="15234"/>
                  </a:lnTo>
                  <a:lnTo>
                    <a:pt x="32250" y="8974"/>
                  </a:lnTo>
                  <a:lnTo>
                    <a:pt x="31878" y="8584"/>
                  </a:lnTo>
                  <a:lnTo>
                    <a:pt x="31414" y="8138"/>
                  </a:lnTo>
                  <a:lnTo>
                    <a:pt x="30801" y="7562"/>
                  </a:lnTo>
                  <a:lnTo>
                    <a:pt x="30002" y="6893"/>
                  </a:lnTo>
                  <a:lnTo>
                    <a:pt x="29073" y="6131"/>
                  </a:lnTo>
                  <a:lnTo>
                    <a:pt x="28553" y="5723"/>
                  </a:lnTo>
                  <a:lnTo>
                    <a:pt x="27996" y="5314"/>
                  </a:lnTo>
                  <a:lnTo>
                    <a:pt x="27401" y="4905"/>
                  </a:lnTo>
                  <a:lnTo>
                    <a:pt x="26770" y="4478"/>
                  </a:lnTo>
                  <a:lnTo>
                    <a:pt x="26119" y="4069"/>
                  </a:lnTo>
                  <a:lnTo>
                    <a:pt x="25432" y="3642"/>
                  </a:lnTo>
                  <a:lnTo>
                    <a:pt x="24726" y="3233"/>
                  </a:lnTo>
                  <a:lnTo>
                    <a:pt x="23983" y="2843"/>
                  </a:lnTo>
                  <a:lnTo>
                    <a:pt x="23221" y="2453"/>
                  </a:lnTo>
                  <a:lnTo>
                    <a:pt x="22423" y="2082"/>
                  </a:lnTo>
                  <a:lnTo>
                    <a:pt x="21605" y="1729"/>
                  </a:lnTo>
                  <a:lnTo>
                    <a:pt x="20751" y="1394"/>
                  </a:lnTo>
                  <a:lnTo>
                    <a:pt x="19896" y="1097"/>
                  </a:lnTo>
                  <a:lnTo>
                    <a:pt x="19004" y="818"/>
                  </a:lnTo>
                  <a:lnTo>
                    <a:pt x="18094" y="577"/>
                  </a:lnTo>
                  <a:lnTo>
                    <a:pt x="17165" y="372"/>
                  </a:lnTo>
                  <a:lnTo>
                    <a:pt x="16218" y="224"/>
                  </a:lnTo>
                  <a:lnTo>
                    <a:pt x="15753" y="150"/>
                  </a:lnTo>
                  <a:lnTo>
                    <a:pt x="15270" y="94"/>
                  </a:lnTo>
                  <a:lnTo>
                    <a:pt x="14769" y="57"/>
                  </a:lnTo>
                  <a:lnTo>
                    <a:pt x="14286" y="19"/>
                  </a:lnTo>
                  <a:lnTo>
                    <a:pt x="13784" y="1"/>
                  </a:ln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0"/>
            <p:cNvSpPr/>
            <p:nvPr/>
          </p:nvSpPr>
          <p:spPr>
            <a:xfrm>
              <a:off x="5808858" y="3494401"/>
              <a:ext cx="1663542" cy="467968"/>
            </a:xfrm>
            <a:custGeom>
              <a:avLst/>
              <a:gdLst/>
              <a:ahLst/>
              <a:cxnLst/>
              <a:rect l="l" t="t" r="r" b="b"/>
              <a:pathLst>
                <a:path w="53503" h="15011" extrusionOk="0">
                  <a:moveTo>
                    <a:pt x="8323" y="0"/>
                  </a:moveTo>
                  <a:lnTo>
                    <a:pt x="7840" y="37"/>
                  </a:lnTo>
                  <a:lnTo>
                    <a:pt x="7376" y="75"/>
                  </a:lnTo>
                  <a:lnTo>
                    <a:pt x="6912" y="130"/>
                  </a:lnTo>
                  <a:lnTo>
                    <a:pt x="6466" y="205"/>
                  </a:lnTo>
                  <a:lnTo>
                    <a:pt x="6038" y="297"/>
                  </a:lnTo>
                  <a:lnTo>
                    <a:pt x="5611" y="409"/>
                  </a:lnTo>
                  <a:lnTo>
                    <a:pt x="5202" y="520"/>
                  </a:lnTo>
                  <a:lnTo>
                    <a:pt x="4812" y="632"/>
                  </a:lnTo>
                  <a:lnTo>
                    <a:pt x="4422" y="762"/>
                  </a:lnTo>
                  <a:lnTo>
                    <a:pt x="3698" y="1041"/>
                  </a:lnTo>
                  <a:lnTo>
                    <a:pt x="3029" y="1338"/>
                  </a:lnTo>
                  <a:lnTo>
                    <a:pt x="2416" y="1654"/>
                  </a:lnTo>
                  <a:lnTo>
                    <a:pt x="1877" y="1951"/>
                  </a:lnTo>
                  <a:lnTo>
                    <a:pt x="1394" y="2267"/>
                  </a:lnTo>
                  <a:lnTo>
                    <a:pt x="985" y="2545"/>
                  </a:lnTo>
                  <a:lnTo>
                    <a:pt x="632" y="2787"/>
                  </a:lnTo>
                  <a:lnTo>
                    <a:pt x="168" y="3158"/>
                  </a:lnTo>
                  <a:lnTo>
                    <a:pt x="1" y="3307"/>
                  </a:lnTo>
                  <a:lnTo>
                    <a:pt x="632" y="3976"/>
                  </a:lnTo>
                  <a:lnTo>
                    <a:pt x="1283" y="4626"/>
                  </a:lnTo>
                  <a:lnTo>
                    <a:pt x="1951" y="5258"/>
                  </a:lnTo>
                  <a:lnTo>
                    <a:pt x="2639" y="5871"/>
                  </a:lnTo>
                  <a:lnTo>
                    <a:pt x="3326" y="6484"/>
                  </a:lnTo>
                  <a:lnTo>
                    <a:pt x="4032" y="7060"/>
                  </a:lnTo>
                  <a:lnTo>
                    <a:pt x="4757" y="7617"/>
                  </a:lnTo>
                  <a:lnTo>
                    <a:pt x="5500" y="8174"/>
                  </a:lnTo>
                  <a:lnTo>
                    <a:pt x="6261" y="8694"/>
                  </a:lnTo>
                  <a:lnTo>
                    <a:pt x="7023" y="9215"/>
                  </a:lnTo>
                  <a:lnTo>
                    <a:pt x="7803" y="9698"/>
                  </a:lnTo>
                  <a:lnTo>
                    <a:pt x="8602" y="10162"/>
                  </a:lnTo>
                  <a:lnTo>
                    <a:pt x="9419" y="10626"/>
                  </a:lnTo>
                  <a:lnTo>
                    <a:pt x="10237" y="11054"/>
                  </a:lnTo>
                  <a:lnTo>
                    <a:pt x="11073" y="11462"/>
                  </a:lnTo>
                  <a:lnTo>
                    <a:pt x="11909" y="11852"/>
                  </a:lnTo>
                  <a:lnTo>
                    <a:pt x="12763" y="12224"/>
                  </a:lnTo>
                  <a:lnTo>
                    <a:pt x="13636" y="12577"/>
                  </a:lnTo>
                  <a:lnTo>
                    <a:pt x="14510" y="12893"/>
                  </a:lnTo>
                  <a:lnTo>
                    <a:pt x="15401" y="13209"/>
                  </a:lnTo>
                  <a:lnTo>
                    <a:pt x="16293" y="13487"/>
                  </a:lnTo>
                  <a:lnTo>
                    <a:pt x="17203" y="13747"/>
                  </a:lnTo>
                  <a:lnTo>
                    <a:pt x="18114" y="13970"/>
                  </a:lnTo>
                  <a:lnTo>
                    <a:pt x="19042" y="14193"/>
                  </a:lnTo>
                  <a:lnTo>
                    <a:pt x="19990" y="14379"/>
                  </a:lnTo>
                  <a:lnTo>
                    <a:pt x="20919" y="14546"/>
                  </a:lnTo>
                  <a:lnTo>
                    <a:pt x="21885" y="14676"/>
                  </a:lnTo>
                  <a:lnTo>
                    <a:pt x="22832" y="14806"/>
                  </a:lnTo>
                  <a:lnTo>
                    <a:pt x="23798" y="14881"/>
                  </a:lnTo>
                  <a:lnTo>
                    <a:pt x="24783" y="14955"/>
                  </a:lnTo>
                  <a:lnTo>
                    <a:pt x="25767" y="14992"/>
                  </a:lnTo>
                  <a:lnTo>
                    <a:pt x="26752" y="15011"/>
                  </a:lnTo>
                  <a:lnTo>
                    <a:pt x="27736" y="14992"/>
                  </a:lnTo>
                  <a:lnTo>
                    <a:pt x="28721" y="14955"/>
                  </a:lnTo>
                  <a:lnTo>
                    <a:pt x="29687" y="14881"/>
                  </a:lnTo>
                  <a:lnTo>
                    <a:pt x="30672" y="14806"/>
                  </a:lnTo>
                  <a:lnTo>
                    <a:pt x="31619" y="14676"/>
                  </a:lnTo>
                  <a:lnTo>
                    <a:pt x="32566" y="14546"/>
                  </a:lnTo>
                  <a:lnTo>
                    <a:pt x="33514" y="14379"/>
                  </a:lnTo>
                  <a:lnTo>
                    <a:pt x="34461" y="14193"/>
                  </a:lnTo>
                  <a:lnTo>
                    <a:pt x="35390" y="13970"/>
                  </a:lnTo>
                  <a:lnTo>
                    <a:pt x="36300" y="13747"/>
                  </a:lnTo>
                  <a:lnTo>
                    <a:pt x="37211" y="13487"/>
                  </a:lnTo>
                  <a:lnTo>
                    <a:pt x="38102" y="13209"/>
                  </a:lnTo>
                  <a:lnTo>
                    <a:pt x="38994" y="12893"/>
                  </a:lnTo>
                  <a:lnTo>
                    <a:pt x="39867" y="12577"/>
                  </a:lnTo>
                  <a:lnTo>
                    <a:pt x="40740" y="12224"/>
                  </a:lnTo>
                  <a:lnTo>
                    <a:pt x="41595" y="11852"/>
                  </a:lnTo>
                  <a:lnTo>
                    <a:pt x="42431" y="11462"/>
                  </a:lnTo>
                  <a:lnTo>
                    <a:pt x="43267" y="11054"/>
                  </a:lnTo>
                  <a:lnTo>
                    <a:pt x="44084" y="10626"/>
                  </a:lnTo>
                  <a:lnTo>
                    <a:pt x="44902" y="10162"/>
                  </a:lnTo>
                  <a:lnTo>
                    <a:pt x="45700" y="9698"/>
                  </a:lnTo>
                  <a:lnTo>
                    <a:pt x="46481" y="9215"/>
                  </a:lnTo>
                  <a:lnTo>
                    <a:pt x="47242" y="8694"/>
                  </a:lnTo>
                  <a:lnTo>
                    <a:pt x="48004" y="8174"/>
                  </a:lnTo>
                  <a:lnTo>
                    <a:pt x="48747" y="7617"/>
                  </a:lnTo>
                  <a:lnTo>
                    <a:pt x="49472" y="7060"/>
                  </a:lnTo>
                  <a:lnTo>
                    <a:pt x="50178" y="6484"/>
                  </a:lnTo>
                  <a:lnTo>
                    <a:pt x="50865" y="5871"/>
                  </a:lnTo>
                  <a:lnTo>
                    <a:pt x="51552" y="5258"/>
                  </a:lnTo>
                  <a:lnTo>
                    <a:pt x="52221" y="4626"/>
                  </a:lnTo>
                  <a:lnTo>
                    <a:pt x="52871" y="3976"/>
                  </a:lnTo>
                  <a:lnTo>
                    <a:pt x="53503" y="3307"/>
                  </a:lnTo>
                  <a:lnTo>
                    <a:pt x="53336" y="3158"/>
                  </a:lnTo>
                  <a:lnTo>
                    <a:pt x="52853" y="2787"/>
                  </a:lnTo>
                  <a:lnTo>
                    <a:pt x="52500" y="2545"/>
                  </a:lnTo>
                  <a:lnTo>
                    <a:pt x="52072" y="2267"/>
                  </a:lnTo>
                  <a:lnTo>
                    <a:pt x="51589" y="1951"/>
                  </a:lnTo>
                  <a:lnTo>
                    <a:pt x="51032" y="1654"/>
                  </a:lnTo>
                  <a:lnTo>
                    <a:pt x="50419" y="1338"/>
                  </a:lnTo>
                  <a:lnTo>
                    <a:pt x="49732" y="1041"/>
                  </a:lnTo>
                  <a:lnTo>
                    <a:pt x="49007" y="762"/>
                  </a:lnTo>
                  <a:lnTo>
                    <a:pt x="48617" y="632"/>
                  </a:lnTo>
                  <a:lnTo>
                    <a:pt x="48227" y="520"/>
                  </a:lnTo>
                  <a:lnTo>
                    <a:pt x="47800" y="409"/>
                  </a:lnTo>
                  <a:lnTo>
                    <a:pt x="47372" y="297"/>
                  </a:lnTo>
                  <a:lnTo>
                    <a:pt x="46945" y="205"/>
                  </a:lnTo>
                  <a:lnTo>
                    <a:pt x="46499" y="130"/>
                  </a:lnTo>
                  <a:lnTo>
                    <a:pt x="46035" y="75"/>
                  </a:lnTo>
                  <a:lnTo>
                    <a:pt x="45552" y="37"/>
                  </a:lnTo>
                  <a:lnTo>
                    <a:pt x="45069" y="0"/>
                  </a:lnTo>
                  <a:lnTo>
                    <a:pt x="44586" y="0"/>
                  </a:lnTo>
                  <a:lnTo>
                    <a:pt x="43936" y="19"/>
                  </a:lnTo>
                  <a:lnTo>
                    <a:pt x="43304" y="56"/>
                  </a:lnTo>
                  <a:lnTo>
                    <a:pt x="42728" y="130"/>
                  </a:lnTo>
                  <a:lnTo>
                    <a:pt x="42171" y="223"/>
                  </a:lnTo>
                  <a:lnTo>
                    <a:pt x="41632" y="353"/>
                  </a:lnTo>
                  <a:lnTo>
                    <a:pt x="41131" y="483"/>
                  </a:lnTo>
                  <a:lnTo>
                    <a:pt x="40648" y="650"/>
                  </a:lnTo>
                  <a:lnTo>
                    <a:pt x="40183" y="818"/>
                  </a:lnTo>
                  <a:lnTo>
                    <a:pt x="39756" y="985"/>
                  </a:lnTo>
                  <a:lnTo>
                    <a:pt x="39329" y="1189"/>
                  </a:lnTo>
                  <a:lnTo>
                    <a:pt x="38511" y="1579"/>
                  </a:lnTo>
                  <a:lnTo>
                    <a:pt x="37712" y="1969"/>
                  </a:lnTo>
                  <a:lnTo>
                    <a:pt x="36932" y="2341"/>
                  </a:lnTo>
                  <a:lnTo>
                    <a:pt x="36542" y="2527"/>
                  </a:lnTo>
                  <a:lnTo>
                    <a:pt x="36133" y="2675"/>
                  </a:lnTo>
                  <a:lnTo>
                    <a:pt x="35743" y="2824"/>
                  </a:lnTo>
                  <a:lnTo>
                    <a:pt x="35316" y="2954"/>
                  </a:lnTo>
                  <a:lnTo>
                    <a:pt x="34889" y="3047"/>
                  </a:lnTo>
                  <a:lnTo>
                    <a:pt x="34443" y="3121"/>
                  </a:lnTo>
                  <a:lnTo>
                    <a:pt x="33978" y="3177"/>
                  </a:lnTo>
                  <a:lnTo>
                    <a:pt x="33495" y="3214"/>
                  </a:lnTo>
                  <a:lnTo>
                    <a:pt x="32994" y="3196"/>
                  </a:lnTo>
                  <a:lnTo>
                    <a:pt x="32455" y="3158"/>
                  </a:lnTo>
                  <a:lnTo>
                    <a:pt x="31898" y="3084"/>
                  </a:lnTo>
                  <a:lnTo>
                    <a:pt x="31303" y="2954"/>
                  </a:lnTo>
                  <a:lnTo>
                    <a:pt x="30690" y="2787"/>
                  </a:lnTo>
                  <a:lnTo>
                    <a:pt x="30021" y="2582"/>
                  </a:lnTo>
                  <a:lnTo>
                    <a:pt x="29315" y="2322"/>
                  </a:lnTo>
                  <a:lnTo>
                    <a:pt x="28591" y="2025"/>
                  </a:lnTo>
                  <a:lnTo>
                    <a:pt x="28591" y="9976"/>
                  </a:lnTo>
                  <a:lnTo>
                    <a:pt x="27662" y="10013"/>
                  </a:lnTo>
                  <a:lnTo>
                    <a:pt x="26752" y="10032"/>
                  </a:lnTo>
                  <a:lnTo>
                    <a:pt x="25786" y="10013"/>
                  </a:lnTo>
                  <a:lnTo>
                    <a:pt x="24820" y="9958"/>
                  </a:lnTo>
                  <a:lnTo>
                    <a:pt x="24820" y="2025"/>
                  </a:lnTo>
                  <a:lnTo>
                    <a:pt x="24077" y="2322"/>
                  </a:lnTo>
                  <a:lnTo>
                    <a:pt x="23389" y="2582"/>
                  </a:lnTo>
                  <a:lnTo>
                    <a:pt x="22721" y="2787"/>
                  </a:lnTo>
                  <a:lnTo>
                    <a:pt x="22108" y="2954"/>
                  </a:lnTo>
                  <a:lnTo>
                    <a:pt x="21513" y="3084"/>
                  </a:lnTo>
                  <a:lnTo>
                    <a:pt x="20956" y="3158"/>
                  </a:lnTo>
                  <a:lnTo>
                    <a:pt x="20417" y="3196"/>
                  </a:lnTo>
                  <a:lnTo>
                    <a:pt x="19915" y="3214"/>
                  </a:lnTo>
                  <a:lnTo>
                    <a:pt x="19432" y="3177"/>
                  </a:lnTo>
                  <a:lnTo>
                    <a:pt x="18968" y="3121"/>
                  </a:lnTo>
                  <a:lnTo>
                    <a:pt x="18522" y="3047"/>
                  </a:lnTo>
                  <a:lnTo>
                    <a:pt x="18095" y="2954"/>
                  </a:lnTo>
                  <a:lnTo>
                    <a:pt x="17668" y="2824"/>
                  </a:lnTo>
                  <a:lnTo>
                    <a:pt x="17259" y="2675"/>
                  </a:lnTo>
                  <a:lnTo>
                    <a:pt x="16869" y="2527"/>
                  </a:lnTo>
                  <a:lnTo>
                    <a:pt x="16479" y="2341"/>
                  </a:lnTo>
                  <a:lnTo>
                    <a:pt x="15698" y="1969"/>
                  </a:lnTo>
                  <a:lnTo>
                    <a:pt x="14900" y="1579"/>
                  </a:lnTo>
                  <a:lnTo>
                    <a:pt x="14082" y="1189"/>
                  </a:lnTo>
                  <a:lnTo>
                    <a:pt x="13655" y="985"/>
                  </a:lnTo>
                  <a:lnTo>
                    <a:pt x="13209" y="818"/>
                  </a:lnTo>
                  <a:lnTo>
                    <a:pt x="12763" y="650"/>
                  </a:lnTo>
                  <a:lnTo>
                    <a:pt x="12280" y="483"/>
                  </a:lnTo>
                  <a:lnTo>
                    <a:pt x="11779" y="353"/>
                  </a:lnTo>
                  <a:lnTo>
                    <a:pt x="11240" y="223"/>
                  </a:lnTo>
                  <a:lnTo>
                    <a:pt x="10683" y="130"/>
                  </a:lnTo>
                  <a:lnTo>
                    <a:pt x="10107" y="56"/>
                  </a:lnTo>
                  <a:lnTo>
                    <a:pt x="9475" y="19"/>
                  </a:lnTo>
                  <a:lnTo>
                    <a:pt x="8825" y="0"/>
                  </a:ln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0"/>
            <p:cNvSpPr/>
            <p:nvPr/>
          </p:nvSpPr>
          <p:spPr>
            <a:xfrm>
              <a:off x="6697787" y="3082620"/>
              <a:ext cx="1005096" cy="514886"/>
            </a:xfrm>
            <a:custGeom>
              <a:avLst/>
              <a:gdLst/>
              <a:ahLst/>
              <a:cxnLst/>
              <a:rect l="l" t="t" r="r" b="b"/>
              <a:pathLst>
                <a:path w="32326" h="16516" extrusionOk="0">
                  <a:moveTo>
                    <a:pt x="18467" y="1"/>
                  </a:moveTo>
                  <a:lnTo>
                    <a:pt x="17965" y="19"/>
                  </a:lnTo>
                  <a:lnTo>
                    <a:pt x="17463" y="57"/>
                  </a:lnTo>
                  <a:lnTo>
                    <a:pt x="16980" y="94"/>
                  </a:lnTo>
                  <a:lnTo>
                    <a:pt x="16497" y="150"/>
                  </a:lnTo>
                  <a:lnTo>
                    <a:pt x="16014" y="224"/>
                  </a:lnTo>
                  <a:lnTo>
                    <a:pt x="15086" y="372"/>
                  </a:lnTo>
                  <a:lnTo>
                    <a:pt x="14157" y="577"/>
                  </a:lnTo>
                  <a:lnTo>
                    <a:pt x="13246" y="818"/>
                  </a:lnTo>
                  <a:lnTo>
                    <a:pt x="12355" y="1097"/>
                  </a:lnTo>
                  <a:lnTo>
                    <a:pt x="11500" y="1394"/>
                  </a:lnTo>
                  <a:lnTo>
                    <a:pt x="10646" y="1729"/>
                  </a:lnTo>
                  <a:lnTo>
                    <a:pt x="9828" y="2082"/>
                  </a:lnTo>
                  <a:lnTo>
                    <a:pt x="9029" y="2453"/>
                  </a:lnTo>
                  <a:lnTo>
                    <a:pt x="8268" y="2843"/>
                  </a:lnTo>
                  <a:lnTo>
                    <a:pt x="7525" y="3233"/>
                  </a:lnTo>
                  <a:lnTo>
                    <a:pt x="6819" y="3642"/>
                  </a:lnTo>
                  <a:lnTo>
                    <a:pt x="6131" y="4069"/>
                  </a:lnTo>
                  <a:lnTo>
                    <a:pt x="5481" y="4478"/>
                  </a:lnTo>
                  <a:lnTo>
                    <a:pt x="4850" y="4905"/>
                  </a:lnTo>
                  <a:lnTo>
                    <a:pt x="4255" y="5314"/>
                  </a:lnTo>
                  <a:lnTo>
                    <a:pt x="3698" y="5723"/>
                  </a:lnTo>
                  <a:lnTo>
                    <a:pt x="3178" y="6131"/>
                  </a:lnTo>
                  <a:lnTo>
                    <a:pt x="2249" y="6893"/>
                  </a:lnTo>
                  <a:lnTo>
                    <a:pt x="1450" y="7562"/>
                  </a:lnTo>
                  <a:lnTo>
                    <a:pt x="837" y="8138"/>
                  </a:lnTo>
                  <a:lnTo>
                    <a:pt x="373" y="8584"/>
                  </a:lnTo>
                  <a:lnTo>
                    <a:pt x="1" y="8974"/>
                  </a:lnTo>
                  <a:lnTo>
                    <a:pt x="1" y="15234"/>
                  </a:lnTo>
                  <a:lnTo>
                    <a:pt x="725" y="15531"/>
                  </a:lnTo>
                  <a:lnTo>
                    <a:pt x="1431" y="15791"/>
                  </a:lnTo>
                  <a:lnTo>
                    <a:pt x="2100" y="15996"/>
                  </a:lnTo>
                  <a:lnTo>
                    <a:pt x="2713" y="16163"/>
                  </a:lnTo>
                  <a:lnTo>
                    <a:pt x="3308" y="16293"/>
                  </a:lnTo>
                  <a:lnTo>
                    <a:pt x="3865" y="16367"/>
                  </a:lnTo>
                  <a:lnTo>
                    <a:pt x="4404" y="16405"/>
                  </a:lnTo>
                  <a:lnTo>
                    <a:pt x="4905" y="16423"/>
                  </a:lnTo>
                  <a:lnTo>
                    <a:pt x="5388" y="16386"/>
                  </a:lnTo>
                  <a:lnTo>
                    <a:pt x="5853" y="16330"/>
                  </a:lnTo>
                  <a:lnTo>
                    <a:pt x="6299" y="16256"/>
                  </a:lnTo>
                  <a:lnTo>
                    <a:pt x="6726" y="16163"/>
                  </a:lnTo>
                  <a:lnTo>
                    <a:pt x="7153" y="16033"/>
                  </a:lnTo>
                  <a:lnTo>
                    <a:pt x="7543" y="15884"/>
                  </a:lnTo>
                  <a:lnTo>
                    <a:pt x="7952" y="15736"/>
                  </a:lnTo>
                  <a:lnTo>
                    <a:pt x="8342" y="15550"/>
                  </a:lnTo>
                  <a:lnTo>
                    <a:pt x="9122" y="15178"/>
                  </a:lnTo>
                  <a:lnTo>
                    <a:pt x="9921" y="14788"/>
                  </a:lnTo>
                  <a:lnTo>
                    <a:pt x="10739" y="14398"/>
                  </a:lnTo>
                  <a:lnTo>
                    <a:pt x="11166" y="14194"/>
                  </a:lnTo>
                  <a:lnTo>
                    <a:pt x="11593" y="14027"/>
                  </a:lnTo>
                  <a:lnTo>
                    <a:pt x="12058" y="13859"/>
                  </a:lnTo>
                  <a:lnTo>
                    <a:pt x="12541" y="13692"/>
                  </a:lnTo>
                  <a:lnTo>
                    <a:pt x="13042" y="13562"/>
                  </a:lnTo>
                  <a:lnTo>
                    <a:pt x="13581" y="13432"/>
                  </a:lnTo>
                  <a:lnTo>
                    <a:pt x="14138" y="13339"/>
                  </a:lnTo>
                  <a:lnTo>
                    <a:pt x="14714" y="13265"/>
                  </a:lnTo>
                  <a:lnTo>
                    <a:pt x="15346" y="13228"/>
                  </a:lnTo>
                  <a:lnTo>
                    <a:pt x="15996" y="13209"/>
                  </a:lnTo>
                  <a:lnTo>
                    <a:pt x="16479" y="13209"/>
                  </a:lnTo>
                  <a:lnTo>
                    <a:pt x="16962" y="13246"/>
                  </a:lnTo>
                  <a:lnTo>
                    <a:pt x="17445" y="13284"/>
                  </a:lnTo>
                  <a:lnTo>
                    <a:pt x="17909" y="13339"/>
                  </a:lnTo>
                  <a:lnTo>
                    <a:pt x="18355" y="13414"/>
                  </a:lnTo>
                  <a:lnTo>
                    <a:pt x="18782" y="13506"/>
                  </a:lnTo>
                  <a:lnTo>
                    <a:pt x="19210" y="13618"/>
                  </a:lnTo>
                  <a:lnTo>
                    <a:pt x="19637" y="13729"/>
                  </a:lnTo>
                  <a:lnTo>
                    <a:pt x="20027" y="13841"/>
                  </a:lnTo>
                  <a:lnTo>
                    <a:pt x="20417" y="13971"/>
                  </a:lnTo>
                  <a:lnTo>
                    <a:pt x="21142" y="14250"/>
                  </a:lnTo>
                  <a:lnTo>
                    <a:pt x="21829" y="14547"/>
                  </a:lnTo>
                  <a:lnTo>
                    <a:pt x="22442" y="14863"/>
                  </a:lnTo>
                  <a:lnTo>
                    <a:pt x="22999" y="15160"/>
                  </a:lnTo>
                  <a:lnTo>
                    <a:pt x="23482" y="15476"/>
                  </a:lnTo>
                  <a:lnTo>
                    <a:pt x="23910" y="15754"/>
                  </a:lnTo>
                  <a:lnTo>
                    <a:pt x="24263" y="15996"/>
                  </a:lnTo>
                  <a:lnTo>
                    <a:pt x="24746" y="16367"/>
                  </a:lnTo>
                  <a:lnTo>
                    <a:pt x="24913" y="16516"/>
                  </a:lnTo>
                  <a:lnTo>
                    <a:pt x="25507" y="15866"/>
                  </a:lnTo>
                  <a:lnTo>
                    <a:pt x="26083" y="15178"/>
                  </a:lnTo>
                  <a:lnTo>
                    <a:pt x="26641" y="14491"/>
                  </a:lnTo>
                  <a:lnTo>
                    <a:pt x="27179" y="13804"/>
                  </a:lnTo>
                  <a:lnTo>
                    <a:pt x="27718" y="13079"/>
                  </a:lnTo>
                  <a:lnTo>
                    <a:pt x="28220" y="12355"/>
                  </a:lnTo>
                  <a:lnTo>
                    <a:pt x="28721" y="11612"/>
                  </a:lnTo>
                  <a:lnTo>
                    <a:pt x="29186" y="10869"/>
                  </a:lnTo>
                  <a:lnTo>
                    <a:pt x="29650" y="10107"/>
                  </a:lnTo>
                  <a:lnTo>
                    <a:pt x="30096" y="9327"/>
                  </a:lnTo>
                  <a:lnTo>
                    <a:pt x="30505" y="8546"/>
                  </a:lnTo>
                  <a:lnTo>
                    <a:pt x="30913" y="7748"/>
                  </a:lnTo>
                  <a:lnTo>
                    <a:pt x="31303" y="6930"/>
                  </a:lnTo>
                  <a:lnTo>
                    <a:pt x="31656" y="6113"/>
                  </a:lnTo>
                  <a:lnTo>
                    <a:pt x="32009" y="5277"/>
                  </a:lnTo>
                  <a:lnTo>
                    <a:pt x="32325" y="4441"/>
                  </a:lnTo>
                  <a:lnTo>
                    <a:pt x="32139" y="4274"/>
                  </a:lnTo>
                  <a:lnTo>
                    <a:pt x="31916" y="4088"/>
                  </a:lnTo>
                  <a:lnTo>
                    <a:pt x="31582" y="3846"/>
                  </a:lnTo>
                  <a:lnTo>
                    <a:pt x="31173" y="3568"/>
                  </a:lnTo>
                  <a:lnTo>
                    <a:pt x="30672" y="3233"/>
                  </a:lnTo>
                  <a:lnTo>
                    <a:pt x="30096" y="2880"/>
                  </a:lnTo>
                  <a:lnTo>
                    <a:pt x="29427" y="2527"/>
                  </a:lnTo>
                  <a:lnTo>
                    <a:pt x="28665" y="2137"/>
                  </a:lnTo>
                  <a:lnTo>
                    <a:pt x="27829" y="1766"/>
                  </a:lnTo>
                  <a:lnTo>
                    <a:pt x="27384" y="1580"/>
                  </a:lnTo>
                  <a:lnTo>
                    <a:pt x="26919" y="1413"/>
                  </a:lnTo>
                  <a:lnTo>
                    <a:pt x="26436" y="1227"/>
                  </a:lnTo>
                  <a:lnTo>
                    <a:pt x="25935" y="1060"/>
                  </a:lnTo>
                  <a:lnTo>
                    <a:pt x="25414" y="893"/>
                  </a:lnTo>
                  <a:lnTo>
                    <a:pt x="24857" y="744"/>
                  </a:lnTo>
                  <a:lnTo>
                    <a:pt x="24300" y="614"/>
                  </a:lnTo>
                  <a:lnTo>
                    <a:pt x="23724" y="484"/>
                  </a:lnTo>
                  <a:lnTo>
                    <a:pt x="23129" y="354"/>
                  </a:lnTo>
                  <a:lnTo>
                    <a:pt x="22498" y="261"/>
                  </a:lnTo>
                  <a:lnTo>
                    <a:pt x="21866" y="168"/>
                  </a:lnTo>
                  <a:lnTo>
                    <a:pt x="21216" y="94"/>
                  </a:lnTo>
                  <a:lnTo>
                    <a:pt x="20659" y="57"/>
                  </a:lnTo>
                  <a:lnTo>
                    <a:pt x="20101" y="19"/>
                  </a:lnTo>
                  <a:lnTo>
                    <a:pt x="19544" y="1"/>
                  </a:lnTo>
                  <a:close/>
                </a:path>
              </a:pathLst>
            </a:cu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0"/>
            <p:cNvSpPr/>
            <p:nvPr/>
          </p:nvSpPr>
          <p:spPr>
            <a:xfrm>
              <a:off x="7357410" y="2965061"/>
              <a:ext cx="403208" cy="256009"/>
            </a:xfrm>
            <a:custGeom>
              <a:avLst/>
              <a:gdLst/>
              <a:ahLst/>
              <a:cxnLst/>
              <a:rect l="l" t="t" r="r" b="b"/>
              <a:pathLst>
                <a:path w="12968" h="8212" extrusionOk="0">
                  <a:moveTo>
                    <a:pt x="7822" y="1"/>
                  </a:moveTo>
                  <a:lnTo>
                    <a:pt x="7302" y="19"/>
                  </a:lnTo>
                  <a:lnTo>
                    <a:pt x="6782" y="56"/>
                  </a:lnTo>
                  <a:lnTo>
                    <a:pt x="6243" y="131"/>
                  </a:lnTo>
                  <a:lnTo>
                    <a:pt x="5704" y="224"/>
                  </a:lnTo>
                  <a:lnTo>
                    <a:pt x="5165" y="354"/>
                  </a:lnTo>
                  <a:lnTo>
                    <a:pt x="4627" y="502"/>
                  </a:lnTo>
                  <a:lnTo>
                    <a:pt x="4088" y="707"/>
                  </a:lnTo>
                  <a:lnTo>
                    <a:pt x="3549" y="948"/>
                  </a:lnTo>
                  <a:lnTo>
                    <a:pt x="3010" y="1208"/>
                  </a:lnTo>
                  <a:lnTo>
                    <a:pt x="2472" y="1543"/>
                  </a:lnTo>
                  <a:lnTo>
                    <a:pt x="2212" y="1710"/>
                  </a:lnTo>
                  <a:lnTo>
                    <a:pt x="1952" y="1896"/>
                  </a:lnTo>
                  <a:lnTo>
                    <a:pt x="1710" y="2100"/>
                  </a:lnTo>
                  <a:lnTo>
                    <a:pt x="1450" y="2304"/>
                  </a:lnTo>
                  <a:lnTo>
                    <a:pt x="1190" y="2546"/>
                  </a:lnTo>
                  <a:lnTo>
                    <a:pt x="948" y="2769"/>
                  </a:lnTo>
                  <a:lnTo>
                    <a:pt x="707" y="3029"/>
                  </a:lnTo>
                  <a:lnTo>
                    <a:pt x="465" y="3289"/>
                  </a:lnTo>
                  <a:lnTo>
                    <a:pt x="224" y="3568"/>
                  </a:lnTo>
                  <a:lnTo>
                    <a:pt x="1" y="3865"/>
                  </a:lnTo>
                  <a:lnTo>
                    <a:pt x="651" y="3939"/>
                  </a:lnTo>
                  <a:lnTo>
                    <a:pt x="1283" y="4032"/>
                  </a:lnTo>
                  <a:lnTo>
                    <a:pt x="1914" y="4125"/>
                  </a:lnTo>
                  <a:lnTo>
                    <a:pt x="2509" y="4255"/>
                  </a:lnTo>
                  <a:lnTo>
                    <a:pt x="3085" y="4385"/>
                  </a:lnTo>
                  <a:lnTo>
                    <a:pt x="3642" y="4515"/>
                  </a:lnTo>
                  <a:lnTo>
                    <a:pt x="4199" y="4664"/>
                  </a:lnTo>
                  <a:lnTo>
                    <a:pt x="4720" y="4831"/>
                  </a:lnTo>
                  <a:lnTo>
                    <a:pt x="5221" y="4998"/>
                  </a:lnTo>
                  <a:lnTo>
                    <a:pt x="5704" y="5184"/>
                  </a:lnTo>
                  <a:lnTo>
                    <a:pt x="6169" y="5351"/>
                  </a:lnTo>
                  <a:lnTo>
                    <a:pt x="6614" y="5537"/>
                  </a:lnTo>
                  <a:lnTo>
                    <a:pt x="7450" y="5908"/>
                  </a:lnTo>
                  <a:lnTo>
                    <a:pt x="8212" y="6298"/>
                  </a:lnTo>
                  <a:lnTo>
                    <a:pt x="8881" y="6651"/>
                  </a:lnTo>
                  <a:lnTo>
                    <a:pt x="9457" y="7004"/>
                  </a:lnTo>
                  <a:lnTo>
                    <a:pt x="9958" y="7339"/>
                  </a:lnTo>
                  <a:lnTo>
                    <a:pt x="10367" y="7617"/>
                  </a:lnTo>
                  <a:lnTo>
                    <a:pt x="10701" y="7859"/>
                  </a:lnTo>
                  <a:lnTo>
                    <a:pt x="10924" y="8045"/>
                  </a:lnTo>
                  <a:lnTo>
                    <a:pt x="11110" y="8212"/>
                  </a:lnTo>
                  <a:lnTo>
                    <a:pt x="11426" y="7339"/>
                  </a:lnTo>
                  <a:lnTo>
                    <a:pt x="11705" y="6447"/>
                  </a:lnTo>
                  <a:lnTo>
                    <a:pt x="11983" y="5555"/>
                  </a:lnTo>
                  <a:lnTo>
                    <a:pt x="12225" y="4664"/>
                  </a:lnTo>
                  <a:lnTo>
                    <a:pt x="12448" y="3753"/>
                  </a:lnTo>
                  <a:lnTo>
                    <a:pt x="12633" y="2824"/>
                  </a:lnTo>
                  <a:lnTo>
                    <a:pt x="12819" y="1896"/>
                  </a:lnTo>
                  <a:lnTo>
                    <a:pt x="12968" y="967"/>
                  </a:lnTo>
                  <a:lnTo>
                    <a:pt x="12615" y="837"/>
                  </a:lnTo>
                  <a:lnTo>
                    <a:pt x="12188" y="688"/>
                  </a:lnTo>
                  <a:lnTo>
                    <a:pt x="11630" y="521"/>
                  </a:lnTo>
                  <a:lnTo>
                    <a:pt x="10943" y="354"/>
                  </a:lnTo>
                  <a:lnTo>
                    <a:pt x="10571" y="261"/>
                  </a:lnTo>
                  <a:lnTo>
                    <a:pt x="10163" y="187"/>
                  </a:lnTo>
                  <a:lnTo>
                    <a:pt x="9717" y="131"/>
                  </a:lnTo>
                  <a:lnTo>
                    <a:pt x="9271" y="75"/>
                  </a:lnTo>
                  <a:lnTo>
                    <a:pt x="8807" y="38"/>
                  </a:lnTo>
                  <a:lnTo>
                    <a:pt x="8324" y="1"/>
                  </a:lnTo>
                  <a:close/>
                </a:path>
              </a:pathLst>
            </a:custGeom>
            <a:solidFill>
              <a:schemeClr val="dk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0"/>
            <p:cNvSpPr/>
            <p:nvPr/>
          </p:nvSpPr>
          <p:spPr>
            <a:xfrm>
              <a:off x="5520632" y="2965061"/>
              <a:ext cx="400316" cy="120491"/>
            </a:xfrm>
            <a:custGeom>
              <a:avLst/>
              <a:gdLst/>
              <a:ahLst/>
              <a:cxnLst/>
              <a:rect l="l" t="t" r="r" b="b"/>
              <a:pathLst>
                <a:path w="12875" h="3865" fill="none" extrusionOk="0">
                  <a:moveTo>
                    <a:pt x="1" y="948"/>
                  </a:moveTo>
                  <a:lnTo>
                    <a:pt x="1" y="948"/>
                  </a:lnTo>
                  <a:lnTo>
                    <a:pt x="354" y="800"/>
                  </a:lnTo>
                  <a:lnTo>
                    <a:pt x="763" y="670"/>
                  </a:lnTo>
                  <a:lnTo>
                    <a:pt x="1320" y="502"/>
                  </a:lnTo>
                  <a:lnTo>
                    <a:pt x="2007" y="335"/>
                  </a:lnTo>
                  <a:lnTo>
                    <a:pt x="2379" y="242"/>
                  </a:lnTo>
                  <a:lnTo>
                    <a:pt x="2787" y="168"/>
                  </a:lnTo>
                  <a:lnTo>
                    <a:pt x="3215" y="112"/>
                  </a:lnTo>
                  <a:lnTo>
                    <a:pt x="3661" y="56"/>
                  </a:lnTo>
                  <a:lnTo>
                    <a:pt x="4125" y="19"/>
                  </a:lnTo>
                  <a:lnTo>
                    <a:pt x="4608" y="1"/>
                  </a:lnTo>
                  <a:lnTo>
                    <a:pt x="5091" y="1"/>
                  </a:lnTo>
                  <a:lnTo>
                    <a:pt x="5611" y="19"/>
                  </a:lnTo>
                  <a:lnTo>
                    <a:pt x="6131" y="56"/>
                  </a:lnTo>
                  <a:lnTo>
                    <a:pt x="6652" y="112"/>
                  </a:lnTo>
                  <a:lnTo>
                    <a:pt x="7190" y="224"/>
                  </a:lnTo>
                  <a:lnTo>
                    <a:pt x="7729" y="335"/>
                  </a:lnTo>
                  <a:lnTo>
                    <a:pt x="8268" y="502"/>
                  </a:lnTo>
                  <a:lnTo>
                    <a:pt x="8806" y="707"/>
                  </a:lnTo>
                  <a:lnTo>
                    <a:pt x="9345" y="930"/>
                  </a:lnTo>
                  <a:lnTo>
                    <a:pt x="9865" y="1208"/>
                  </a:lnTo>
                  <a:lnTo>
                    <a:pt x="10404" y="1524"/>
                  </a:lnTo>
                  <a:lnTo>
                    <a:pt x="10924" y="1896"/>
                  </a:lnTo>
                  <a:lnTo>
                    <a:pt x="11184" y="2100"/>
                  </a:lnTo>
                  <a:lnTo>
                    <a:pt x="11426" y="2304"/>
                  </a:lnTo>
                  <a:lnTo>
                    <a:pt x="11686" y="2546"/>
                  </a:lnTo>
                  <a:lnTo>
                    <a:pt x="11927" y="2769"/>
                  </a:lnTo>
                  <a:lnTo>
                    <a:pt x="12169" y="3029"/>
                  </a:lnTo>
                  <a:lnTo>
                    <a:pt x="12410" y="3289"/>
                  </a:lnTo>
                  <a:lnTo>
                    <a:pt x="12652" y="3568"/>
                  </a:lnTo>
                  <a:lnTo>
                    <a:pt x="12875" y="386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0"/>
            <p:cNvSpPr/>
            <p:nvPr/>
          </p:nvSpPr>
          <p:spPr>
            <a:xfrm>
              <a:off x="5531048" y="3035141"/>
              <a:ext cx="334462" cy="57954"/>
            </a:xfrm>
            <a:custGeom>
              <a:avLst/>
              <a:gdLst/>
              <a:ahLst/>
              <a:cxnLst/>
              <a:rect l="l" t="t" r="r" b="b"/>
              <a:pathLst>
                <a:path w="10757" h="1859" fill="none" extrusionOk="0">
                  <a:moveTo>
                    <a:pt x="0" y="669"/>
                  </a:moveTo>
                  <a:lnTo>
                    <a:pt x="0" y="669"/>
                  </a:lnTo>
                  <a:lnTo>
                    <a:pt x="223" y="576"/>
                  </a:lnTo>
                  <a:lnTo>
                    <a:pt x="502" y="484"/>
                  </a:lnTo>
                  <a:lnTo>
                    <a:pt x="855" y="391"/>
                  </a:lnTo>
                  <a:lnTo>
                    <a:pt x="1319" y="279"/>
                  </a:lnTo>
                  <a:lnTo>
                    <a:pt x="1858" y="168"/>
                  </a:lnTo>
                  <a:lnTo>
                    <a:pt x="2471" y="75"/>
                  </a:lnTo>
                  <a:lnTo>
                    <a:pt x="3177" y="19"/>
                  </a:lnTo>
                  <a:lnTo>
                    <a:pt x="3549" y="1"/>
                  </a:lnTo>
                  <a:lnTo>
                    <a:pt x="3939" y="1"/>
                  </a:lnTo>
                  <a:lnTo>
                    <a:pt x="4347" y="1"/>
                  </a:lnTo>
                  <a:lnTo>
                    <a:pt x="4756" y="19"/>
                  </a:lnTo>
                  <a:lnTo>
                    <a:pt x="5202" y="56"/>
                  </a:lnTo>
                  <a:lnTo>
                    <a:pt x="5648" y="112"/>
                  </a:lnTo>
                  <a:lnTo>
                    <a:pt x="6112" y="186"/>
                  </a:lnTo>
                  <a:lnTo>
                    <a:pt x="6595" y="279"/>
                  </a:lnTo>
                  <a:lnTo>
                    <a:pt x="7078" y="391"/>
                  </a:lnTo>
                  <a:lnTo>
                    <a:pt x="7580" y="521"/>
                  </a:lnTo>
                  <a:lnTo>
                    <a:pt x="8081" y="669"/>
                  </a:lnTo>
                  <a:lnTo>
                    <a:pt x="8601" y="855"/>
                  </a:lnTo>
                  <a:lnTo>
                    <a:pt x="9122" y="1059"/>
                  </a:lnTo>
                  <a:lnTo>
                    <a:pt x="9660" y="1301"/>
                  </a:lnTo>
                  <a:lnTo>
                    <a:pt x="10199" y="1561"/>
                  </a:lnTo>
                  <a:lnTo>
                    <a:pt x="10756" y="185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0"/>
            <p:cNvSpPr/>
            <p:nvPr/>
          </p:nvSpPr>
          <p:spPr>
            <a:xfrm>
              <a:off x="5551849" y="3121432"/>
              <a:ext cx="175610" cy="17396"/>
            </a:xfrm>
            <a:custGeom>
              <a:avLst/>
              <a:gdLst/>
              <a:ahLst/>
              <a:cxnLst/>
              <a:rect l="l" t="t" r="r" b="b"/>
              <a:pathLst>
                <a:path w="5648" h="558" fill="none" extrusionOk="0">
                  <a:moveTo>
                    <a:pt x="0" y="558"/>
                  </a:moveTo>
                  <a:lnTo>
                    <a:pt x="0" y="558"/>
                  </a:lnTo>
                  <a:lnTo>
                    <a:pt x="130" y="521"/>
                  </a:lnTo>
                  <a:lnTo>
                    <a:pt x="539" y="409"/>
                  </a:lnTo>
                  <a:lnTo>
                    <a:pt x="1152" y="261"/>
                  </a:lnTo>
                  <a:lnTo>
                    <a:pt x="1523" y="186"/>
                  </a:lnTo>
                  <a:lnTo>
                    <a:pt x="1914" y="112"/>
                  </a:lnTo>
                  <a:lnTo>
                    <a:pt x="2341" y="56"/>
                  </a:lnTo>
                  <a:lnTo>
                    <a:pt x="2805" y="19"/>
                  </a:lnTo>
                  <a:lnTo>
                    <a:pt x="3270" y="1"/>
                  </a:lnTo>
                  <a:lnTo>
                    <a:pt x="3753" y="1"/>
                  </a:lnTo>
                  <a:lnTo>
                    <a:pt x="4236" y="38"/>
                  </a:lnTo>
                  <a:lnTo>
                    <a:pt x="4719" y="112"/>
                  </a:lnTo>
                  <a:lnTo>
                    <a:pt x="5183" y="205"/>
                  </a:lnTo>
                  <a:lnTo>
                    <a:pt x="5425" y="279"/>
                  </a:lnTo>
                  <a:lnTo>
                    <a:pt x="5648" y="35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0"/>
            <p:cNvSpPr/>
            <p:nvPr/>
          </p:nvSpPr>
          <p:spPr>
            <a:xfrm>
              <a:off x="5666766" y="3306763"/>
              <a:ext cx="743422" cy="286685"/>
            </a:xfrm>
            <a:custGeom>
              <a:avLst/>
              <a:gdLst/>
              <a:ahLst/>
              <a:cxnLst/>
              <a:rect l="l" t="t" r="r" b="b"/>
              <a:pathLst>
                <a:path w="23910" h="9196" fill="none" extrusionOk="0">
                  <a:moveTo>
                    <a:pt x="1" y="3196"/>
                  </a:moveTo>
                  <a:lnTo>
                    <a:pt x="1" y="3196"/>
                  </a:lnTo>
                  <a:lnTo>
                    <a:pt x="205" y="3065"/>
                  </a:lnTo>
                  <a:lnTo>
                    <a:pt x="781" y="2694"/>
                  </a:lnTo>
                  <a:lnTo>
                    <a:pt x="1208" y="2452"/>
                  </a:lnTo>
                  <a:lnTo>
                    <a:pt x="1710" y="2192"/>
                  </a:lnTo>
                  <a:lnTo>
                    <a:pt x="2304" y="1895"/>
                  </a:lnTo>
                  <a:lnTo>
                    <a:pt x="2955" y="1598"/>
                  </a:lnTo>
                  <a:lnTo>
                    <a:pt x="3679" y="1301"/>
                  </a:lnTo>
                  <a:lnTo>
                    <a:pt x="4478" y="1003"/>
                  </a:lnTo>
                  <a:lnTo>
                    <a:pt x="5333" y="743"/>
                  </a:lnTo>
                  <a:lnTo>
                    <a:pt x="5778" y="613"/>
                  </a:lnTo>
                  <a:lnTo>
                    <a:pt x="6243" y="502"/>
                  </a:lnTo>
                  <a:lnTo>
                    <a:pt x="6726" y="390"/>
                  </a:lnTo>
                  <a:lnTo>
                    <a:pt x="7209" y="298"/>
                  </a:lnTo>
                  <a:lnTo>
                    <a:pt x="7710" y="205"/>
                  </a:lnTo>
                  <a:lnTo>
                    <a:pt x="8231" y="130"/>
                  </a:lnTo>
                  <a:lnTo>
                    <a:pt x="8751" y="75"/>
                  </a:lnTo>
                  <a:lnTo>
                    <a:pt x="9289" y="37"/>
                  </a:lnTo>
                  <a:lnTo>
                    <a:pt x="9828" y="0"/>
                  </a:lnTo>
                  <a:lnTo>
                    <a:pt x="10385" y="0"/>
                  </a:lnTo>
                  <a:lnTo>
                    <a:pt x="10385" y="0"/>
                  </a:lnTo>
                  <a:lnTo>
                    <a:pt x="10813" y="0"/>
                  </a:lnTo>
                  <a:lnTo>
                    <a:pt x="11240" y="19"/>
                  </a:lnTo>
                  <a:lnTo>
                    <a:pt x="11649" y="56"/>
                  </a:lnTo>
                  <a:lnTo>
                    <a:pt x="12057" y="93"/>
                  </a:lnTo>
                  <a:lnTo>
                    <a:pt x="12466" y="149"/>
                  </a:lnTo>
                  <a:lnTo>
                    <a:pt x="12856" y="223"/>
                  </a:lnTo>
                  <a:lnTo>
                    <a:pt x="13246" y="298"/>
                  </a:lnTo>
                  <a:lnTo>
                    <a:pt x="13618" y="390"/>
                  </a:lnTo>
                  <a:lnTo>
                    <a:pt x="13989" y="483"/>
                  </a:lnTo>
                  <a:lnTo>
                    <a:pt x="14361" y="595"/>
                  </a:lnTo>
                  <a:lnTo>
                    <a:pt x="15067" y="836"/>
                  </a:lnTo>
                  <a:lnTo>
                    <a:pt x="15754" y="1115"/>
                  </a:lnTo>
                  <a:lnTo>
                    <a:pt x="16404" y="1431"/>
                  </a:lnTo>
                  <a:lnTo>
                    <a:pt x="17036" y="1765"/>
                  </a:lnTo>
                  <a:lnTo>
                    <a:pt x="17631" y="2137"/>
                  </a:lnTo>
                  <a:lnTo>
                    <a:pt x="18188" y="2508"/>
                  </a:lnTo>
                  <a:lnTo>
                    <a:pt x="18745" y="2898"/>
                  </a:lnTo>
                  <a:lnTo>
                    <a:pt x="19247" y="3307"/>
                  </a:lnTo>
                  <a:lnTo>
                    <a:pt x="19730" y="3734"/>
                  </a:lnTo>
                  <a:lnTo>
                    <a:pt x="20194" y="4162"/>
                  </a:lnTo>
                  <a:lnTo>
                    <a:pt x="20621" y="4589"/>
                  </a:lnTo>
                  <a:lnTo>
                    <a:pt x="21030" y="5016"/>
                  </a:lnTo>
                  <a:lnTo>
                    <a:pt x="21402" y="5443"/>
                  </a:lnTo>
                  <a:lnTo>
                    <a:pt x="21755" y="5871"/>
                  </a:lnTo>
                  <a:lnTo>
                    <a:pt x="22070" y="6279"/>
                  </a:lnTo>
                  <a:lnTo>
                    <a:pt x="22368" y="6688"/>
                  </a:lnTo>
                  <a:lnTo>
                    <a:pt x="22646" y="7060"/>
                  </a:lnTo>
                  <a:lnTo>
                    <a:pt x="23111" y="7766"/>
                  </a:lnTo>
                  <a:lnTo>
                    <a:pt x="23464" y="8341"/>
                  </a:lnTo>
                  <a:lnTo>
                    <a:pt x="23724" y="8806"/>
                  </a:lnTo>
                  <a:lnTo>
                    <a:pt x="23910" y="919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0"/>
            <p:cNvSpPr/>
            <p:nvPr/>
          </p:nvSpPr>
          <p:spPr>
            <a:xfrm>
              <a:off x="5577842" y="3082620"/>
              <a:ext cx="1002733" cy="279764"/>
            </a:xfrm>
            <a:custGeom>
              <a:avLst/>
              <a:gdLst/>
              <a:ahLst/>
              <a:cxnLst/>
              <a:rect l="l" t="t" r="r" b="b"/>
              <a:pathLst>
                <a:path w="32250" h="8974" fill="none" extrusionOk="0">
                  <a:moveTo>
                    <a:pt x="0" y="4385"/>
                  </a:moveTo>
                  <a:lnTo>
                    <a:pt x="0" y="4385"/>
                  </a:lnTo>
                  <a:lnTo>
                    <a:pt x="223" y="4199"/>
                  </a:lnTo>
                  <a:lnTo>
                    <a:pt x="502" y="3976"/>
                  </a:lnTo>
                  <a:lnTo>
                    <a:pt x="892" y="3698"/>
                  </a:lnTo>
                  <a:lnTo>
                    <a:pt x="1375" y="3363"/>
                  </a:lnTo>
                  <a:lnTo>
                    <a:pt x="1969" y="2992"/>
                  </a:lnTo>
                  <a:lnTo>
                    <a:pt x="2675" y="2602"/>
                  </a:lnTo>
                  <a:lnTo>
                    <a:pt x="3474" y="2193"/>
                  </a:lnTo>
                  <a:lnTo>
                    <a:pt x="3901" y="1989"/>
                  </a:lnTo>
                  <a:lnTo>
                    <a:pt x="4366" y="1784"/>
                  </a:lnTo>
                  <a:lnTo>
                    <a:pt x="4849" y="1580"/>
                  </a:lnTo>
                  <a:lnTo>
                    <a:pt x="5369" y="1376"/>
                  </a:lnTo>
                  <a:lnTo>
                    <a:pt x="5908" y="1190"/>
                  </a:lnTo>
                  <a:lnTo>
                    <a:pt x="6465" y="1004"/>
                  </a:lnTo>
                  <a:lnTo>
                    <a:pt x="7041" y="837"/>
                  </a:lnTo>
                  <a:lnTo>
                    <a:pt x="7654" y="670"/>
                  </a:lnTo>
                  <a:lnTo>
                    <a:pt x="8267" y="540"/>
                  </a:lnTo>
                  <a:lnTo>
                    <a:pt x="8917" y="391"/>
                  </a:lnTo>
                  <a:lnTo>
                    <a:pt x="9604" y="280"/>
                  </a:lnTo>
                  <a:lnTo>
                    <a:pt x="10292" y="187"/>
                  </a:lnTo>
                  <a:lnTo>
                    <a:pt x="11016" y="94"/>
                  </a:lnTo>
                  <a:lnTo>
                    <a:pt x="11741" y="38"/>
                  </a:lnTo>
                  <a:lnTo>
                    <a:pt x="12502" y="1"/>
                  </a:lnTo>
                  <a:lnTo>
                    <a:pt x="13301" y="1"/>
                  </a:lnTo>
                  <a:lnTo>
                    <a:pt x="13301" y="1"/>
                  </a:lnTo>
                  <a:lnTo>
                    <a:pt x="13784" y="1"/>
                  </a:lnTo>
                  <a:lnTo>
                    <a:pt x="14286" y="19"/>
                  </a:lnTo>
                  <a:lnTo>
                    <a:pt x="14769" y="57"/>
                  </a:lnTo>
                  <a:lnTo>
                    <a:pt x="15270" y="94"/>
                  </a:lnTo>
                  <a:lnTo>
                    <a:pt x="15753" y="150"/>
                  </a:lnTo>
                  <a:lnTo>
                    <a:pt x="16218" y="205"/>
                  </a:lnTo>
                  <a:lnTo>
                    <a:pt x="17165" y="372"/>
                  </a:lnTo>
                  <a:lnTo>
                    <a:pt x="18094" y="577"/>
                  </a:lnTo>
                  <a:lnTo>
                    <a:pt x="19004" y="818"/>
                  </a:lnTo>
                  <a:lnTo>
                    <a:pt x="19896" y="1097"/>
                  </a:lnTo>
                  <a:lnTo>
                    <a:pt x="20751" y="1394"/>
                  </a:lnTo>
                  <a:lnTo>
                    <a:pt x="21605" y="1729"/>
                  </a:lnTo>
                  <a:lnTo>
                    <a:pt x="22423" y="2082"/>
                  </a:lnTo>
                  <a:lnTo>
                    <a:pt x="23221" y="2453"/>
                  </a:lnTo>
                  <a:lnTo>
                    <a:pt x="23983" y="2825"/>
                  </a:lnTo>
                  <a:lnTo>
                    <a:pt x="24726" y="3233"/>
                  </a:lnTo>
                  <a:lnTo>
                    <a:pt x="25432" y="3642"/>
                  </a:lnTo>
                  <a:lnTo>
                    <a:pt x="26119" y="4069"/>
                  </a:lnTo>
                  <a:lnTo>
                    <a:pt x="26770" y="4478"/>
                  </a:lnTo>
                  <a:lnTo>
                    <a:pt x="27401" y="4905"/>
                  </a:lnTo>
                  <a:lnTo>
                    <a:pt x="27996" y="5314"/>
                  </a:lnTo>
                  <a:lnTo>
                    <a:pt x="28553" y="5723"/>
                  </a:lnTo>
                  <a:lnTo>
                    <a:pt x="29073" y="6131"/>
                  </a:lnTo>
                  <a:lnTo>
                    <a:pt x="30002" y="6893"/>
                  </a:lnTo>
                  <a:lnTo>
                    <a:pt x="30801" y="7562"/>
                  </a:lnTo>
                  <a:lnTo>
                    <a:pt x="31414" y="8138"/>
                  </a:lnTo>
                  <a:lnTo>
                    <a:pt x="31878" y="8584"/>
                  </a:lnTo>
                  <a:lnTo>
                    <a:pt x="32250" y="897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0"/>
            <p:cNvSpPr/>
            <p:nvPr/>
          </p:nvSpPr>
          <p:spPr>
            <a:xfrm>
              <a:off x="5602654" y="3164296"/>
              <a:ext cx="977921" cy="309287"/>
            </a:xfrm>
            <a:custGeom>
              <a:avLst/>
              <a:gdLst/>
              <a:ahLst/>
              <a:cxnLst/>
              <a:rect l="l" t="t" r="r" b="b"/>
              <a:pathLst>
                <a:path w="31452" h="9921" fill="none" extrusionOk="0">
                  <a:moveTo>
                    <a:pt x="1" y="3753"/>
                  </a:moveTo>
                  <a:lnTo>
                    <a:pt x="1" y="3753"/>
                  </a:lnTo>
                  <a:lnTo>
                    <a:pt x="298" y="3549"/>
                  </a:lnTo>
                  <a:lnTo>
                    <a:pt x="670" y="3307"/>
                  </a:lnTo>
                  <a:lnTo>
                    <a:pt x="1171" y="3010"/>
                  </a:lnTo>
                  <a:lnTo>
                    <a:pt x="1803" y="2657"/>
                  </a:lnTo>
                  <a:lnTo>
                    <a:pt x="2564" y="2285"/>
                  </a:lnTo>
                  <a:lnTo>
                    <a:pt x="3419" y="1895"/>
                  </a:lnTo>
                  <a:lnTo>
                    <a:pt x="3902" y="1691"/>
                  </a:lnTo>
                  <a:lnTo>
                    <a:pt x="4404" y="1486"/>
                  </a:lnTo>
                  <a:lnTo>
                    <a:pt x="4924" y="1301"/>
                  </a:lnTo>
                  <a:lnTo>
                    <a:pt x="5481" y="1115"/>
                  </a:lnTo>
                  <a:lnTo>
                    <a:pt x="6057" y="929"/>
                  </a:lnTo>
                  <a:lnTo>
                    <a:pt x="6651" y="762"/>
                  </a:lnTo>
                  <a:lnTo>
                    <a:pt x="7283" y="595"/>
                  </a:lnTo>
                  <a:lnTo>
                    <a:pt x="7915" y="465"/>
                  </a:lnTo>
                  <a:lnTo>
                    <a:pt x="8583" y="335"/>
                  </a:lnTo>
                  <a:lnTo>
                    <a:pt x="9271" y="223"/>
                  </a:lnTo>
                  <a:lnTo>
                    <a:pt x="9958" y="130"/>
                  </a:lnTo>
                  <a:lnTo>
                    <a:pt x="10683" y="56"/>
                  </a:lnTo>
                  <a:lnTo>
                    <a:pt x="11426" y="19"/>
                  </a:lnTo>
                  <a:lnTo>
                    <a:pt x="12169" y="0"/>
                  </a:lnTo>
                  <a:lnTo>
                    <a:pt x="12949" y="0"/>
                  </a:lnTo>
                  <a:lnTo>
                    <a:pt x="13729" y="37"/>
                  </a:lnTo>
                  <a:lnTo>
                    <a:pt x="14528" y="112"/>
                  </a:lnTo>
                  <a:lnTo>
                    <a:pt x="15327" y="223"/>
                  </a:lnTo>
                  <a:lnTo>
                    <a:pt x="15327" y="223"/>
                  </a:lnTo>
                  <a:lnTo>
                    <a:pt x="16181" y="372"/>
                  </a:lnTo>
                  <a:lnTo>
                    <a:pt x="17017" y="558"/>
                  </a:lnTo>
                  <a:lnTo>
                    <a:pt x="17853" y="781"/>
                  </a:lnTo>
                  <a:lnTo>
                    <a:pt x="18652" y="1041"/>
                  </a:lnTo>
                  <a:lnTo>
                    <a:pt x="19451" y="1319"/>
                  </a:lnTo>
                  <a:lnTo>
                    <a:pt x="20213" y="1635"/>
                  </a:lnTo>
                  <a:lnTo>
                    <a:pt x="20974" y="1969"/>
                  </a:lnTo>
                  <a:lnTo>
                    <a:pt x="21717" y="2322"/>
                  </a:lnTo>
                  <a:lnTo>
                    <a:pt x="22442" y="2694"/>
                  </a:lnTo>
                  <a:lnTo>
                    <a:pt x="23129" y="3084"/>
                  </a:lnTo>
                  <a:lnTo>
                    <a:pt x="23817" y="3493"/>
                  </a:lnTo>
                  <a:lnTo>
                    <a:pt x="24467" y="3901"/>
                  </a:lnTo>
                  <a:lnTo>
                    <a:pt x="25098" y="4329"/>
                  </a:lnTo>
                  <a:lnTo>
                    <a:pt x="25693" y="4737"/>
                  </a:lnTo>
                  <a:lnTo>
                    <a:pt x="26269" y="5165"/>
                  </a:lnTo>
                  <a:lnTo>
                    <a:pt x="26826" y="5592"/>
                  </a:lnTo>
                  <a:lnTo>
                    <a:pt x="27365" y="6019"/>
                  </a:lnTo>
                  <a:lnTo>
                    <a:pt x="27866" y="6428"/>
                  </a:lnTo>
                  <a:lnTo>
                    <a:pt x="28777" y="7227"/>
                  </a:lnTo>
                  <a:lnTo>
                    <a:pt x="29557" y="7951"/>
                  </a:lnTo>
                  <a:lnTo>
                    <a:pt x="30226" y="8602"/>
                  </a:lnTo>
                  <a:lnTo>
                    <a:pt x="30746" y="9140"/>
                  </a:lnTo>
                  <a:lnTo>
                    <a:pt x="31136" y="9568"/>
                  </a:lnTo>
                  <a:lnTo>
                    <a:pt x="31452" y="992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0"/>
            <p:cNvSpPr/>
            <p:nvPr/>
          </p:nvSpPr>
          <p:spPr>
            <a:xfrm>
              <a:off x="5639622" y="3243043"/>
              <a:ext cx="878581" cy="337688"/>
            </a:xfrm>
            <a:custGeom>
              <a:avLst/>
              <a:gdLst/>
              <a:ahLst/>
              <a:cxnLst/>
              <a:rect l="l" t="t" r="r" b="b"/>
              <a:pathLst>
                <a:path w="28257" h="10832" fill="none" extrusionOk="0">
                  <a:moveTo>
                    <a:pt x="1" y="3679"/>
                  </a:moveTo>
                  <a:lnTo>
                    <a:pt x="1" y="3679"/>
                  </a:lnTo>
                  <a:lnTo>
                    <a:pt x="261" y="3475"/>
                  </a:lnTo>
                  <a:lnTo>
                    <a:pt x="595" y="3252"/>
                  </a:lnTo>
                  <a:lnTo>
                    <a:pt x="1023" y="2955"/>
                  </a:lnTo>
                  <a:lnTo>
                    <a:pt x="1598" y="2620"/>
                  </a:lnTo>
                  <a:lnTo>
                    <a:pt x="2249" y="2249"/>
                  </a:lnTo>
                  <a:lnTo>
                    <a:pt x="3029" y="1858"/>
                  </a:lnTo>
                  <a:lnTo>
                    <a:pt x="3456" y="1673"/>
                  </a:lnTo>
                  <a:lnTo>
                    <a:pt x="3902" y="1487"/>
                  </a:lnTo>
                  <a:lnTo>
                    <a:pt x="4366" y="1283"/>
                  </a:lnTo>
                  <a:lnTo>
                    <a:pt x="4849" y="1097"/>
                  </a:lnTo>
                  <a:lnTo>
                    <a:pt x="5370" y="930"/>
                  </a:lnTo>
                  <a:lnTo>
                    <a:pt x="5890" y="762"/>
                  </a:lnTo>
                  <a:lnTo>
                    <a:pt x="6447" y="614"/>
                  </a:lnTo>
                  <a:lnTo>
                    <a:pt x="7023" y="465"/>
                  </a:lnTo>
                  <a:lnTo>
                    <a:pt x="7617" y="335"/>
                  </a:lnTo>
                  <a:lnTo>
                    <a:pt x="8230" y="224"/>
                  </a:lnTo>
                  <a:lnTo>
                    <a:pt x="8843" y="131"/>
                  </a:lnTo>
                  <a:lnTo>
                    <a:pt x="9494" y="75"/>
                  </a:lnTo>
                  <a:lnTo>
                    <a:pt x="10144" y="19"/>
                  </a:lnTo>
                  <a:lnTo>
                    <a:pt x="10813" y="1"/>
                  </a:lnTo>
                  <a:lnTo>
                    <a:pt x="11500" y="1"/>
                  </a:lnTo>
                  <a:lnTo>
                    <a:pt x="12206" y="38"/>
                  </a:lnTo>
                  <a:lnTo>
                    <a:pt x="12912" y="112"/>
                  </a:lnTo>
                  <a:lnTo>
                    <a:pt x="13636" y="205"/>
                  </a:lnTo>
                  <a:lnTo>
                    <a:pt x="13636" y="205"/>
                  </a:lnTo>
                  <a:lnTo>
                    <a:pt x="14082" y="279"/>
                  </a:lnTo>
                  <a:lnTo>
                    <a:pt x="14528" y="372"/>
                  </a:lnTo>
                  <a:lnTo>
                    <a:pt x="14955" y="465"/>
                  </a:lnTo>
                  <a:lnTo>
                    <a:pt x="15383" y="577"/>
                  </a:lnTo>
                  <a:lnTo>
                    <a:pt x="16219" y="818"/>
                  </a:lnTo>
                  <a:lnTo>
                    <a:pt x="17017" y="1097"/>
                  </a:lnTo>
                  <a:lnTo>
                    <a:pt x="17798" y="1413"/>
                  </a:lnTo>
                  <a:lnTo>
                    <a:pt x="18541" y="1747"/>
                  </a:lnTo>
                  <a:lnTo>
                    <a:pt x="19265" y="2119"/>
                  </a:lnTo>
                  <a:lnTo>
                    <a:pt x="19953" y="2509"/>
                  </a:lnTo>
                  <a:lnTo>
                    <a:pt x="20621" y="2917"/>
                  </a:lnTo>
                  <a:lnTo>
                    <a:pt x="21272" y="3345"/>
                  </a:lnTo>
                  <a:lnTo>
                    <a:pt x="21885" y="3772"/>
                  </a:lnTo>
                  <a:lnTo>
                    <a:pt x="22460" y="4236"/>
                  </a:lnTo>
                  <a:lnTo>
                    <a:pt x="23036" y="4682"/>
                  </a:lnTo>
                  <a:lnTo>
                    <a:pt x="23557" y="5147"/>
                  </a:lnTo>
                  <a:lnTo>
                    <a:pt x="24058" y="5611"/>
                  </a:lnTo>
                  <a:lnTo>
                    <a:pt x="24541" y="6076"/>
                  </a:lnTo>
                  <a:lnTo>
                    <a:pt x="24987" y="6540"/>
                  </a:lnTo>
                  <a:lnTo>
                    <a:pt x="25396" y="7004"/>
                  </a:lnTo>
                  <a:lnTo>
                    <a:pt x="25804" y="7432"/>
                  </a:lnTo>
                  <a:lnTo>
                    <a:pt x="26157" y="7859"/>
                  </a:lnTo>
                  <a:lnTo>
                    <a:pt x="26789" y="8676"/>
                  </a:lnTo>
                  <a:lnTo>
                    <a:pt x="27328" y="9382"/>
                  </a:lnTo>
                  <a:lnTo>
                    <a:pt x="27736" y="9977"/>
                  </a:lnTo>
                  <a:lnTo>
                    <a:pt x="28034" y="10423"/>
                  </a:lnTo>
                  <a:lnTo>
                    <a:pt x="28257" y="1083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0"/>
            <p:cNvSpPr/>
            <p:nvPr/>
          </p:nvSpPr>
          <p:spPr>
            <a:xfrm>
              <a:off x="5706067" y="3397106"/>
              <a:ext cx="550493" cy="139009"/>
            </a:xfrm>
            <a:custGeom>
              <a:avLst/>
              <a:gdLst/>
              <a:ahLst/>
              <a:cxnLst/>
              <a:rect l="l" t="t" r="r" b="b"/>
              <a:pathLst>
                <a:path w="17705" h="4459" fill="none" extrusionOk="0">
                  <a:moveTo>
                    <a:pt x="0" y="2285"/>
                  </a:moveTo>
                  <a:lnTo>
                    <a:pt x="0" y="2285"/>
                  </a:lnTo>
                  <a:lnTo>
                    <a:pt x="130" y="2211"/>
                  </a:lnTo>
                  <a:lnTo>
                    <a:pt x="483" y="2025"/>
                  </a:lnTo>
                  <a:lnTo>
                    <a:pt x="1040" y="1747"/>
                  </a:lnTo>
                  <a:lnTo>
                    <a:pt x="1802" y="1431"/>
                  </a:lnTo>
                  <a:lnTo>
                    <a:pt x="2229" y="1245"/>
                  </a:lnTo>
                  <a:lnTo>
                    <a:pt x="2712" y="1059"/>
                  </a:lnTo>
                  <a:lnTo>
                    <a:pt x="3233" y="892"/>
                  </a:lnTo>
                  <a:lnTo>
                    <a:pt x="3771" y="725"/>
                  </a:lnTo>
                  <a:lnTo>
                    <a:pt x="4347" y="558"/>
                  </a:lnTo>
                  <a:lnTo>
                    <a:pt x="4960" y="409"/>
                  </a:lnTo>
                  <a:lnTo>
                    <a:pt x="5592" y="279"/>
                  </a:lnTo>
                  <a:lnTo>
                    <a:pt x="6242" y="167"/>
                  </a:lnTo>
                  <a:lnTo>
                    <a:pt x="6929" y="75"/>
                  </a:lnTo>
                  <a:lnTo>
                    <a:pt x="7617" y="19"/>
                  </a:lnTo>
                  <a:lnTo>
                    <a:pt x="8323" y="0"/>
                  </a:lnTo>
                  <a:lnTo>
                    <a:pt x="9047" y="0"/>
                  </a:lnTo>
                  <a:lnTo>
                    <a:pt x="9790" y="56"/>
                  </a:lnTo>
                  <a:lnTo>
                    <a:pt x="10143" y="112"/>
                  </a:lnTo>
                  <a:lnTo>
                    <a:pt x="10515" y="167"/>
                  </a:lnTo>
                  <a:lnTo>
                    <a:pt x="10886" y="223"/>
                  </a:lnTo>
                  <a:lnTo>
                    <a:pt x="11258" y="298"/>
                  </a:lnTo>
                  <a:lnTo>
                    <a:pt x="11629" y="390"/>
                  </a:lnTo>
                  <a:lnTo>
                    <a:pt x="12001" y="502"/>
                  </a:lnTo>
                  <a:lnTo>
                    <a:pt x="12372" y="632"/>
                  </a:lnTo>
                  <a:lnTo>
                    <a:pt x="12744" y="762"/>
                  </a:lnTo>
                  <a:lnTo>
                    <a:pt x="13116" y="911"/>
                  </a:lnTo>
                  <a:lnTo>
                    <a:pt x="13487" y="1078"/>
                  </a:lnTo>
                  <a:lnTo>
                    <a:pt x="13859" y="1264"/>
                  </a:lnTo>
                  <a:lnTo>
                    <a:pt x="14230" y="1449"/>
                  </a:lnTo>
                  <a:lnTo>
                    <a:pt x="14583" y="1672"/>
                  </a:lnTo>
                  <a:lnTo>
                    <a:pt x="14955" y="1895"/>
                  </a:lnTo>
                  <a:lnTo>
                    <a:pt x="15308" y="2155"/>
                  </a:lnTo>
                  <a:lnTo>
                    <a:pt x="15661" y="2415"/>
                  </a:lnTo>
                  <a:lnTo>
                    <a:pt x="16014" y="2713"/>
                  </a:lnTo>
                  <a:lnTo>
                    <a:pt x="16367" y="3010"/>
                  </a:lnTo>
                  <a:lnTo>
                    <a:pt x="16701" y="3344"/>
                  </a:lnTo>
                  <a:lnTo>
                    <a:pt x="17035" y="3697"/>
                  </a:lnTo>
                  <a:lnTo>
                    <a:pt x="17370" y="4069"/>
                  </a:lnTo>
                  <a:lnTo>
                    <a:pt x="17704" y="445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0"/>
            <p:cNvSpPr/>
            <p:nvPr/>
          </p:nvSpPr>
          <p:spPr>
            <a:xfrm>
              <a:off x="5753420" y="3508305"/>
              <a:ext cx="189478" cy="24348"/>
            </a:xfrm>
            <a:custGeom>
              <a:avLst/>
              <a:gdLst/>
              <a:ahLst/>
              <a:cxnLst/>
              <a:rect l="l" t="t" r="r" b="b"/>
              <a:pathLst>
                <a:path w="6094" h="781" fill="none" extrusionOk="0">
                  <a:moveTo>
                    <a:pt x="0" y="780"/>
                  </a:moveTo>
                  <a:lnTo>
                    <a:pt x="0" y="780"/>
                  </a:lnTo>
                  <a:lnTo>
                    <a:pt x="131" y="725"/>
                  </a:lnTo>
                  <a:lnTo>
                    <a:pt x="521" y="576"/>
                  </a:lnTo>
                  <a:lnTo>
                    <a:pt x="781" y="483"/>
                  </a:lnTo>
                  <a:lnTo>
                    <a:pt x="1097" y="372"/>
                  </a:lnTo>
                  <a:lnTo>
                    <a:pt x="1468" y="279"/>
                  </a:lnTo>
                  <a:lnTo>
                    <a:pt x="1877" y="186"/>
                  </a:lnTo>
                  <a:lnTo>
                    <a:pt x="2323" y="112"/>
                  </a:lnTo>
                  <a:lnTo>
                    <a:pt x="2787" y="37"/>
                  </a:lnTo>
                  <a:lnTo>
                    <a:pt x="3289" y="0"/>
                  </a:lnTo>
                  <a:lnTo>
                    <a:pt x="3827" y="0"/>
                  </a:lnTo>
                  <a:lnTo>
                    <a:pt x="4366" y="19"/>
                  </a:lnTo>
                  <a:lnTo>
                    <a:pt x="4942" y="93"/>
                  </a:lnTo>
                  <a:lnTo>
                    <a:pt x="5221" y="130"/>
                  </a:lnTo>
                  <a:lnTo>
                    <a:pt x="5518" y="186"/>
                  </a:lnTo>
                  <a:lnTo>
                    <a:pt x="5815" y="260"/>
                  </a:lnTo>
                  <a:lnTo>
                    <a:pt x="6094" y="35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0"/>
            <p:cNvSpPr/>
            <p:nvPr/>
          </p:nvSpPr>
          <p:spPr>
            <a:xfrm>
              <a:off x="5808858" y="3494401"/>
              <a:ext cx="771716" cy="103096"/>
            </a:xfrm>
            <a:custGeom>
              <a:avLst/>
              <a:gdLst/>
              <a:ahLst/>
              <a:cxnLst/>
              <a:rect l="l" t="t" r="r" b="b"/>
              <a:pathLst>
                <a:path w="24820" h="3307" fill="none" extrusionOk="0">
                  <a:moveTo>
                    <a:pt x="1" y="3307"/>
                  </a:moveTo>
                  <a:lnTo>
                    <a:pt x="1" y="3307"/>
                  </a:lnTo>
                  <a:lnTo>
                    <a:pt x="168" y="3158"/>
                  </a:lnTo>
                  <a:lnTo>
                    <a:pt x="632" y="2787"/>
                  </a:lnTo>
                  <a:lnTo>
                    <a:pt x="985" y="2545"/>
                  </a:lnTo>
                  <a:lnTo>
                    <a:pt x="1394" y="2267"/>
                  </a:lnTo>
                  <a:lnTo>
                    <a:pt x="1877" y="1951"/>
                  </a:lnTo>
                  <a:lnTo>
                    <a:pt x="2416" y="1654"/>
                  </a:lnTo>
                  <a:lnTo>
                    <a:pt x="3029" y="1338"/>
                  </a:lnTo>
                  <a:lnTo>
                    <a:pt x="3698" y="1041"/>
                  </a:lnTo>
                  <a:lnTo>
                    <a:pt x="4422" y="762"/>
                  </a:lnTo>
                  <a:lnTo>
                    <a:pt x="4812" y="632"/>
                  </a:lnTo>
                  <a:lnTo>
                    <a:pt x="5202" y="520"/>
                  </a:lnTo>
                  <a:lnTo>
                    <a:pt x="5611" y="409"/>
                  </a:lnTo>
                  <a:lnTo>
                    <a:pt x="6038" y="297"/>
                  </a:lnTo>
                  <a:lnTo>
                    <a:pt x="6466" y="205"/>
                  </a:lnTo>
                  <a:lnTo>
                    <a:pt x="6912" y="130"/>
                  </a:lnTo>
                  <a:lnTo>
                    <a:pt x="7376" y="75"/>
                  </a:lnTo>
                  <a:lnTo>
                    <a:pt x="7840" y="37"/>
                  </a:lnTo>
                  <a:lnTo>
                    <a:pt x="8323" y="0"/>
                  </a:lnTo>
                  <a:lnTo>
                    <a:pt x="8825" y="0"/>
                  </a:lnTo>
                  <a:lnTo>
                    <a:pt x="8825" y="0"/>
                  </a:lnTo>
                  <a:lnTo>
                    <a:pt x="9475" y="19"/>
                  </a:lnTo>
                  <a:lnTo>
                    <a:pt x="10107" y="56"/>
                  </a:lnTo>
                  <a:lnTo>
                    <a:pt x="10683" y="130"/>
                  </a:lnTo>
                  <a:lnTo>
                    <a:pt x="11240" y="223"/>
                  </a:lnTo>
                  <a:lnTo>
                    <a:pt x="11779" y="353"/>
                  </a:lnTo>
                  <a:lnTo>
                    <a:pt x="12280" y="483"/>
                  </a:lnTo>
                  <a:lnTo>
                    <a:pt x="12763" y="650"/>
                  </a:lnTo>
                  <a:lnTo>
                    <a:pt x="13209" y="818"/>
                  </a:lnTo>
                  <a:lnTo>
                    <a:pt x="13655" y="985"/>
                  </a:lnTo>
                  <a:lnTo>
                    <a:pt x="14082" y="1189"/>
                  </a:lnTo>
                  <a:lnTo>
                    <a:pt x="14900" y="1579"/>
                  </a:lnTo>
                  <a:lnTo>
                    <a:pt x="15698" y="1969"/>
                  </a:lnTo>
                  <a:lnTo>
                    <a:pt x="16479" y="2341"/>
                  </a:lnTo>
                  <a:lnTo>
                    <a:pt x="16869" y="2508"/>
                  </a:lnTo>
                  <a:lnTo>
                    <a:pt x="17278" y="2675"/>
                  </a:lnTo>
                  <a:lnTo>
                    <a:pt x="17668" y="2824"/>
                  </a:lnTo>
                  <a:lnTo>
                    <a:pt x="18095" y="2954"/>
                  </a:lnTo>
                  <a:lnTo>
                    <a:pt x="18522" y="3047"/>
                  </a:lnTo>
                  <a:lnTo>
                    <a:pt x="18968" y="3121"/>
                  </a:lnTo>
                  <a:lnTo>
                    <a:pt x="19432" y="3177"/>
                  </a:lnTo>
                  <a:lnTo>
                    <a:pt x="19915" y="3214"/>
                  </a:lnTo>
                  <a:lnTo>
                    <a:pt x="20417" y="3196"/>
                  </a:lnTo>
                  <a:lnTo>
                    <a:pt x="20956" y="3158"/>
                  </a:lnTo>
                  <a:lnTo>
                    <a:pt x="21513" y="3084"/>
                  </a:lnTo>
                  <a:lnTo>
                    <a:pt x="22108" y="2954"/>
                  </a:lnTo>
                  <a:lnTo>
                    <a:pt x="22721" y="2787"/>
                  </a:lnTo>
                  <a:lnTo>
                    <a:pt x="23389" y="2582"/>
                  </a:lnTo>
                  <a:lnTo>
                    <a:pt x="24077" y="2322"/>
                  </a:lnTo>
                  <a:lnTo>
                    <a:pt x="24820" y="200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0"/>
            <p:cNvSpPr/>
            <p:nvPr/>
          </p:nvSpPr>
          <p:spPr>
            <a:xfrm>
              <a:off x="5912271" y="3511173"/>
              <a:ext cx="282475" cy="185367"/>
            </a:xfrm>
            <a:custGeom>
              <a:avLst/>
              <a:gdLst/>
              <a:ahLst/>
              <a:cxnLst/>
              <a:rect l="l" t="t" r="r" b="b"/>
              <a:pathLst>
                <a:path w="9085" h="5946" fill="none" extrusionOk="0">
                  <a:moveTo>
                    <a:pt x="0" y="5946"/>
                  </a:moveTo>
                  <a:lnTo>
                    <a:pt x="0" y="5946"/>
                  </a:lnTo>
                  <a:lnTo>
                    <a:pt x="112" y="5723"/>
                  </a:lnTo>
                  <a:lnTo>
                    <a:pt x="260" y="5463"/>
                  </a:lnTo>
                  <a:lnTo>
                    <a:pt x="483" y="5128"/>
                  </a:lnTo>
                  <a:lnTo>
                    <a:pt x="762" y="4738"/>
                  </a:lnTo>
                  <a:lnTo>
                    <a:pt x="1115" y="4292"/>
                  </a:lnTo>
                  <a:lnTo>
                    <a:pt x="1523" y="3809"/>
                  </a:lnTo>
                  <a:lnTo>
                    <a:pt x="1765" y="3549"/>
                  </a:lnTo>
                  <a:lnTo>
                    <a:pt x="2025" y="3289"/>
                  </a:lnTo>
                  <a:lnTo>
                    <a:pt x="2304" y="3029"/>
                  </a:lnTo>
                  <a:lnTo>
                    <a:pt x="2601" y="2769"/>
                  </a:lnTo>
                  <a:lnTo>
                    <a:pt x="2917" y="2509"/>
                  </a:lnTo>
                  <a:lnTo>
                    <a:pt x="3270" y="2267"/>
                  </a:lnTo>
                  <a:lnTo>
                    <a:pt x="3623" y="2007"/>
                  </a:lnTo>
                  <a:lnTo>
                    <a:pt x="4013" y="1766"/>
                  </a:lnTo>
                  <a:lnTo>
                    <a:pt x="4403" y="1524"/>
                  </a:lnTo>
                  <a:lnTo>
                    <a:pt x="4830" y="1283"/>
                  </a:lnTo>
                  <a:lnTo>
                    <a:pt x="5276" y="1078"/>
                  </a:lnTo>
                  <a:lnTo>
                    <a:pt x="5759" y="874"/>
                  </a:lnTo>
                  <a:lnTo>
                    <a:pt x="6261" y="670"/>
                  </a:lnTo>
                  <a:lnTo>
                    <a:pt x="6762" y="503"/>
                  </a:lnTo>
                  <a:lnTo>
                    <a:pt x="7320" y="335"/>
                  </a:lnTo>
                  <a:lnTo>
                    <a:pt x="7877" y="205"/>
                  </a:lnTo>
                  <a:lnTo>
                    <a:pt x="8471" y="94"/>
                  </a:lnTo>
                  <a:lnTo>
                    <a:pt x="908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0"/>
            <p:cNvSpPr/>
            <p:nvPr/>
          </p:nvSpPr>
          <p:spPr>
            <a:xfrm>
              <a:off x="6076314" y="3557529"/>
              <a:ext cx="224705" cy="253671"/>
            </a:xfrm>
            <a:custGeom>
              <a:avLst/>
              <a:gdLst/>
              <a:ahLst/>
              <a:cxnLst/>
              <a:rect l="l" t="t" r="r" b="b"/>
              <a:pathLst>
                <a:path w="7227" h="8137" fill="none" extrusionOk="0">
                  <a:moveTo>
                    <a:pt x="7227" y="0"/>
                  </a:moveTo>
                  <a:lnTo>
                    <a:pt x="7227" y="0"/>
                  </a:lnTo>
                  <a:lnTo>
                    <a:pt x="6985" y="130"/>
                  </a:lnTo>
                  <a:lnTo>
                    <a:pt x="6688" y="297"/>
                  </a:lnTo>
                  <a:lnTo>
                    <a:pt x="6316" y="520"/>
                  </a:lnTo>
                  <a:lnTo>
                    <a:pt x="5870" y="799"/>
                  </a:lnTo>
                  <a:lnTo>
                    <a:pt x="5369" y="1152"/>
                  </a:lnTo>
                  <a:lnTo>
                    <a:pt x="4812" y="1561"/>
                  </a:lnTo>
                  <a:lnTo>
                    <a:pt x="4217" y="2044"/>
                  </a:lnTo>
                  <a:lnTo>
                    <a:pt x="3604" y="2582"/>
                  </a:lnTo>
                  <a:lnTo>
                    <a:pt x="3307" y="2880"/>
                  </a:lnTo>
                  <a:lnTo>
                    <a:pt x="2991" y="3177"/>
                  </a:lnTo>
                  <a:lnTo>
                    <a:pt x="2694" y="3511"/>
                  </a:lnTo>
                  <a:lnTo>
                    <a:pt x="2396" y="3846"/>
                  </a:lnTo>
                  <a:lnTo>
                    <a:pt x="2099" y="4217"/>
                  </a:lnTo>
                  <a:lnTo>
                    <a:pt x="1821" y="4589"/>
                  </a:lnTo>
                  <a:lnTo>
                    <a:pt x="1542" y="4979"/>
                  </a:lnTo>
                  <a:lnTo>
                    <a:pt x="1263" y="5369"/>
                  </a:lnTo>
                  <a:lnTo>
                    <a:pt x="1022" y="5796"/>
                  </a:lnTo>
                  <a:lnTo>
                    <a:pt x="780" y="6242"/>
                  </a:lnTo>
                  <a:lnTo>
                    <a:pt x="557" y="6688"/>
                  </a:lnTo>
                  <a:lnTo>
                    <a:pt x="353" y="7152"/>
                  </a:lnTo>
                  <a:lnTo>
                    <a:pt x="167" y="7635"/>
                  </a:lnTo>
                  <a:lnTo>
                    <a:pt x="0" y="813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0"/>
            <p:cNvSpPr/>
            <p:nvPr/>
          </p:nvSpPr>
          <p:spPr>
            <a:xfrm>
              <a:off x="6256525" y="3591696"/>
              <a:ext cx="139232" cy="303489"/>
            </a:xfrm>
            <a:custGeom>
              <a:avLst/>
              <a:gdLst/>
              <a:ahLst/>
              <a:cxnLst/>
              <a:rect l="l" t="t" r="r" b="b"/>
              <a:pathLst>
                <a:path w="4478" h="9735" fill="none" extrusionOk="0">
                  <a:moveTo>
                    <a:pt x="4477" y="0"/>
                  </a:moveTo>
                  <a:lnTo>
                    <a:pt x="4477" y="0"/>
                  </a:lnTo>
                  <a:lnTo>
                    <a:pt x="4329" y="130"/>
                  </a:lnTo>
                  <a:lnTo>
                    <a:pt x="4143" y="297"/>
                  </a:lnTo>
                  <a:lnTo>
                    <a:pt x="3901" y="520"/>
                  </a:lnTo>
                  <a:lnTo>
                    <a:pt x="3604" y="836"/>
                  </a:lnTo>
                  <a:lnTo>
                    <a:pt x="3270" y="1226"/>
                  </a:lnTo>
                  <a:lnTo>
                    <a:pt x="2917" y="1691"/>
                  </a:lnTo>
                  <a:lnTo>
                    <a:pt x="2527" y="2229"/>
                  </a:lnTo>
                  <a:lnTo>
                    <a:pt x="2136" y="2861"/>
                  </a:lnTo>
                  <a:lnTo>
                    <a:pt x="1951" y="3195"/>
                  </a:lnTo>
                  <a:lnTo>
                    <a:pt x="1765" y="3567"/>
                  </a:lnTo>
                  <a:lnTo>
                    <a:pt x="1561" y="3957"/>
                  </a:lnTo>
                  <a:lnTo>
                    <a:pt x="1375" y="4366"/>
                  </a:lnTo>
                  <a:lnTo>
                    <a:pt x="1208" y="4793"/>
                  </a:lnTo>
                  <a:lnTo>
                    <a:pt x="1022" y="5239"/>
                  </a:lnTo>
                  <a:lnTo>
                    <a:pt x="855" y="5722"/>
                  </a:lnTo>
                  <a:lnTo>
                    <a:pt x="706" y="6224"/>
                  </a:lnTo>
                  <a:lnTo>
                    <a:pt x="557" y="6744"/>
                  </a:lnTo>
                  <a:lnTo>
                    <a:pt x="409" y="7301"/>
                  </a:lnTo>
                  <a:lnTo>
                    <a:pt x="297" y="7877"/>
                  </a:lnTo>
                  <a:lnTo>
                    <a:pt x="186" y="8471"/>
                  </a:lnTo>
                  <a:lnTo>
                    <a:pt x="74" y="9084"/>
                  </a:lnTo>
                  <a:lnTo>
                    <a:pt x="0" y="97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0"/>
            <p:cNvSpPr/>
            <p:nvPr/>
          </p:nvSpPr>
          <p:spPr>
            <a:xfrm>
              <a:off x="6414194" y="3585305"/>
              <a:ext cx="86686" cy="354491"/>
            </a:xfrm>
            <a:custGeom>
              <a:avLst/>
              <a:gdLst/>
              <a:ahLst/>
              <a:cxnLst/>
              <a:rect l="l" t="t" r="r" b="b"/>
              <a:pathLst>
                <a:path w="2788" h="11371" fill="none" extrusionOk="0">
                  <a:moveTo>
                    <a:pt x="2787" y="1"/>
                  </a:moveTo>
                  <a:lnTo>
                    <a:pt x="2787" y="1"/>
                  </a:lnTo>
                  <a:lnTo>
                    <a:pt x="2676" y="280"/>
                  </a:lnTo>
                  <a:lnTo>
                    <a:pt x="2397" y="1041"/>
                  </a:lnTo>
                  <a:lnTo>
                    <a:pt x="1988" y="2230"/>
                  </a:lnTo>
                  <a:lnTo>
                    <a:pt x="1765" y="2936"/>
                  </a:lnTo>
                  <a:lnTo>
                    <a:pt x="1524" y="3735"/>
                  </a:lnTo>
                  <a:lnTo>
                    <a:pt x="1282" y="4589"/>
                  </a:lnTo>
                  <a:lnTo>
                    <a:pt x="1041" y="5481"/>
                  </a:lnTo>
                  <a:lnTo>
                    <a:pt x="799" y="6429"/>
                  </a:lnTo>
                  <a:lnTo>
                    <a:pt x="577" y="7395"/>
                  </a:lnTo>
                  <a:lnTo>
                    <a:pt x="391" y="8379"/>
                  </a:lnTo>
                  <a:lnTo>
                    <a:pt x="224" y="9382"/>
                  </a:lnTo>
                  <a:lnTo>
                    <a:pt x="94" y="10385"/>
                  </a:lnTo>
                  <a:lnTo>
                    <a:pt x="38" y="10868"/>
                  </a:lnTo>
                  <a:lnTo>
                    <a:pt x="1" y="1137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0"/>
            <p:cNvSpPr/>
            <p:nvPr/>
          </p:nvSpPr>
          <p:spPr>
            <a:xfrm>
              <a:off x="6559177" y="3804804"/>
              <a:ext cx="34108" cy="154659"/>
            </a:xfrm>
            <a:custGeom>
              <a:avLst/>
              <a:gdLst/>
              <a:ahLst/>
              <a:cxnLst/>
              <a:rect l="l" t="t" r="r" b="b"/>
              <a:pathLst>
                <a:path w="1097" h="4961" fill="none" extrusionOk="0">
                  <a:moveTo>
                    <a:pt x="1097" y="1"/>
                  </a:moveTo>
                  <a:lnTo>
                    <a:pt x="1097" y="1"/>
                  </a:lnTo>
                  <a:lnTo>
                    <a:pt x="929" y="391"/>
                  </a:lnTo>
                  <a:lnTo>
                    <a:pt x="762" y="855"/>
                  </a:lnTo>
                  <a:lnTo>
                    <a:pt x="558" y="1450"/>
                  </a:lnTo>
                  <a:lnTo>
                    <a:pt x="446" y="1803"/>
                  </a:lnTo>
                  <a:lnTo>
                    <a:pt x="353" y="2193"/>
                  </a:lnTo>
                  <a:lnTo>
                    <a:pt x="261" y="2601"/>
                  </a:lnTo>
                  <a:lnTo>
                    <a:pt x="186" y="3029"/>
                  </a:lnTo>
                  <a:lnTo>
                    <a:pt x="112" y="3475"/>
                  </a:lnTo>
                  <a:lnTo>
                    <a:pt x="56" y="3958"/>
                  </a:lnTo>
                  <a:lnTo>
                    <a:pt x="19" y="4441"/>
                  </a:lnTo>
                  <a:lnTo>
                    <a:pt x="0" y="496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0"/>
            <p:cNvSpPr/>
            <p:nvPr/>
          </p:nvSpPr>
          <p:spPr>
            <a:xfrm>
              <a:off x="7357410" y="2965061"/>
              <a:ext cx="400316" cy="120491"/>
            </a:xfrm>
            <a:custGeom>
              <a:avLst/>
              <a:gdLst/>
              <a:ahLst/>
              <a:cxnLst/>
              <a:rect l="l" t="t" r="r" b="b"/>
              <a:pathLst>
                <a:path w="12875" h="3865" fill="none" extrusionOk="0">
                  <a:moveTo>
                    <a:pt x="12875" y="948"/>
                  </a:moveTo>
                  <a:lnTo>
                    <a:pt x="12875" y="948"/>
                  </a:lnTo>
                  <a:lnTo>
                    <a:pt x="12522" y="800"/>
                  </a:lnTo>
                  <a:lnTo>
                    <a:pt x="12113" y="670"/>
                  </a:lnTo>
                  <a:lnTo>
                    <a:pt x="11556" y="502"/>
                  </a:lnTo>
                  <a:lnTo>
                    <a:pt x="10869" y="335"/>
                  </a:lnTo>
                  <a:lnTo>
                    <a:pt x="10497" y="242"/>
                  </a:lnTo>
                  <a:lnTo>
                    <a:pt x="10088" y="168"/>
                  </a:lnTo>
                  <a:lnTo>
                    <a:pt x="9661" y="112"/>
                  </a:lnTo>
                  <a:lnTo>
                    <a:pt x="9215" y="56"/>
                  </a:lnTo>
                  <a:lnTo>
                    <a:pt x="8751" y="19"/>
                  </a:lnTo>
                  <a:lnTo>
                    <a:pt x="8268" y="1"/>
                  </a:lnTo>
                  <a:lnTo>
                    <a:pt x="7766" y="1"/>
                  </a:lnTo>
                  <a:lnTo>
                    <a:pt x="7265" y="19"/>
                  </a:lnTo>
                  <a:lnTo>
                    <a:pt x="6744" y="56"/>
                  </a:lnTo>
                  <a:lnTo>
                    <a:pt x="6224" y="112"/>
                  </a:lnTo>
                  <a:lnTo>
                    <a:pt x="5686" y="224"/>
                  </a:lnTo>
                  <a:lnTo>
                    <a:pt x="5147" y="335"/>
                  </a:lnTo>
                  <a:lnTo>
                    <a:pt x="4608" y="502"/>
                  </a:lnTo>
                  <a:lnTo>
                    <a:pt x="4069" y="707"/>
                  </a:lnTo>
                  <a:lnTo>
                    <a:pt x="3531" y="930"/>
                  </a:lnTo>
                  <a:lnTo>
                    <a:pt x="3010" y="1208"/>
                  </a:lnTo>
                  <a:lnTo>
                    <a:pt x="2472" y="1524"/>
                  </a:lnTo>
                  <a:lnTo>
                    <a:pt x="1952" y="1896"/>
                  </a:lnTo>
                  <a:lnTo>
                    <a:pt x="1692" y="2100"/>
                  </a:lnTo>
                  <a:lnTo>
                    <a:pt x="1450" y="2304"/>
                  </a:lnTo>
                  <a:lnTo>
                    <a:pt x="1190" y="2546"/>
                  </a:lnTo>
                  <a:lnTo>
                    <a:pt x="948" y="2769"/>
                  </a:lnTo>
                  <a:lnTo>
                    <a:pt x="707" y="3029"/>
                  </a:lnTo>
                  <a:lnTo>
                    <a:pt x="465" y="3289"/>
                  </a:lnTo>
                  <a:lnTo>
                    <a:pt x="224" y="3568"/>
                  </a:lnTo>
                  <a:lnTo>
                    <a:pt x="1" y="386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0"/>
            <p:cNvSpPr/>
            <p:nvPr/>
          </p:nvSpPr>
          <p:spPr>
            <a:xfrm>
              <a:off x="7412879" y="3035141"/>
              <a:ext cx="333871" cy="57954"/>
            </a:xfrm>
            <a:custGeom>
              <a:avLst/>
              <a:gdLst/>
              <a:ahLst/>
              <a:cxnLst/>
              <a:rect l="l" t="t" r="r" b="b"/>
              <a:pathLst>
                <a:path w="10738" h="1859" fill="none" extrusionOk="0">
                  <a:moveTo>
                    <a:pt x="10738" y="669"/>
                  </a:moveTo>
                  <a:lnTo>
                    <a:pt x="10738" y="669"/>
                  </a:lnTo>
                  <a:lnTo>
                    <a:pt x="10534" y="576"/>
                  </a:lnTo>
                  <a:lnTo>
                    <a:pt x="10255" y="484"/>
                  </a:lnTo>
                  <a:lnTo>
                    <a:pt x="9902" y="391"/>
                  </a:lnTo>
                  <a:lnTo>
                    <a:pt x="9438" y="279"/>
                  </a:lnTo>
                  <a:lnTo>
                    <a:pt x="8899" y="168"/>
                  </a:lnTo>
                  <a:lnTo>
                    <a:pt x="8286" y="75"/>
                  </a:lnTo>
                  <a:lnTo>
                    <a:pt x="7580" y="19"/>
                  </a:lnTo>
                  <a:lnTo>
                    <a:pt x="7208" y="1"/>
                  </a:lnTo>
                  <a:lnTo>
                    <a:pt x="6818" y="1"/>
                  </a:lnTo>
                  <a:lnTo>
                    <a:pt x="6409" y="1"/>
                  </a:lnTo>
                  <a:lnTo>
                    <a:pt x="5982" y="19"/>
                  </a:lnTo>
                  <a:lnTo>
                    <a:pt x="5555" y="56"/>
                  </a:lnTo>
                  <a:lnTo>
                    <a:pt x="5109" y="112"/>
                  </a:lnTo>
                  <a:lnTo>
                    <a:pt x="4645" y="186"/>
                  </a:lnTo>
                  <a:lnTo>
                    <a:pt x="4162" y="279"/>
                  </a:lnTo>
                  <a:lnTo>
                    <a:pt x="3679" y="391"/>
                  </a:lnTo>
                  <a:lnTo>
                    <a:pt x="3177" y="521"/>
                  </a:lnTo>
                  <a:lnTo>
                    <a:pt x="2675" y="669"/>
                  </a:lnTo>
                  <a:lnTo>
                    <a:pt x="2155" y="855"/>
                  </a:lnTo>
                  <a:lnTo>
                    <a:pt x="1635" y="1059"/>
                  </a:lnTo>
                  <a:lnTo>
                    <a:pt x="1096" y="1301"/>
                  </a:lnTo>
                  <a:lnTo>
                    <a:pt x="558" y="1561"/>
                  </a:lnTo>
                  <a:lnTo>
                    <a:pt x="0" y="185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0"/>
            <p:cNvSpPr/>
            <p:nvPr/>
          </p:nvSpPr>
          <p:spPr>
            <a:xfrm>
              <a:off x="7550929" y="3121432"/>
              <a:ext cx="175610" cy="17396"/>
            </a:xfrm>
            <a:custGeom>
              <a:avLst/>
              <a:gdLst/>
              <a:ahLst/>
              <a:cxnLst/>
              <a:rect l="l" t="t" r="r" b="b"/>
              <a:pathLst>
                <a:path w="5648" h="558" fill="none" extrusionOk="0">
                  <a:moveTo>
                    <a:pt x="5648" y="558"/>
                  </a:moveTo>
                  <a:lnTo>
                    <a:pt x="5648" y="558"/>
                  </a:lnTo>
                  <a:lnTo>
                    <a:pt x="5518" y="521"/>
                  </a:lnTo>
                  <a:lnTo>
                    <a:pt x="5109" y="409"/>
                  </a:lnTo>
                  <a:lnTo>
                    <a:pt x="4496" y="261"/>
                  </a:lnTo>
                  <a:lnTo>
                    <a:pt x="4124" y="186"/>
                  </a:lnTo>
                  <a:lnTo>
                    <a:pt x="3734" y="112"/>
                  </a:lnTo>
                  <a:lnTo>
                    <a:pt x="3288" y="56"/>
                  </a:lnTo>
                  <a:lnTo>
                    <a:pt x="2843" y="19"/>
                  </a:lnTo>
                  <a:lnTo>
                    <a:pt x="2378" y="1"/>
                  </a:lnTo>
                  <a:lnTo>
                    <a:pt x="1895" y="1"/>
                  </a:lnTo>
                  <a:lnTo>
                    <a:pt x="1412" y="38"/>
                  </a:lnTo>
                  <a:lnTo>
                    <a:pt x="929" y="112"/>
                  </a:lnTo>
                  <a:lnTo>
                    <a:pt x="465" y="205"/>
                  </a:lnTo>
                  <a:lnTo>
                    <a:pt x="223" y="279"/>
                  </a:lnTo>
                  <a:lnTo>
                    <a:pt x="0" y="35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0"/>
            <p:cNvSpPr/>
            <p:nvPr/>
          </p:nvSpPr>
          <p:spPr>
            <a:xfrm>
              <a:off x="6868204" y="3306763"/>
              <a:ext cx="743391" cy="286685"/>
            </a:xfrm>
            <a:custGeom>
              <a:avLst/>
              <a:gdLst/>
              <a:ahLst/>
              <a:cxnLst/>
              <a:rect l="l" t="t" r="r" b="b"/>
              <a:pathLst>
                <a:path w="23909" h="9196" fill="none" extrusionOk="0">
                  <a:moveTo>
                    <a:pt x="23909" y="3196"/>
                  </a:moveTo>
                  <a:lnTo>
                    <a:pt x="23909" y="3196"/>
                  </a:lnTo>
                  <a:lnTo>
                    <a:pt x="23705" y="3065"/>
                  </a:lnTo>
                  <a:lnTo>
                    <a:pt x="23129" y="2694"/>
                  </a:lnTo>
                  <a:lnTo>
                    <a:pt x="22701" y="2452"/>
                  </a:lnTo>
                  <a:lnTo>
                    <a:pt x="22200" y="2192"/>
                  </a:lnTo>
                  <a:lnTo>
                    <a:pt x="21605" y="1895"/>
                  </a:lnTo>
                  <a:lnTo>
                    <a:pt x="20955" y="1598"/>
                  </a:lnTo>
                  <a:lnTo>
                    <a:pt x="20231" y="1301"/>
                  </a:lnTo>
                  <a:lnTo>
                    <a:pt x="19432" y="1003"/>
                  </a:lnTo>
                  <a:lnTo>
                    <a:pt x="18577" y="743"/>
                  </a:lnTo>
                  <a:lnTo>
                    <a:pt x="18131" y="613"/>
                  </a:lnTo>
                  <a:lnTo>
                    <a:pt x="17667" y="502"/>
                  </a:lnTo>
                  <a:lnTo>
                    <a:pt x="17184" y="390"/>
                  </a:lnTo>
                  <a:lnTo>
                    <a:pt x="16701" y="298"/>
                  </a:lnTo>
                  <a:lnTo>
                    <a:pt x="16199" y="205"/>
                  </a:lnTo>
                  <a:lnTo>
                    <a:pt x="15679" y="130"/>
                  </a:lnTo>
                  <a:lnTo>
                    <a:pt x="15159" y="75"/>
                  </a:lnTo>
                  <a:lnTo>
                    <a:pt x="14620" y="37"/>
                  </a:lnTo>
                  <a:lnTo>
                    <a:pt x="14082" y="0"/>
                  </a:lnTo>
                  <a:lnTo>
                    <a:pt x="13524" y="0"/>
                  </a:lnTo>
                  <a:lnTo>
                    <a:pt x="13524" y="0"/>
                  </a:lnTo>
                  <a:lnTo>
                    <a:pt x="13097" y="0"/>
                  </a:lnTo>
                  <a:lnTo>
                    <a:pt x="12670" y="19"/>
                  </a:lnTo>
                  <a:lnTo>
                    <a:pt x="12261" y="56"/>
                  </a:lnTo>
                  <a:lnTo>
                    <a:pt x="11852" y="93"/>
                  </a:lnTo>
                  <a:lnTo>
                    <a:pt x="11444" y="149"/>
                  </a:lnTo>
                  <a:lnTo>
                    <a:pt x="11054" y="223"/>
                  </a:lnTo>
                  <a:lnTo>
                    <a:pt x="10663" y="298"/>
                  </a:lnTo>
                  <a:lnTo>
                    <a:pt x="10292" y="390"/>
                  </a:lnTo>
                  <a:lnTo>
                    <a:pt x="9902" y="483"/>
                  </a:lnTo>
                  <a:lnTo>
                    <a:pt x="9549" y="595"/>
                  </a:lnTo>
                  <a:lnTo>
                    <a:pt x="8843" y="836"/>
                  </a:lnTo>
                  <a:lnTo>
                    <a:pt x="8156" y="1115"/>
                  </a:lnTo>
                  <a:lnTo>
                    <a:pt x="7505" y="1431"/>
                  </a:lnTo>
                  <a:lnTo>
                    <a:pt x="6874" y="1765"/>
                  </a:lnTo>
                  <a:lnTo>
                    <a:pt x="6279" y="2137"/>
                  </a:lnTo>
                  <a:lnTo>
                    <a:pt x="5703" y="2508"/>
                  </a:lnTo>
                  <a:lnTo>
                    <a:pt x="5165" y="2898"/>
                  </a:lnTo>
                  <a:lnTo>
                    <a:pt x="4663" y="3307"/>
                  </a:lnTo>
                  <a:lnTo>
                    <a:pt x="4180" y="3734"/>
                  </a:lnTo>
                  <a:lnTo>
                    <a:pt x="3716" y="4162"/>
                  </a:lnTo>
                  <a:lnTo>
                    <a:pt x="3288" y="4589"/>
                  </a:lnTo>
                  <a:lnTo>
                    <a:pt x="2880" y="5016"/>
                  </a:lnTo>
                  <a:lnTo>
                    <a:pt x="2508" y="5443"/>
                  </a:lnTo>
                  <a:lnTo>
                    <a:pt x="2155" y="5871"/>
                  </a:lnTo>
                  <a:lnTo>
                    <a:pt x="1839" y="6279"/>
                  </a:lnTo>
                  <a:lnTo>
                    <a:pt x="1542" y="6688"/>
                  </a:lnTo>
                  <a:lnTo>
                    <a:pt x="1263" y="7060"/>
                  </a:lnTo>
                  <a:lnTo>
                    <a:pt x="799" y="7766"/>
                  </a:lnTo>
                  <a:lnTo>
                    <a:pt x="446" y="8341"/>
                  </a:lnTo>
                  <a:lnTo>
                    <a:pt x="186" y="8806"/>
                  </a:lnTo>
                  <a:lnTo>
                    <a:pt x="0" y="919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0"/>
            <p:cNvSpPr/>
            <p:nvPr/>
          </p:nvSpPr>
          <p:spPr>
            <a:xfrm>
              <a:off x="6697787" y="3082620"/>
              <a:ext cx="1002764" cy="279764"/>
            </a:xfrm>
            <a:custGeom>
              <a:avLst/>
              <a:gdLst/>
              <a:ahLst/>
              <a:cxnLst/>
              <a:rect l="l" t="t" r="r" b="b"/>
              <a:pathLst>
                <a:path w="32251" h="8974" fill="none" extrusionOk="0">
                  <a:moveTo>
                    <a:pt x="32251" y="4385"/>
                  </a:moveTo>
                  <a:lnTo>
                    <a:pt x="32251" y="4385"/>
                  </a:lnTo>
                  <a:lnTo>
                    <a:pt x="32028" y="4199"/>
                  </a:lnTo>
                  <a:lnTo>
                    <a:pt x="31749" y="3976"/>
                  </a:lnTo>
                  <a:lnTo>
                    <a:pt x="31359" y="3698"/>
                  </a:lnTo>
                  <a:lnTo>
                    <a:pt x="30876" y="3363"/>
                  </a:lnTo>
                  <a:lnTo>
                    <a:pt x="30282" y="2992"/>
                  </a:lnTo>
                  <a:lnTo>
                    <a:pt x="29576" y="2602"/>
                  </a:lnTo>
                  <a:lnTo>
                    <a:pt x="28777" y="2193"/>
                  </a:lnTo>
                  <a:lnTo>
                    <a:pt x="28350" y="1989"/>
                  </a:lnTo>
                  <a:lnTo>
                    <a:pt x="27885" y="1784"/>
                  </a:lnTo>
                  <a:lnTo>
                    <a:pt x="27402" y="1580"/>
                  </a:lnTo>
                  <a:lnTo>
                    <a:pt x="26882" y="1376"/>
                  </a:lnTo>
                  <a:lnTo>
                    <a:pt x="26343" y="1190"/>
                  </a:lnTo>
                  <a:lnTo>
                    <a:pt x="25786" y="1004"/>
                  </a:lnTo>
                  <a:lnTo>
                    <a:pt x="25210" y="837"/>
                  </a:lnTo>
                  <a:lnTo>
                    <a:pt x="24597" y="670"/>
                  </a:lnTo>
                  <a:lnTo>
                    <a:pt x="23984" y="540"/>
                  </a:lnTo>
                  <a:lnTo>
                    <a:pt x="23334" y="391"/>
                  </a:lnTo>
                  <a:lnTo>
                    <a:pt x="22646" y="280"/>
                  </a:lnTo>
                  <a:lnTo>
                    <a:pt x="21959" y="187"/>
                  </a:lnTo>
                  <a:lnTo>
                    <a:pt x="21235" y="94"/>
                  </a:lnTo>
                  <a:lnTo>
                    <a:pt x="20510" y="38"/>
                  </a:lnTo>
                  <a:lnTo>
                    <a:pt x="19748" y="1"/>
                  </a:lnTo>
                  <a:lnTo>
                    <a:pt x="18950" y="1"/>
                  </a:lnTo>
                  <a:lnTo>
                    <a:pt x="18950" y="1"/>
                  </a:lnTo>
                  <a:lnTo>
                    <a:pt x="18467" y="1"/>
                  </a:lnTo>
                  <a:lnTo>
                    <a:pt x="17965" y="19"/>
                  </a:lnTo>
                  <a:lnTo>
                    <a:pt x="17482" y="57"/>
                  </a:lnTo>
                  <a:lnTo>
                    <a:pt x="16980" y="94"/>
                  </a:lnTo>
                  <a:lnTo>
                    <a:pt x="16497" y="150"/>
                  </a:lnTo>
                  <a:lnTo>
                    <a:pt x="16014" y="205"/>
                  </a:lnTo>
                  <a:lnTo>
                    <a:pt x="15086" y="372"/>
                  </a:lnTo>
                  <a:lnTo>
                    <a:pt x="14157" y="577"/>
                  </a:lnTo>
                  <a:lnTo>
                    <a:pt x="13246" y="818"/>
                  </a:lnTo>
                  <a:lnTo>
                    <a:pt x="12355" y="1097"/>
                  </a:lnTo>
                  <a:lnTo>
                    <a:pt x="11500" y="1394"/>
                  </a:lnTo>
                  <a:lnTo>
                    <a:pt x="10646" y="1729"/>
                  </a:lnTo>
                  <a:lnTo>
                    <a:pt x="9828" y="2082"/>
                  </a:lnTo>
                  <a:lnTo>
                    <a:pt x="9029" y="2453"/>
                  </a:lnTo>
                  <a:lnTo>
                    <a:pt x="8268" y="2825"/>
                  </a:lnTo>
                  <a:lnTo>
                    <a:pt x="7525" y="3233"/>
                  </a:lnTo>
                  <a:lnTo>
                    <a:pt x="6819" y="3642"/>
                  </a:lnTo>
                  <a:lnTo>
                    <a:pt x="6131" y="4069"/>
                  </a:lnTo>
                  <a:lnTo>
                    <a:pt x="5481" y="4478"/>
                  </a:lnTo>
                  <a:lnTo>
                    <a:pt x="4850" y="4905"/>
                  </a:lnTo>
                  <a:lnTo>
                    <a:pt x="4255" y="5314"/>
                  </a:lnTo>
                  <a:lnTo>
                    <a:pt x="3698" y="5723"/>
                  </a:lnTo>
                  <a:lnTo>
                    <a:pt x="3178" y="6131"/>
                  </a:lnTo>
                  <a:lnTo>
                    <a:pt x="2249" y="6893"/>
                  </a:lnTo>
                  <a:lnTo>
                    <a:pt x="1450" y="7562"/>
                  </a:lnTo>
                  <a:lnTo>
                    <a:pt x="837" y="8138"/>
                  </a:lnTo>
                  <a:lnTo>
                    <a:pt x="373" y="8584"/>
                  </a:lnTo>
                  <a:lnTo>
                    <a:pt x="1" y="897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0"/>
            <p:cNvSpPr/>
            <p:nvPr/>
          </p:nvSpPr>
          <p:spPr>
            <a:xfrm>
              <a:off x="6697787" y="3164296"/>
              <a:ext cx="977921" cy="309287"/>
            </a:xfrm>
            <a:custGeom>
              <a:avLst/>
              <a:gdLst/>
              <a:ahLst/>
              <a:cxnLst/>
              <a:rect l="l" t="t" r="r" b="b"/>
              <a:pathLst>
                <a:path w="31452" h="9921" fill="none" extrusionOk="0">
                  <a:moveTo>
                    <a:pt x="31452" y="3753"/>
                  </a:moveTo>
                  <a:lnTo>
                    <a:pt x="31452" y="3753"/>
                  </a:lnTo>
                  <a:lnTo>
                    <a:pt x="31155" y="3549"/>
                  </a:lnTo>
                  <a:lnTo>
                    <a:pt x="30783" y="3307"/>
                  </a:lnTo>
                  <a:lnTo>
                    <a:pt x="30282" y="3010"/>
                  </a:lnTo>
                  <a:lnTo>
                    <a:pt x="29650" y="2657"/>
                  </a:lnTo>
                  <a:lnTo>
                    <a:pt x="28888" y="2285"/>
                  </a:lnTo>
                  <a:lnTo>
                    <a:pt x="28034" y="1895"/>
                  </a:lnTo>
                  <a:lnTo>
                    <a:pt x="27551" y="1691"/>
                  </a:lnTo>
                  <a:lnTo>
                    <a:pt x="27049" y="1486"/>
                  </a:lnTo>
                  <a:lnTo>
                    <a:pt x="26529" y="1301"/>
                  </a:lnTo>
                  <a:lnTo>
                    <a:pt x="25972" y="1115"/>
                  </a:lnTo>
                  <a:lnTo>
                    <a:pt x="25396" y="929"/>
                  </a:lnTo>
                  <a:lnTo>
                    <a:pt x="24801" y="762"/>
                  </a:lnTo>
                  <a:lnTo>
                    <a:pt x="24170" y="595"/>
                  </a:lnTo>
                  <a:lnTo>
                    <a:pt x="23538" y="465"/>
                  </a:lnTo>
                  <a:lnTo>
                    <a:pt x="22869" y="335"/>
                  </a:lnTo>
                  <a:lnTo>
                    <a:pt x="22182" y="223"/>
                  </a:lnTo>
                  <a:lnTo>
                    <a:pt x="21476" y="130"/>
                  </a:lnTo>
                  <a:lnTo>
                    <a:pt x="20770" y="56"/>
                  </a:lnTo>
                  <a:lnTo>
                    <a:pt x="20027" y="19"/>
                  </a:lnTo>
                  <a:lnTo>
                    <a:pt x="19284" y="0"/>
                  </a:lnTo>
                  <a:lnTo>
                    <a:pt x="18504" y="0"/>
                  </a:lnTo>
                  <a:lnTo>
                    <a:pt x="17724" y="37"/>
                  </a:lnTo>
                  <a:lnTo>
                    <a:pt x="16925" y="112"/>
                  </a:lnTo>
                  <a:lnTo>
                    <a:pt x="16126" y="223"/>
                  </a:lnTo>
                  <a:lnTo>
                    <a:pt x="16126" y="223"/>
                  </a:lnTo>
                  <a:lnTo>
                    <a:pt x="15271" y="372"/>
                  </a:lnTo>
                  <a:lnTo>
                    <a:pt x="14435" y="558"/>
                  </a:lnTo>
                  <a:lnTo>
                    <a:pt x="13599" y="781"/>
                  </a:lnTo>
                  <a:lnTo>
                    <a:pt x="12801" y="1041"/>
                  </a:lnTo>
                  <a:lnTo>
                    <a:pt x="12002" y="1319"/>
                  </a:lnTo>
                  <a:lnTo>
                    <a:pt x="11222" y="1635"/>
                  </a:lnTo>
                  <a:lnTo>
                    <a:pt x="10478" y="1969"/>
                  </a:lnTo>
                  <a:lnTo>
                    <a:pt x="9735" y="2322"/>
                  </a:lnTo>
                  <a:lnTo>
                    <a:pt x="9011" y="2694"/>
                  </a:lnTo>
                  <a:lnTo>
                    <a:pt x="8324" y="3084"/>
                  </a:lnTo>
                  <a:lnTo>
                    <a:pt x="7636" y="3493"/>
                  </a:lnTo>
                  <a:lnTo>
                    <a:pt x="6986" y="3901"/>
                  </a:lnTo>
                  <a:lnTo>
                    <a:pt x="6354" y="4329"/>
                  </a:lnTo>
                  <a:lnTo>
                    <a:pt x="5760" y="4737"/>
                  </a:lnTo>
                  <a:lnTo>
                    <a:pt x="5184" y="5165"/>
                  </a:lnTo>
                  <a:lnTo>
                    <a:pt x="4627" y="5592"/>
                  </a:lnTo>
                  <a:lnTo>
                    <a:pt x="4088" y="6019"/>
                  </a:lnTo>
                  <a:lnTo>
                    <a:pt x="3586" y="6428"/>
                  </a:lnTo>
                  <a:lnTo>
                    <a:pt x="2676" y="7227"/>
                  </a:lnTo>
                  <a:lnTo>
                    <a:pt x="1896" y="7951"/>
                  </a:lnTo>
                  <a:lnTo>
                    <a:pt x="1227" y="8602"/>
                  </a:lnTo>
                  <a:lnTo>
                    <a:pt x="707" y="9140"/>
                  </a:lnTo>
                  <a:lnTo>
                    <a:pt x="317" y="9568"/>
                  </a:lnTo>
                  <a:lnTo>
                    <a:pt x="1" y="992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0"/>
            <p:cNvSpPr/>
            <p:nvPr/>
          </p:nvSpPr>
          <p:spPr>
            <a:xfrm>
              <a:off x="6759598" y="3243043"/>
              <a:ext cx="879172" cy="337688"/>
            </a:xfrm>
            <a:custGeom>
              <a:avLst/>
              <a:gdLst/>
              <a:ahLst/>
              <a:cxnLst/>
              <a:rect l="l" t="t" r="r" b="b"/>
              <a:pathLst>
                <a:path w="28276" h="10832" fill="none" extrusionOk="0">
                  <a:moveTo>
                    <a:pt x="28275" y="3679"/>
                  </a:moveTo>
                  <a:lnTo>
                    <a:pt x="28275" y="3679"/>
                  </a:lnTo>
                  <a:lnTo>
                    <a:pt x="28015" y="3475"/>
                  </a:lnTo>
                  <a:lnTo>
                    <a:pt x="27681" y="3252"/>
                  </a:lnTo>
                  <a:lnTo>
                    <a:pt x="27235" y="2955"/>
                  </a:lnTo>
                  <a:lnTo>
                    <a:pt x="26677" y="2620"/>
                  </a:lnTo>
                  <a:lnTo>
                    <a:pt x="26009" y="2249"/>
                  </a:lnTo>
                  <a:lnTo>
                    <a:pt x="25247" y="1858"/>
                  </a:lnTo>
                  <a:lnTo>
                    <a:pt x="24820" y="1673"/>
                  </a:lnTo>
                  <a:lnTo>
                    <a:pt x="24374" y="1487"/>
                  </a:lnTo>
                  <a:lnTo>
                    <a:pt x="23909" y="1283"/>
                  </a:lnTo>
                  <a:lnTo>
                    <a:pt x="23426" y="1097"/>
                  </a:lnTo>
                  <a:lnTo>
                    <a:pt x="22906" y="930"/>
                  </a:lnTo>
                  <a:lnTo>
                    <a:pt x="22368" y="762"/>
                  </a:lnTo>
                  <a:lnTo>
                    <a:pt x="21829" y="614"/>
                  </a:lnTo>
                  <a:lnTo>
                    <a:pt x="21253" y="465"/>
                  </a:lnTo>
                  <a:lnTo>
                    <a:pt x="20658" y="335"/>
                  </a:lnTo>
                  <a:lnTo>
                    <a:pt x="20045" y="224"/>
                  </a:lnTo>
                  <a:lnTo>
                    <a:pt x="19432" y="131"/>
                  </a:lnTo>
                  <a:lnTo>
                    <a:pt x="18782" y="75"/>
                  </a:lnTo>
                  <a:lnTo>
                    <a:pt x="18132" y="19"/>
                  </a:lnTo>
                  <a:lnTo>
                    <a:pt x="17463" y="1"/>
                  </a:lnTo>
                  <a:lnTo>
                    <a:pt x="16776" y="1"/>
                  </a:lnTo>
                  <a:lnTo>
                    <a:pt x="16070" y="38"/>
                  </a:lnTo>
                  <a:lnTo>
                    <a:pt x="15364" y="112"/>
                  </a:lnTo>
                  <a:lnTo>
                    <a:pt x="14639" y="205"/>
                  </a:lnTo>
                  <a:lnTo>
                    <a:pt x="14639" y="205"/>
                  </a:lnTo>
                  <a:lnTo>
                    <a:pt x="14194" y="279"/>
                  </a:lnTo>
                  <a:lnTo>
                    <a:pt x="13748" y="372"/>
                  </a:lnTo>
                  <a:lnTo>
                    <a:pt x="13320" y="465"/>
                  </a:lnTo>
                  <a:lnTo>
                    <a:pt x="12893" y="577"/>
                  </a:lnTo>
                  <a:lnTo>
                    <a:pt x="12057" y="818"/>
                  </a:lnTo>
                  <a:lnTo>
                    <a:pt x="11258" y="1097"/>
                  </a:lnTo>
                  <a:lnTo>
                    <a:pt x="10478" y="1413"/>
                  </a:lnTo>
                  <a:lnTo>
                    <a:pt x="9735" y="1747"/>
                  </a:lnTo>
                  <a:lnTo>
                    <a:pt x="9011" y="2119"/>
                  </a:lnTo>
                  <a:lnTo>
                    <a:pt x="8323" y="2509"/>
                  </a:lnTo>
                  <a:lnTo>
                    <a:pt x="7654" y="2917"/>
                  </a:lnTo>
                  <a:lnTo>
                    <a:pt x="7004" y="3345"/>
                  </a:lnTo>
                  <a:lnTo>
                    <a:pt x="6391" y="3772"/>
                  </a:lnTo>
                  <a:lnTo>
                    <a:pt x="5797" y="4236"/>
                  </a:lnTo>
                  <a:lnTo>
                    <a:pt x="5239" y="4682"/>
                  </a:lnTo>
                  <a:lnTo>
                    <a:pt x="4719" y="5147"/>
                  </a:lnTo>
                  <a:lnTo>
                    <a:pt x="4218" y="5611"/>
                  </a:lnTo>
                  <a:lnTo>
                    <a:pt x="3735" y="6076"/>
                  </a:lnTo>
                  <a:lnTo>
                    <a:pt x="3289" y="6540"/>
                  </a:lnTo>
                  <a:lnTo>
                    <a:pt x="2862" y="7004"/>
                  </a:lnTo>
                  <a:lnTo>
                    <a:pt x="2471" y="7432"/>
                  </a:lnTo>
                  <a:lnTo>
                    <a:pt x="2119" y="7859"/>
                  </a:lnTo>
                  <a:lnTo>
                    <a:pt x="1468" y="8676"/>
                  </a:lnTo>
                  <a:lnTo>
                    <a:pt x="948" y="9382"/>
                  </a:lnTo>
                  <a:lnTo>
                    <a:pt x="539" y="9977"/>
                  </a:lnTo>
                  <a:lnTo>
                    <a:pt x="242" y="10423"/>
                  </a:lnTo>
                  <a:lnTo>
                    <a:pt x="1" y="1083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0"/>
            <p:cNvSpPr/>
            <p:nvPr/>
          </p:nvSpPr>
          <p:spPr>
            <a:xfrm>
              <a:off x="7021831" y="3397106"/>
              <a:ext cx="550493" cy="139009"/>
            </a:xfrm>
            <a:custGeom>
              <a:avLst/>
              <a:gdLst/>
              <a:ahLst/>
              <a:cxnLst/>
              <a:rect l="l" t="t" r="r" b="b"/>
              <a:pathLst>
                <a:path w="17705" h="4459" fill="none" extrusionOk="0">
                  <a:moveTo>
                    <a:pt x="17705" y="2285"/>
                  </a:moveTo>
                  <a:lnTo>
                    <a:pt x="17705" y="2285"/>
                  </a:lnTo>
                  <a:lnTo>
                    <a:pt x="17575" y="2211"/>
                  </a:lnTo>
                  <a:lnTo>
                    <a:pt x="17222" y="2025"/>
                  </a:lnTo>
                  <a:lnTo>
                    <a:pt x="16664" y="1747"/>
                  </a:lnTo>
                  <a:lnTo>
                    <a:pt x="15903" y="1431"/>
                  </a:lnTo>
                  <a:lnTo>
                    <a:pt x="15475" y="1245"/>
                  </a:lnTo>
                  <a:lnTo>
                    <a:pt x="14992" y="1059"/>
                  </a:lnTo>
                  <a:lnTo>
                    <a:pt x="14472" y="892"/>
                  </a:lnTo>
                  <a:lnTo>
                    <a:pt x="13934" y="725"/>
                  </a:lnTo>
                  <a:lnTo>
                    <a:pt x="13358" y="558"/>
                  </a:lnTo>
                  <a:lnTo>
                    <a:pt x="12745" y="409"/>
                  </a:lnTo>
                  <a:lnTo>
                    <a:pt x="12113" y="279"/>
                  </a:lnTo>
                  <a:lnTo>
                    <a:pt x="11463" y="167"/>
                  </a:lnTo>
                  <a:lnTo>
                    <a:pt x="10775" y="75"/>
                  </a:lnTo>
                  <a:lnTo>
                    <a:pt x="10088" y="19"/>
                  </a:lnTo>
                  <a:lnTo>
                    <a:pt x="9382" y="0"/>
                  </a:lnTo>
                  <a:lnTo>
                    <a:pt x="8658" y="0"/>
                  </a:lnTo>
                  <a:lnTo>
                    <a:pt x="7915" y="56"/>
                  </a:lnTo>
                  <a:lnTo>
                    <a:pt x="7562" y="112"/>
                  </a:lnTo>
                  <a:lnTo>
                    <a:pt x="7190" y="167"/>
                  </a:lnTo>
                  <a:lnTo>
                    <a:pt x="6819" y="223"/>
                  </a:lnTo>
                  <a:lnTo>
                    <a:pt x="6447" y="298"/>
                  </a:lnTo>
                  <a:lnTo>
                    <a:pt x="6075" y="390"/>
                  </a:lnTo>
                  <a:lnTo>
                    <a:pt x="5704" y="502"/>
                  </a:lnTo>
                  <a:lnTo>
                    <a:pt x="5332" y="632"/>
                  </a:lnTo>
                  <a:lnTo>
                    <a:pt x="4961" y="762"/>
                  </a:lnTo>
                  <a:lnTo>
                    <a:pt x="4589" y="911"/>
                  </a:lnTo>
                  <a:lnTo>
                    <a:pt x="4218" y="1078"/>
                  </a:lnTo>
                  <a:lnTo>
                    <a:pt x="3846" y="1264"/>
                  </a:lnTo>
                  <a:lnTo>
                    <a:pt x="3475" y="1449"/>
                  </a:lnTo>
                  <a:lnTo>
                    <a:pt x="3122" y="1672"/>
                  </a:lnTo>
                  <a:lnTo>
                    <a:pt x="2750" y="1895"/>
                  </a:lnTo>
                  <a:lnTo>
                    <a:pt x="2397" y="2155"/>
                  </a:lnTo>
                  <a:lnTo>
                    <a:pt x="2044" y="2415"/>
                  </a:lnTo>
                  <a:lnTo>
                    <a:pt x="1691" y="2713"/>
                  </a:lnTo>
                  <a:lnTo>
                    <a:pt x="1338" y="3010"/>
                  </a:lnTo>
                  <a:lnTo>
                    <a:pt x="1004" y="3344"/>
                  </a:lnTo>
                  <a:lnTo>
                    <a:pt x="669" y="3697"/>
                  </a:lnTo>
                  <a:lnTo>
                    <a:pt x="335" y="4069"/>
                  </a:lnTo>
                  <a:lnTo>
                    <a:pt x="1" y="4459"/>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0"/>
            <p:cNvSpPr/>
            <p:nvPr/>
          </p:nvSpPr>
          <p:spPr>
            <a:xfrm>
              <a:off x="7334899" y="3508305"/>
              <a:ext cx="190068" cy="24348"/>
            </a:xfrm>
            <a:custGeom>
              <a:avLst/>
              <a:gdLst/>
              <a:ahLst/>
              <a:cxnLst/>
              <a:rect l="l" t="t" r="r" b="b"/>
              <a:pathLst>
                <a:path w="6113" h="781" fill="none" extrusionOk="0">
                  <a:moveTo>
                    <a:pt x="6112" y="780"/>
                  </a:moveTo>
                  <a:lnTo>
                    <a:pt x="6112" y="780"/>
                  </a:lnTo>
                  <a:lnTo>
                    <a:pt x="5982" y="725"/>
                  </a:lnTo>
                  <a:lnTo>
                    <a:pt x="5592" y="576"/>
                  </a:lnTo>
                  <a:lnTo>
                    <a:pt x="5332" y="483"/>
                  </a:lnTo>
                  <a:lnTo>
                    <a:pt x="5016" y="372"/>
                  </a:lnTo>
                  <a:lnTo>
                    <a:pt x="4645" y="279"/>
                  </a:lnTo>
                  <a:lnTo>
                    <a:pt x="4236" y="186"/>
                  </a:lnTo>
                  <a:lnTo>
                    <a:pt x="3790" y="112"/>
                  </a:lnTo>
                  <a:lnTo>
                    <a:pt x="3326" y="37"/>
                  </a:lnTo>
                  <a:lnTo>
                    <a:pt x="2824" y="0"/>
                  </a:lnTo>
                  <a:lnTo>
                    <a:pt x="2285" y="0"/>
                  </a:lnTo>
                  <a:lnTo>
                    <a:pt x="1747" y="19"/>
                  </a:lnTo>
                  <a:lnTo>
                    <a:pt x="1171" y="93"/>
                  </a:lnTo>
                  <a:lnTo>
                    <a:pt x="892" y="130"/>
                  </a:lnTo>
                  <a:lnTo>
                    <a:pt x="595" y="186"/>
                  </a:lnTo>
                  <a:lnTo>
                    <a:pt x="298" y="260"/>
                  </a:lnTo>
                  <a:lnTo>
                    <a:pt x="0" y="353"/>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0"/>
            <p:cNvSpPr/>
            <p:nvPr/>
          </p:nvSpPr>
          <p:spPr>
            <a:xfrm>
              <a:off x="6697787" y="3494401"/>
              <a:ext cx="771716" cy="103096"/>
            </a:xfrm>
            <a:custGeom>
              <a:avLst/>
              <a:gdLst/>
              <a:ahLst/>
              <a:cxnLst/>
              <a:rect l="l" t="t" r="r" b="b"/>
              <a:pathLst>
                <a:path w="24820" h="3307" fill="none" extrusionOk="0">
                  <a:moveTo>
                    <a:pt x="24820" y="3307"/>
                  </a:moveTo>
                  <a:lnTo>
                    <a:pt x="24820" y="3307"/>
                  </a:lnTo>
                  <a:lnTo>
                    <a:pt x="24653" y="3158"/>
                  </a:lnTo>
                  <a:lnTo>
                    <a:pt x="24188" y="2787"/>
                  </a:lnTo>
                  <a:lnTo>
                    <a:pt x="23835" y="2545"/>
                  </a:lnTo>
                  <a:lnTo>
                    <a:pt x="23427" y="2267"/>
                  </a:lnTo>
                  <a:lnTo>
                    <a:pt x="22944" y="1951"/>
                  </a:lnTo>
                  <a:lnTo>
                    <a:pt x="22405" y="1654"/>
                  </a:lnTo>
                  <a:lnTo>
                    <a:pt x="21792" y="1338"/>
                  </a:lnTo>
                  <a:lnTo>
                    <a:pt x="21123" y="1041"/>
                  </a:lnTo>
                  <a:lnTo>
                    <a:pt x="20399" y="762"/>
                  </a:lnTo>
                  <a:lnTo>
                    <a:pt x="20008" y="632"/>
                  </a:lnTo>
                  <a:lnTo>
                    <a:pt x="19618" y="520"/>
                  </a:lnTo>
                  <a:lnTo>
                    <a:pt x="19210" y="409"/>
                  </a:lnTo>
                  <a:lnTo>
                    <a:pt x="18782" y="297"/>
                  </a:lnTo>
                  <a:lnTo>
                    <a:pt x="18355" y="205"/>
                  </a:lnTo>
                  <a:lnTo>
                    <a:pt x="17891" y="130"/>
                  </a:lnTo>
                  <a:lnTo>
                    <a:pt x="17445" y="75"/>
                  </a:lnTo>
                  <a:lnTo>
                    <a:pt x="16962" y="37"/>
                  </a:lnTo>
                  <a:lnTo>
                    <a:pt x="16479" y="0"/>
                  </a:lnTo>
                  <a:lnTo>
                    <a:pt x="15996" y="0"/>
                  </a:lnTo>
                  <a:lnTo>
                    <a:pt x="15996" y="0"/>
                  </a:lnTo>
                  <a:lnTo>
                    <a:pt x="15346" y="19"/>
                  </a:lnTo>
                  <a:lnTo>
                    <a:pt x="14714" y="56"/>
                  </a:lnTo>
                  <a:lnTo>
                    <a:pt x="14138" y="130"/>
                  </a:lnTo>
                  <a:lnTo>
                    <a:pt x="13581" y="223"/>
                  </a:lnTo>
                  <a:lnTo>
                    <a:pt x="13042" y="353"/>
                  </a:lnTo>
                  <a:lnTo>
                    <a:pt x="12541" y="483"/>
                  </a:lnTo>
                  <a:lnTo>
                    <a:pt x="12058" y="650"/>
                  </a:lnTo>
                  <a:lnTo>
                    <a:pt x="11612" y="818"/>
                  </a:lnTo>
                  <a:lnTo>
                    <a:pt x="11166" y="985"/>
                  </a:lnTo>
                  <a:lnTo>
                    <a:pt x="10739" y="1189"/>
                  </a:lnTo>
                  <a:lnTo>
                    <a:pt x="9921" y="1579"/>
                  </a:lnTo>
                  <a:lnTo>
                    <a:pt x="9122" y="1969"/>
                  </a:lnTo>
                  <a:lnTo>
                    <a:pt x="8342" y="2341"/>
                  </a:lnTo>
                  <a:lnTo>
                    <a:pt x="7952" y="2508"/>
                  </a:lnTo>
                  <a:lnTo>
                    <a:pt x="7543" y="2675"/>
                  </a:lnTo>
                  <a:lnTo>
                    <a:pt x="7153" y="2824"/>
                  </a:lnTo>
                  <a:lnTo>
                    <a:pt x="6726" y="2954"/>
                  </a:lnTo>
                  <a:lnTo>
                    <a:pt x="6299" y="3047"/>
                  </a:lnTo>
                  <a:lnTo>
                    <a:pt x="5853" y="3121"/>
                  </a:lnTo>
                  <a:lnTo>
                    <a:pt x="5388" y="3177"/>
                  </a:lnTo>
                  <a:lnTo>
                    <a:pt x="4905" y="3214"/>
                  </a:lnTo>
                  <a:lnTo>
                    <a:pt x="4404" y="3196"/>
                  </a:lnTo>
                  <a:lnTo>
                    <a:pt x="3865" y="3158"/>
                  </a:lnTo>
                  <a:lnTo>
                    <a:pt x="3308" y="3084"/>
                  </a:lnTo>
                  <a:lnTo>
                    <a:pt x="2713" y="2954"/>
                  </a:lnTo>
                  <a:lnTo>
                    <a:pt x="2100" y="2787"/>
                  </a:lnTo>
                  <a:lnTo>
                    <a:pt x="1431" y="2582"/>
                  </a:lnTo>
                  <a:lnTo>
                    <a:pt x="744" y="2322"/>
                  </a:lnTo>
                  <a:lnTo>
                    <a:pt x="1" y="200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0"/>
            <p:cNvSpPr/>
            <p:nvPr/>
          </p:nvSpPr>
          <p:spPr>
            <a:xfrm>
              <a:off x="7083642" y="3511173"/>
              <a:ext cx="282475" cy="185367"/>
            </a:xfrm>
            <a:custGeom>
              <a:avLst/>
              <a:gdLst/>
              <a:ahLst/>
              <a:cxnLst/>
              <a:rect l="l" t="t" r="r" b="b"/>
              <a:pathLst>
                <a:path w="9085" h="5946" fill="none" extrusionOk="0">
                  <a:moveTo>
                    <a:pt x="9085" y="5946"/>
                  </a:moveTo>
                  <a:lnTo>
                    <a:pt x="9085" y="5946"/>
                  </a:lnTo>
                  <a:lnTo>
                    <a:pt x="8973" y="5723"/>
                  </a:lnTo>
                  <a:lnTo>
                    <a:pt x="8825" y="5463"/>
                  </a:lnTo>
                  <a:lnTo>
                    <a:pt x="8602" y="5128"/>
                  </a:lnTo>
                  <a:lnTo>
                    <a:pt x="8323" y="4738"/>
                  </a:lnTo>
                  <a:lnTo>
                    <a:pt x="7970" y="4292"/>
                  </a:lnTo>
                  <a:lnTo>
                    <a:pt x="7561" y="3809"/>
                  </a:lnTo>
                  <a:lnTo>
                    <a:pt x="7320" y="3549"/>
                  </a:lnTo>
                  <a:lnTo>
                    <a:pt x="7060" y="3289"/>
                  </a:lnTo>
                  <a:lnTo>
                    <a:pt x="6781" y="3029"/>
                  </a:lnTo>
                  <a:lnTo>
                    <a:pt x="6484" y="2769"/>
                  </a:lnTo>
                  <a:lnTo>
                    <a:pt x="6168" y="2509"/>
                  </a:lnTo>
                  <a:lnTo>
                    <a:pt x="5815" y="2267"/>
                  </a:lnTo>
                  <a:lnTo>
                    <a:pt x="5462" y="2007"/>
                  </a:lnTo>
                  <a:lnTo>
                    <a:pt x="5072" y="1766"/>
                  </a:lnTo>
                  <a:lnTo>
                    <a:pt x="4682" y="1524"/>
                  </a:lnTo>
                  <a:lnTo>
                    <a:pt x="4255" y="1283"/>
                  </a:lnTo>
                  <a:lnTo>
                    <a:pt x="3790" y="1078"/>
                  </a:lnTo>
                  <a:lnTo>
                    <a:pt x="3326" y="874"/>
                  </a:lnTo>
                  <a:lnTo>
                    <a:pt x="2824" y="670"/>
                  </a:lnTo>
                  <a:lnTo>
                    <a:pt x="2304" y="503"/>
                  </a:lnTo>
                  <a:lnTo>
                    <a:pt x="1765" y="335"/>
                  </a:lnTo>
                  <a:lnTo>
                    <a:pt x="1208" y="205"/>
                  </a:lnTo>
                  <a:lnTo>
                    <a:pt x="614" y="94"/>
                  </a:lnTo>
                  <a:lnTo>
                    <a:pt x="0"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0"/>
            <p:cNvSpPr/>
            <p:nvPr/>
          </p:nvSpPr>
          <p:spPr>
            <a:xfrm>
              <a:off x="6977369" y="3557529"/>
              <a:ext cx="224705" cy="253671"/>
            </a:xfrm>
            <a:custGeom>
              <a:avLst/>
              <a:gdLst/>
              <a:ahLst/>
              <a:cxnLst/>
              <a:rect l="l" t="t" r="r" b="b"/>
              <a:pathLst>
                <a:path w="7227" h="8137" fill="none" extrusionOk="0">
                  <a:moveTo>
                    <a:pt x="0" y="0"/>
                  </a:moveTo>
                  <a:lnTo>
                    <a:pt x="0" y="0"/>
                  </a:lnTo>
                  <a:lnTo>
                    <a:pt x="242" y="130"/>
                  </a:lnTo>
                  <a:lnTo>
                    <a:pt x="520" y="297"/>
                  </a:lnTo>
                  <a:lnTo>
                    <a:pt x="911" y="520"/>
                  </a:lnTo>
                  <a:lnTo>
                    <a:pt x="1356" y="799"/>
                  </a:lnTo>
                  <a:lnTo>
                    <a:pt x="1858" y="1152"/>
                  </a:lnTo>
                  <a:lnTo>
                    <a:pt x="2415" y="1561"/>
                  </a:lnTo>
                  <a:lnTo>
                    <a:pt x="3010" y="2044"/>
                  </a:lnTo>
                  <a:lnTo>
                    <a:pt x="3623" y="2582"/>
                  </a:lnTo>
                  <a:lnTo>
                    <a:pt x="3920" y="2880"/>
                  </a:lnTo>
                  <a:lnTo>
                    <a:pt x="4236" y="3177"/>
                  </a:lnTo>
                  <a:lnTo>
                    <a:pt x="4533" y="3511"/>
                  </a:lnTo>
                  <a:lnTo>
                    <a:pt x="4830" y="3846"/>
                  </a:lnTo>
                  <a:lnTo>
                    <a:pt x="5128" y="4217"/>
                  </a:lnTo>
                  <a:lnTo>
                    <a:pt x="5406" y="4589"/>
                  </a:lnTo>
                  <a:lnTo>
                    <a:pt x="5685" y="4979"/>
                  </a:lnTo>
                  <a:lnTo>
                    <a:pt x="5964" y="5369"/>
                  </a:lnTo>
                  <a:lnTo>
                    <a:pt x="6205" y="5796"/>
                  </a:lnTo>
                  <a:lnTo>
                    <a:pt x="6447" y="6242"/>
                  </a:lnTo>
                  <a:lnTo>
                    <a:pt x="6669" y="6688"/>
                  </a:lnTo>
                  <a:lnTo>
                    <a:pt x="6874" y="7152"/>
                  </a:lnTo>
                  <a:lnTo>
                    <a:pt x="7060" y="7635"/>
                  </a:lnTo>
                  <a:lnTo>
                    <a:pt x="7227" y="813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0"/>
            <p:cNvSpPr/>
            <p:nvPr/>
          </p:nvSpPr>
          <p:spPr>
            <a:xfrm>
              <a:off x="6882071" y="3591696"/>
              <a:ext cx="139792" cy="303489"/>
            </a:xfrm>
            <a:custGeom>
              <a:avLst/>
              <a:gdLst/>
              <a:ahLst/>
              <a:cxnLst/>
              <a:rect l="l" t="t" r="r" b="b"/>
              <a:pathLst>
                <a:path w="4496" h="9735" fill="none" extrusionOk="0">
                  <a:moveTo>
                    <a:pt x="0" y="0"/>
                  </a:moveTo>
                  <a:lnTo>
                    <a:pt x="0" y="0"/>
                  </a:lnTo>
                  <a:lnTo>
                    <a:pt x="167" y="130"/>
                  </a:lnTo>
                  <a:lnTo>
                    <a:pt x="353" y="297"/>
                  </a:lnTo>
                  <a:lnTo>
                    <a:pt x="595" y="520"/>
                  </a:lnTo>
                  <a:lnTo>
                    <a:pt x="892" y="836"/>
                  </a:lnTo>
                  <a:lnTo>
                    <a:pt x="1226" y="1226"/>
                  </a:lnTo>
                  <a:lnTo>
                    <a:pt x="1579" y="1691"/>
                  </a:lnTo>
                  <a:lnTo>
                    <a:pt x="1969" y="2229"/>
                  </a:lnTo>
                  <a:lnTo>
                    <a:pt x="2341" y="2861"/>
                  </a:lnTo>
                  <a:lnTo>
                    <a:pt x="2545" y="3195"/>
                  </a:lnTo>
                  <a:lnTo>
                    <a:pt x="2731" y="3567"/>
                  </a:lnTo>
                  <a:lnTo>
                    <a:pt x="2935" y="3957"/>
                  </a:lnTo>
                  <a:lnTo>
                    <a:pt x="3121" y="4366"/>
                  </a:lnTo>
                  <a:lnTo>
                    <a:pt x="3288" y="4793"/>
                  </a:lnTo>
                  <a:lnTo>
                    <a:pt x="3474" y="5239"/>
                  </a:lnTo>
                  <a:lnTo>
                    <a:pt x="3641" y="5722"/>
                  </a:lnTo>
                  <a:lnTo>
                    <a:pt x="3790" y="6224"/>
                  </a:lnTo>
                  <a:lnTo>
                    <a:pt x="3938" y="6744"/>
                  </a:lnTo>
                  <a:lnTo>
                    <a:pt x="4087" y="7301"/>
                  </a:lnTo>
                  <a:lnTo>
                    <a:pt x="4198" y="7877"/>
                  </a:lnTo>
                  <a:lnTo>
                    <a:pt x="4310" y="8471"/>
                  </a:lnTo>
                  <a:lnTo>
                    <a:pt x="4421" y="9084"/>
                  </a:lnTo>
                  <a:lnTo>
                    <a:pt x="4496" y="9735"/>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0"/>
            <p:cNvSpPr/>
            <p:nvPr/>
          </p:nvSpPr>
          <p:spPr>
            <a:xfrm>
              <a:off x="6777507" y="3585305"/>
              <a:ext cx="86686" cy="354491"/>
            </a:xfrm>
            <a:custGeom>
              <a:avLst/>
              <a:gdLst/>
              <a:ahLst/>
              <a:cxnLst/>
              <a:rect l="l" t="t" r="r" b="b"/>
              <a:pathLst>
                <a:path w="2788" h="11371" fill="none" extrusionOk="0">
                  <a:moveTo>
                    <a:pt x="1" y="1"/>
                  </a:moveTo>
                  <a:lnTo>
                    <a:pt x="1" y="1"/>
                  </a:lnTo>
                  <a:lnTo>
                    <a:pt x="112" y="280"/>
                  </a:lnTo>
                  <a:lnTo>
                    <a:pt x="391" y="1041"/>
                  </a:lnTo>
                  <a:lnTo>
                    <a:pt x="799" y="2230"/>
                  </a:lnTo>
                  <a:lnTo>
                    <a:pt x="1022" y="2936"/>
                  </a:lnTo>
                  <a:lnTo>
                    <a:pt x="1264" y="3735"/>
                  </a:lnTo>
                  <a:lnTo>
                    <a:pt x="1505" y="4589"/>
                  </a:lnTo>
                  <a:lnTo>
                    <a:pt x="1747" y="5481"/>
                  </a:lnTo>
                  <a:lnTo>
                    <a:pt x="1988" y="6429"/>
                  </a:lnTo>
                  <a:lnTo>
                    <a:pt x="2211" y="7395"/>
                  </a:lnTo>
                  <a:lnTo>
                    <a:pt x="2397" y="8379"/>
                  </a:lnTo>
                  <a:lnTo>
                    <a:pt x="2564" y="9382"/>
                  </a:lnTo>
                  <a:lnTo>
                    <a:pt x="2694" y="10385"/>
                  </a:lnTo>
                  <a:lnTo>
                    <a:pt x="2750" y="10868"/>
                  </a:lnTo>
                  <a:lnTo>
                    <a:pt x="2787" y="1137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0"/>
            <p:cNvSpPr/>
            <p:nvPr/>
          </p:nvSpPr>
          <p:spPr>
            <a:xfrm>
              <a:off x="6685101" y="3804804"/>
              <a:ext cx="33518" cy="154659"/>
            </a:xfrm>
            <a:custGeom>
              <a:avLst/>
              <a:gdLst/>
              <a:ahLst/>
              <a:cxnLst/>
              <a:rect l="l" t="t" r="r" b="b"/>
              <a:pathLst>
                <a:path w="1078" h="4961" fill="none" extrusionOk="0">
                  <a:moveTo>
                    <a:pt x="0" y="1"/>
                  </a:moveTo>
                  <a:lnTo>
                    <a:pt x="0" y="1"/>
                  </a:lnTo>
                  <a:lnTo>
                    <a:pt x="167" y="391"/>
                  </a:lnTo>
                  <a:lnTo>
                    <a:pt x="335" y="855"/>
                  </a:lnTo>
                  <a:lnTo>
                    <a:pt x="539" y="1450"/>
                  </a:lnTo>
                  <a:lnTo>
                    <a:pt x="650" y="1803"/>
                  </a:lnTo>
                  <a:lnTo>
                    <a:pt x="743" y="2193"/>
                  </a:lnTo>
                  <a:lnTo>
                    <a:pt x="836" y="2601"/>
                  </a:lnTo>
                  <a:lnTo>
                    <a:pt x="911" y="3029"/>
                  </a:lnTo>
                  <a:lnTo>
                    <a:pt x="985" y="3475"/>
                  </a:lnTo>
                  <a:lnTo>
                    <a:pt x="1041" y="3958"/>
                  </a:lnTo>
                  <a:lnTo>
                    <a:pt x="1078" y="4441"/>
                  </a:lnTo>
                  <a:lnTo>
                    <a:pt x="1078" y="496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0"/>
            <p:cNvSpPr/>
            <p:nvPr/>
          </p:nvSpPr>
          <p:spPr>
            <a:xfrm>
              <a:off x="5957324" y="1981698"/>
              <a:ext cx="1363748" cy="1825483"/>
            </a:xfrm>
            <a:custGeom>
              <a:avLst/>
              <a:gdLst/>
              <a:ahLst/>
              <a:cxnLst/>
              <a:rect l="l" t="t" r="r" b="b"/>
              <a:pathLst>
                <a:path w="43861" h="58556" extrusionOk="0">
                  <a:moveTo>
                    <a:pt x="20045" y="1"/>
                  </a:moveTo>
                  <a:lnTo>
                    <a:pt x="20045" y="16832"/>
                  </a:lnTo>
                  <a:lnTo>
                    <a:pt x="0" y="16832"/>
                  </a:lnTo>
                  <a:lnTo>
                    <a:pt x="0" y="20584"/>
                  </a:lnTo>
                  <a:lnTo>
                    <a:pt x="20045" y="20584"/>
                  </a:lnTo>
                  <a:lnTo>
                    <a:pt x="20045" y="58482"/>
                  </a:lnTo>
                  <a:lnTo>
                    <a:pt x="21011" y="58537"/>
                  </a:lnTo>
                  <a:lnTo>
                    <a:pt x="21977" y="58556"/>
                  </a:lnTo>
                  <a:lnTo>
                    <a:pt x="22906" y="58537"/>
                  </a:lnTo>
                  <a:lnTo>
                    <a:pt x="23816" y="58500"/>
                  </a:lnTo>
                  <a:lnTo>
                    <a:pt x="23816" y="20584"/>
                  </a:lnTo>
                  <a:lnTo>
                    <a:pt x="43861" y="20584"/>
                  </a:lnTo>
                  <a:lnTo>
                    <a:pt x="43861" y="16832"/>
                  </a:lnTo>
                  <a:lnTo>
                    <a:pt x="23816" y="16832"/>
                  </a:lnTo>
                  <a:lnTo>
                    <a:pt x="23816" y="1"/>
                  </a:lnTo>
                  <a:close/>
                </a:path>
              </a:pathLst>
            </a:custGeom>
            <a:solidFill>
              <a:schemeClr val="l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0"/>
            <p:cNvSpPr/>
            <p:nvPr/>
          </p:nvSpPr>
          <p:spPr>
            <a:xfrm>
              <a:off x="5957324" y="1981698"/>
              <a:ext cx="1363748" cy="1825483"/>
            </a:xfrm>
            <a:custGeom>
              <a:avLst/>
              <a:gdLst/>
              <a:ahLst/>
              <a:cxnLst/>
              <a:rect l="l" t="t" r="r" b="b"/>
              <a:pathLst>
                <a:path w="43861" h="58556" fill="none" extrusionOk="0">
                  <a:moveTo>
                    <a:pt x="43861" y="16832"/>
                  </a:moveTo>
                  <a:lnTo>
                    <a:pt x="23816" y="16832"/>
                  </a:lnTo>
                  <a:lnTo>
                    <a:pt x="23816" y="1"/>
                  </a:lnTo>
                  <a:lnTo>
                    <a:pt x="20045" y="1"/>
                  </a:lnTo>
                  <a:lnTo>
                    <a:pt x="20045" y="16832"/>
                  </a:lnTo>
                  <a:lnTo>
                    <a:pt x="0" y="16832"/>
                  </a:lnTo>
                  <a:lnTo>
                    <a:pt x="0" y="20584"/>
                  </a:lnTo>
                  <a:lnTo>
                    <a:pt x="20045" y="20584"/>
                  </a:lnTo>
                  <a:lnTo>
                    <a:pt x="20045" y="58482"/>
                  </a:lnTo>
                  <a:lnTo>
                    <a:pt x="20045" y="58482"/>
                  </a:lnTo>
                  <a:lnTo>
                    <a:pt x="21011" y="58537"/>
                  </a:lnTo>
                  <a:lnTo>
                    <a:pt x="21977" y="58556"/>
                  </a:lnTo>
                  <a:lnTo>
                    <a:pt x="21977" y="58556"/>
                  </a:lnTo>
                  <a:lnTo>
                    <a:pt x="22906" y="58537"/>
                  </a:lnTo>
                  <a:lnTo>
                    <a:pt x="23816" y="58500"/>
                  </a:lnTo>
                  <a:lnTo>
                    <a:pt x="23816" y="20584"/>
                  </a:lnTo>
                  <a:lnTo>
                    <a:pt x="43861" y="20584"/>
                  </a:lnTo>
                  <a:lnTo>
                    <a:pt x="43861" y="1683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0"/>
            <p:cNvSpPr/>
            <p:nvPr/>
          </p:nvSpPr>
          <p:spPr>
            <a:xfrm>
              <a:off x="6024328" y="2564876"/>
              <a:ext cx="1232631" cy="31"/>
            </a:xfrm>
            <a:custGeom>
              <a:avLst/>
              <a:gdLst/>
              <a:ahLst/>
              <a:cxnLst/>
              <a:rect l="l" t="t" r="r" b="b"/>
              <a:pathLst>
                <a:path w="39644" h="1" fill="none" extrusionOk="0">
                  <a:moveTo>
                    <a:pt x="39644" y="1"/>
                  </a:moveTo>
                  <a:lnTo>
                    <a:pt x="0" y="1"/>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0"/>
            <p:cNvSpPr/>
            <p:nvPr/>
          </p:nvSpPr>
          <p:spPr>
            <a:xfrm>
              <a:off x="6640608" y="2047164"/>
              <a:ext cx="31" cy="1670855"/>
            </a:xfrm>
            <a:custGeom>
              <a:avLst/>
              <a:gdLst/>
              <a:ahLst/>
              <a:cxnLst/>
              <a:rect l="l" t="t" r="r" b="b"/>
              <a:pathLst>
                <a:path w="1" h="53596" fill="none" extrusionOk="0">
                  <a:moveTo>
                    <a:pt x="1" y="0"/>
                  </a:moveTo>
                  <a:lnTo>
                    <a:pt x="1" y="53595"/>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0"/>
            <p:cNvSpPr/>
            <p:nvPr/>
          </p:nvSpPr>
          <p:spPr>
            <a:xfrm>
              <a:off x="5508506" y="1691559"/>
              <a:ext cx="2264249" cy="2270849"/>
            </a:xfrm>
            <a:custGeom>
              <a:avLst/>
              <a:gdLst/>
              <a:ahLst/>
              <a:cxnLst/>
              <a:rect l="l" t="t" r="r" b="b"/>
              <a:pathLst>
                <a:path w="72823" h="72842" fill="none" extrusionOk="0">
                  <a:moveTo>
                    <a:pt x="72823" y="36412"/>
                  </a:moveTo>
                  <a:lnTo>
                    <a:pt x="72823" y="36412"/>
                  </a:lnTo>
                  <a:lnTo>
                    <a:pt x="72823" y="35483"/>
                  </a:lnTo>
                  <a:lnTo>
                    <a:pt x="72786" y="34536"/>
                  </a:lnTo>
                  <a:lnTo>
                    <a:pt x="72730" y="33625"/>
                  </a:lnTo>
                  <a:lnTo>
                    <a:pt x="72637" y="32696"/>
                  </a:lnTo>
                  <a:lnTo>
                    <a:pt x="72544" y="31786"/>
                  </a:lnTo>
                  <a:lnTo>
                    <a:pt x="72414" y="30876"/>
                  </a:lnTo>
                  <a:lnTo>
                    <a:pt x="72266" y="29966"/>
                  </a:lnTo>
                  <a:lnTo>
                    <a:pt x="72098" y="29074"/>
                  </a:lnTo>
                  <a:lnTo>
                    <a:pt x="71894" y="28201"/>
                  </a:lnTo>
                  <a:lnTo>
                    <a:pt x="71690" y="27309"/>
                  </a:lnTo>
                  <a:lnTo>
                    <a:pt x="71448" y="26454"/>
                  </a:lnTo>
                  <a:lnTo>
                    <a:pt x="71188" y="25581"/>
                  </a:lnTo>
                  <a:lnTo>
                    <a:pt x="70909" y="24745"/>
                  </a:lnTo>
                  <a:lnTo>
                    <a:pt x="70612" y="23891"/>
                  </a:lnTo>
                  <a:lnTo>
                    <a:pt x="70296" y="23073"/>
                  </a:lnTo>
                  <a:lnTo>
                    <a:pt x="69962" y="22237"/>
                  </a:lnTo>
                  <a:lnTo>
                    <a:pt x="69609" y="21439"/>
                  </a:lnTo>
                  <a:lnTo>
                    <a:pt x="69238" y="20621"/>
                  </a:lnTo>
                  <a:lnTo>
                    <a:pt x="68847" y="19841"/>
                  </a:lnTo>
                  <a:lnTo>
                    <a:pt x="68439" y="19061"/>
                  </a:lnTo>
                  <a:lnTo>
                    <a:pt x="68011" y="18299"/>
                  </a:lnTo>
                  <a:lnTo>
                    <a:pt x="67566" y="17537"/>
                  </a:lnTo>
                  <a:lnTo>
                    <a:pt x="67101" y="16794"/>
                  </a:lnTo>
                  <a:lnTo>
                    <a:pt x="66618" y="16051"/>
                  </a:lnTo>
                  <a:lnTo>
                    <a:pt x="66117" y="15345"/>
                  </a:lnTo>
                  <a:lnTo>
                    <a:pt x="65596" y="14621"/>
                  </a:lnTo>
                  <a:lnTo>
                    <a:pt x="65058" y="13934"/>
                  </a:lnTo>
                  <a:lnTo>
                    <a:pt x="64519" y="13246"/>
                  </a:lnTo>
                  <a:lnTo>
                    <a:pt x="63943" y="12577"/>
                  </a:lnTo>
                  <a:lnTo>
                    <a:pt x="63367" y="11927"/>
                  </a:lnTo>
                  <a:lnTo>
                    <a:pt x="62773" y="11296"/>
                  </a:lnTo>
                  <a:lnTo>
                    <a:pt x="62160" y="10664"/>
                  </a:lnTo>
                  <a:lnTo>
                    <a:pt x="61547" y="10051"/>
                  </a:lnTo>
                  <a:lnTo>
                    <a:pt x="60896" y="9456"/>
                  </a:lnTo>
                  <a:lnTo>
                    <a:pt x="60246" y="8881"/>
                  </a:lnTo>
                  <a:lnTo>
                    <a:pt x="59577" y="8323"/>
                  </a:lnTo>
                  <a:lnTo>
                    <a:pt x="58890" y="7766"/>
                  </a:lnTo>
                  <a:lnTo>
                    <a:pt x="58203" y="7227"/>
                  </a:lnTo>
                  <a:lnTo>
                    <a:pt x="57497" y="6726"/>
                  </a:lnTo>
                  <a:lnTo>
                    <a:pt x="56772" y="6224"/>
                  </a:lnTo>
                  <a:lnTo>
                    <a:pt x="56048" y="5741"/>
                  </a:lnTo>
                  <a:lnTo>
                    <a:pt x="55305" y="5277"/>
                  </a:lnTo>
                  <a:lnTo>
                    <a:pt x="54543" y="4831"/>
                  </a:lnTo>
                  <a:lnTo>
                    <a:pt x="53763" y="4403"/>
                  </a:lnTo>
                  <a:lnTo>
                    <a:pt x="52983" y="3976"/>
                  </a:lnTo>
                  <a:lnTo>
                    <a:pt x="52202" y="3586"/>
                  </a:lnTo>
                  <a:lnTo>
                    <a:pt x="51404" y="3215"/>
                  </a:lnTo>
                  <a:lnTo>
                    <a:pt x="50586" y="2862"/>
                  </a:lnTo>
                  <a:lnTo>
                    <a:pt x="49769" y="2527"/>
                  </a:lnTo>
                  <a:lnTo>
                    <a:pt x="48933" y="2211"/>
                  </a:lnTo>
                  <a:lnTo>
                    <a:pt x="48097" y="1914"/>
                  </a:lnTo>
                  <a:lnTo>
                    <a:pt x="47242" y="1635"/>
                  </a:lnTo>
                  <a:lnTo>
                    <a:pt x="46388" y="1375"/>
                  </a:lnTo>
                  <a:lnTo>
                    <a:pt x="45515" y="1152"/>
                  </a:lnTo>
                  <a:lnTo>
                    <a:pt x="44641" y="930"/>
                  </a:lnTo>
                  <a:lnTo>
                    <a:pt x="43750" y="744"/>
                  </a:lnTo>
                  <a:lnTo>
                    <a:pt x="42858" y="577"/>
                  </a:lnTo>
                  <a:lnTo>
                    <a:pt x="41966" y="428"/>
                  </a:lnTo>
                  <a:lnTo>
                    <a:pt x="41056" y="298"/>
                  </a:lnTo>
                  <a:lnTo>
                    <a:pt x="40127" y="186"/>
                  </a:lnTo>
                  <a:lnTo>
                    <a:pt x="39217" y="112"/>
                  </a:lnTo>
                  <a:lnTo>
                    <a:pt x="38288" y="56"/>
                  </a:lnTo>
                  <a:lnTo>
                    <a:pt x="37359" y="19"/>
                  </a:lnTo>
                  <a:lnTo>
                    <a:pt x="36412" y="1"/>
                  </a:lnTo>
                  <a:lnTo>
                    <a:pt x="36412" y="1"/>
                  </a:lnTo>
                  <a:lnTo>
                    <a:pt x="35464" y="19"/>
                  </a:lnTo>
                  <a:lnTo>
                    <a:pt x="34536" y="56"/>
                  </a:lnTo>
                  <a:lnTo>
                    <a:pt x="33607" y="112"/>
                  </a:lnTo>
                  <a:lnTo>
                    <a:pt x="32696" y="186"/>
                  </a:lnTo>
                  <a:lnTo>
                    <a:pt x="31768" y="298"/>
                  </a:lnTo>
                  <a:lnTo>
                    <a:pt x="30857" y="428"/>
                  </a:lnTo>
                  <a:lnTo>
                    <a:pt x="29966" y="577"/>
                  </a:lnTo>
                  <a:lnTo>
                    <a:pt x="29074" y="744"/>
                  </a:lnTo>
                  <a:lnTo>
                    <a:pt x="28182" y="930"/>
                  </a:lnTo>
                  <a:lnTo>
                    <a:pt x="27309" y="1152"/>
                  </a:lnTo>
                  <a:lnTo>
                    <a:pt x="26436" y="1375"/>
                  </a:lnTo>
                  <a:lnTo>
                    <a:pt x="25581" y="1635"/>
                  </a:lnTo>
                  <a:lnTo>
                    <a:pt x="24727" y="1914"/>
                  </a:lnTo>
                  <a:lnTo>
                    <a:pt x="23891" y="2211"/>
                  </a:lnTo>
                  <a:lnTo>
                    <a:pt x="23055" y="2527"/>
                  </a:lnTo>
                  <a:lnTo>
                    <a:pt x="22238" y="2862"/>
                  </a:lnTo>
                  <a:lnTo>
                    <a:pt x="21420" y="3215"/>
                  </a:lnTo>
                  <a:lnTo>
                    <a:pt x="20621" y="3586"/>
                  </a:lnTo>
                  <a:lnTo>
                    <a:pt x="19841" y="3976"/>
                  </a:lnTo>
                  <a:lnTo>
                    <a:pt x="19061" y="4403"/>
                  </a:lnTo>
                  <a:lnTo>
                    <a:pt x="18281" y="4831"/>
                  </a:lnTo>
                  <a:lnTo>
                    <a:pt x="17519" y="5277"/>
                  </a:lnTo>
                  <a:lnTo>
                    <a:pt x="16776" y="5741"/>
                  </a:lnTo>
                  <a:lnTo>
                    <a:pt x="16051" y="6224"/>
                  </a:lnTo>
                  <a:lnTo>
                    <a:pt x="15327" y="6726"/>
                  </a:lnTo>
                  <a:lnTo>
                    <a:pt x="14621" y="7227"/>
                  </a:lnTo>
                  <a:lnTo>
                    <a:pt x="13934" y="7766"/>
                  </a:lnTo>
                  <a:lnTo>
                    <a:pt x="13246" y="8323"/>
                  </a:lnTo>
                  <a:lnTo>
                    <a:pt x="12577" y="8881"/>
                  </a:lnTo>
                  <a:lnTo>
                    <a:pt x="11927" y="9456"/>
                  </a:lnTo>
                  <a:lnTo>
                    <a:pt x="11277" y="10051"/>
                  </a:lnTo>
                  <a:lnTo>
                    <a:pt x="10664" y="10664"/>
                  </a:lnTo>
                  <a:lnTo>
                    <a:pt x="10051" y="11296"/>
                  </a:lnTo>
                  <a:lnTo>
                    <a:pt x="9457" y="11927"/>
                  </a:lnTo>
                  <a:lnTo>
                    <a:pt x="8881" y="12577"/>
                  </a:lnTo>
                  <a:lnTo>
                    <a:pt x="8305" y="13246"/>
                  </a:lnTo>
                  <a:lnTo>
                    <a:pt x="7766" y="13934"/>
                  </a:lnTo>
                  <a:lnTo>
                    <a:pt x="7227" y="14621"/>
                  </a:lnTo>
                  <a:lnTo>
                    <a:pt x="6707" y="15345"/>
                  </a:lnTo>
                  <a:lnTo>
                    <a:pt x="6206" y="16051"/>
                  </a:lnTo>
                  <a:lnTo>
                    <a:pt x="5723" y="16794"/>
                  </a:lnTo>
                  <a:lnTo>
                    <a:pt x="5258" y="17537"/>
                  </a:lnTo>
                  <a:lnTo>
                    <a:pt x="4812" y="18299"/>
                  </a:lnTo>
                  <a:lnTo>
                    <a:pt x="4385" y="19061"/>
                  </a:lnTo>
                  <a:lnTo>
                    <a:pt x="3976" y="19841"/>
                  </a:lnTo>
                  <a:lnTo>
                    <a:pt x="3586" y="20621"/>
                  </a:lnTo>
                  <a:lnTo>
                    <a:pt x="3215" y="21439"/>
                  </a:lnTo>
                  <a:lnTo>
                    <a:pt x="2862" y="22237"/>
                  </a:lnTo>
                  <a:lnTo>
                    <a:pt x="2527" y="23073"/>
                  </a:lnTo>
                  <a:lnTo>
                    <a:pt x="2211" y="23891"/>
                  </a:lnTo>
                  <a:lnTo>
                    <a:pt x="1914" y="24745"/>
                  </a:lnTo>
                  <a:lnTo>
                    <a:pt x="1636" y="25581"/>
                  </a:lnTo>
                  <a:lnTo>
                    <a:pt x="1375" y="26454"/>
                  </a:lnTo>
                  <a:lnTo>
                    <a:pt x="1134" y="27309"/>
                  </a:lnTo>
                  <a:lnTo>
                    <a:pt x="930" y="28201"/>
                  </a:lnTo>
                  <a:lnTo>
                    <a:pt x="725" y="29074"/>
                  </a:lnTo>
                  <a:lnTo>
                    <a:pt x="558" y="29966"/>
                  </a:lnTo>
                  <a:lnTo>
                    <a:pt x="409" y="30876"/>
                  </a:lnTo>
                  <a:lnTo>
                    <a:pt x="279" y="31786"/>
                  </a:lnTo>
                  <a:lnTo>
                    <a:pt x="187" y="32696"/>
                  </a:lnTo>
                  <a:lnTo>
                    <a:pt x="94" y="33625"/>
                  </a:lnTo>
                  <a:lnTo>
                    <a:pt x="38" y="34536"/>
                  </a:lnTo>
                  <a:lnTo>
                    <a:pt x="1" y="35483"/>
                  </a:lnTo>
                  <a:lnTo>
                    <a:pt x="1" y="36412"/>
                  </a:lnTo>
                  <a:lnTo>
                    <a:pt x="1" y="36412"/>
                  </a:lnTo>
                  <a:lnTo>
                    <a:pt x="1" y="37359"/>
                  </a:lnTo>
                  <a:lnTo>
                    <a:pt x="38" y="38288"/>
                  </a:lnTo>
                  <a:lnTo>
                    <a:pt x="94" y="39217"/>
                  </a:lnTo>
                  <a:lnTo>
                    <a:pt x="187" y="40146"/>
                  </a:lnTo>
                  <a:lnTo>
                    <a:pt x="279" y="41056"/>
                  </a:lnTo>
                  <a:lnTo>
                    <a:pt x="409" y="41966"/>
                  </a:lnTo>
                  <a:lnTo>
                    <a:pt x="558" y="42858"/>
                  </a:lnTo>
                  <a:lnTo>
                    <a:pt x="725" y="43750"/>
                  </a:lnTo>
                  <a:lnTo>
                    <a:pt x="930" y="44641"/>
                  </a:lnTo>
                  <a:lnTo>
                    <a:pt x="1134" y="45515"/>
                  </a:lnTo>
                  <a:lnTo>
                    <a:pt x="1375" y="46388"/>
                  </a:lnTo>
                  <a:lnTo>
                    <a:pt x="1636" y="47242"/>
                  </a:lnTo>
                  <a:lnTo>
                    <a:pt x="1914" y="48097"/>
                  </a:lnTo>
                  <a:lnTo>
                    <a:pt x="2211" y="48933"/>
                  </a:lnTo>
                  <a:lnTo>
                    <a:pt x="2527" y="49769"/>
                  </a:lnTo>
                  <a:lnTo>
                    <a:pt x="2862" y="50586"/>
                  </a:lnTo>
                  <a:lnTo>
                    <a:pt x="3215" y="51404"/>
                  </a:lnTo>
                  <a:lnTo>
                    <a:pt x="3586" y="52202"/>
                  </a:lnTo>
                  <a:lnTo>
                    <a:pt x="3976" y="53001"/>
                  </a:lnTo>
                  <a:lnTo>
                    <a:pt x="4385" y="53781"/>
                  </a:lnTo>
                  <a:lnTo>
                    <a:pt x="4812" y="54543"/>
                  </a:lnTo>
                  <a:lnTo>
                    <a:pt x="5258" y="55305"/>
                  </a:lnTo>
                  <a:lnTo>
                    <a:pt x="5723" y="56048"/>
                  </a:lnTo>
                  <a:lnTo>
                    <a:pt x="6206" y="56772"/>
                  </a:lnTo>
                  <a:lnTo>
                    <a:pt x="6707" y="57497"/>
                  </a:lnTo>
                  <a:lnTo>
                    <a:pt x="7227" y="58203"/>
                  </a:lnTo>
                  <a:lnTo>
                    <a:pt x="7766" y="58909"/>
                  </a:lnTo>
                  <a:lnTo>
                    <a:pt x="8305" y="59578"/>
                  </a:lnTo>
                  <a:lnTo>
                    <a:pt x="8881" y="60246"/>
                  </a:lnTo>
                  <a:lnTo>
                    <a:pt x="9457" y="60915"/>
                  </a:lnTo>
                  <a:lnTo>
                    <a:pt x="10051" y="61547"/>
                  </a:lnTo>
                  <a:lnTo>
                    <a:pt x="10664" y="62178"/>
                  </a:lnTo>
                  <a:lnTo>
                    <a:pt x="11277" y="62773"/>
                  </a:lnTo>
                  <a:lnTo>
                    <a:pt x="11927" y="63386"/>
                  </a:lnTo>
                  <a:lnTo>
                    <a:pt x="12577" y="63962"/>
                  </a:lnTo>
                  <a:lnTo>
                    <a:pt x="13246" y="64519"/>
                  </a:lnTo>
                  <a:lnTo>
                    <a:pt x="13934" y="65076"/>
                  </a:lnTo>
                  <a:lnTo>
                    <a:pt x="14621" y="65596"/>
                  </a:lnTo>
                  <a:lnTo>
                    <a:pt x="15327" y="66117"/>
                  </a:lnTo>
                  <a:lnTo>
                    <a:pt x="16051" y="66618"/>
                  </a:lnTo>
                  <a:lnTo>
                    <a:pt x="16776" y="67101"/>
                  </a:lnTo>
                  <a:lnTo>
                    <a:pt x="17519" y="67566"/>
                  </a:lnTo>
                  <a:lnTo>
                    <a:pt x="18281" y="68012"/>
                  </a:lnTo>
                  <a:lnTo>
                    <a:pt x="19061" y="68439"/>
                  </a:lnTo>
                  <a:lnTo>
                    <a:pt x="19841" y="68847"/>
                  </a:lnTo>
                  <a:lnTo>
                    <a:pt x="20621" y="69238"/>
                  </a:lnTo>
                  <a:lnTo>
                    <a:pt x="21420" y="69628"/>
                  </a:lnTo>
                  <a:lnTo>
                    <a:pt x="22238" y="69981"/>
                  </a:lnTo>
                  <a:lnTo>
                    <a:pt x="23055" y="70315"/>
                  </a:lnTo>
                  <a:lnTo>
                    <a:pt x="23891" y="70631"/>
                  </a:lnTo>
                  <a:lnTo>
                    <a:pt x="24727" y="70928"/>
                  </a:lnTo>
                  <a:lnTo>
                    <a:pt x="25581" y="71207"/>
                  </a:lnTo>
                  <a:lnTo>
                    <a:pt x="26436" y="71448"/>
                  </a:lnTo>
                  <a:lnTo>
                    <a:pt x="27309" y="71690"/>
                  </a:lnTo>
                  <a:lnTo>
                    <a:pt x="28182" y="71913"/>
                  </a:lnTo>
                  <a:lnTo>
                    <a:pt x="29074" y="72098"/>
                  </a:lnTo>
                  <a:lnTo>
                    <a:pt x="29966" y="72266"/>
                  </a:lnTo>
                  <a:lnTo>
                    <a:pt x="30857" y="72414"/>
                  </a:lnTo>
                  <a:lnTo>
                    <a:pt x="31768" y="72544"/>
                  </a:lnTo>
                  <a:lnTo>
                    <a:pt x="32696" y="72656"/>
                  </a:lnTo>
                  <a:lnTo>
                    <a:pt x="33607" y="72730"/>
                  </a:lnTo>
                  <a:lnTo>
                    <a:pt x="34536" y="72786"/>
                  </a:lnTo>
                  <a:lnTo>
                    <a:pt x="35464" y="72823"/>
                  </a:lnTo>
                  <a:lnTo>
                    <a:pt x="36412" y="72842"/>
                  </a:lnTo>
                  <a:lnTo>
                    <a:pt x="36412" y="72842"/>
                  </a:lnTo>
                  <a:lnTo>
                    <a:pt x="37359" y="72823"/>
                  </a:lnTo>
                  <a:lnTo>
                    <a:pt x="38288" y="72786"/>
                  </a:lnTo>
                  <a:lnTo>
                    <a:pt x="39217" y="72730"/>
                  </a:lnTo>
                  <a:lnTo>
                    <a:pt x="40127" y="72656"/>
                  </a:lnTo>
                  <a:lnTo>
                    <a:pt x="41056" y="72544"/>
                  </a:lnTo>
                  <a:lnTo>
                    <a:pt x="41966" y="72414"/>
                  </a:lnTo>
                  <a:lnTo>
                    <a:pt x="42858" y="72266"/>
                  </a:lnTo>
                  <a:lnTo>
                    <a:pt x="43750" y="72098"/>
                  </a:lnTo>
                  <a:lnTo>
                    <a:pt x="44641" y="71913"/>
                  </a:lnTo>
                  <a:lnTo>
                    <a:pt x="45515" y="71690"/>
                  </a:lnTo>
                  <a:lnTo>
                    <a:pt x="46388" y="71448"/>
                  </a:lnTo>
                  <a:lnTo>
                    <a:pt x="47242" y="71207"/>
                  </a:lnTo>
                  <a:lnTo>
                    <a:pt x="48097" y="70928"/>
                  </a:lnTo>
                  <a:lnTo>
                    <a:pt x="48933" y="70631"/>
                  </a:lnTo>
                  <a:lnTo>
                    <a:pt x="49769" y="70315"/>
                  </a:lnTo>
                  <a:lnTo>
                    <a:pt x="50586" y="69981"/>
                  </a:lnTo>
                  <a:lnTo>
                    <a:pt x="51404" y="69628"/>
                  </a:lnTo>
                  <a:lnTo>
                    <a:pt x="52202" y="69238"/>
                  </a:lnTo>
                  <a:lnTo>
                    <a:pt x="52983" y="68847"/>
                  </a:lnTo>
                  <a:lnTo>
                    <a:pt x="53763" y="68439"/>
                  </a:lnTo>
                  <a:lnTo>
                    <a:pt x="54543" y="68012"/>
                  </a:lnTo>
                  <a:lnTo>
                    <a:pt x="55305" y="67566"/>
                  </a:lnTo>
                  <a:lnTo>
                    <a:pt x="56048" y="67101"/>
                  </a:lnTo>
                  <a:lnTo>
                    <a:pt x="56772" y="66618"/>
                  </a:lnTo>
                  <a:lnTo>
                    <a:pt x="57497" y="66117"/>
                  </a:lnTo>
                  <a:lnTo>
                    <a:pt x="58203" y="65596"/>
                  </a:lnTo>
                  <a:lnTo>
                    <a:pt x="58890" y="65076"/>
                  </a:lnTo>
                  <a:lnTo>
                    <a:pt x="59577" y="64519"/>
                  </a:lnTo>
                  <a:lnTo>
                    <a:pt x="60246" y="63962"/>
                  </a:lnTo>
                  <a:lnTo>
                    <a:pt x="60896" y="63386"/>
                  </a:lnTo>
                  <a:lnTo>
                    <a:pt x="61547" y="62773"/>
                  </a:lnTo>
                  <a:lnTo>
                    <a:pt x="62160" y="62178"/>
                  </a:lnTo>
                  <a:lnTo>
                    <a:pt x="62773" y="61547"/>
                  </a:lnTo>
                  <a:lnTo>
                    <a:pt x="63367" y="60915"/>
                  </a:lnTo>
                  <a:lnTo>
                    <a:pt x="63943" y="60246"/>
                  </a:lnTo>
                  <a:lnTo>
                    <a:pt x="64519" y="59578"/>
                  </a:lnTo>
                  <a:lnTo>
                    <a:pt x="65058" y="58909"/>
                  </a:lnTo>
                  <a:lnTo>
                    <a:pt x="65596" y="58203"/>
                  </a:lnTo>
                  <a:lnTo>
                    <a:pt x="66117" y="57497"/>
                  </a:lnTo>
                  <a:lnTo>
                    <a:pt x="66618" y="56772"/>
                  </a:lnTo>
                  <a:lnTo>
                    <a:pt x="67101" y="56048"/>
                  </a:lnTo>
                  <a:lnTo>
                    <a:pt x="67566" y="55305"/>
                  </a:lnTo>
                  <a:lnTo>
                    <a:pt x="68011" y="54543"/>
                  </a:lnTo>
                  <a:lnTo>
                    <a:pt x="68439" y="53781"/>
                  </a:lnTo>
                  <a:lnTo>
                    <a:pt x="68847" y="53001"/>
                  </a:lnTo>
                  <a:lnTo>
                    <a:pt x="69238" y="52202"/>
                  </a:lnTo>
                  <a:lnTo>
                    <a:pt x="69609" y="51404"/>
                  </a:lnTo>
                  <a:lnTo>
                    <a:pt x="69962" y="50586"/>
                  </a:lnTo>
                  <a:lnTo>
                    <a:pt x="70296" y="49769"/>
                  </a:lnTo>
                  <a:lnTo>
                    <a:pt x="70612" y="48933"/>
                  </a:lnTo>
                  <a:lnTo>
                    <a:pt x="70909" y="48097"/>
                  </a:lnTo>
                  <a:lnTo>
                    <a:pt x="71188" y="47242"/>
                  </a:lnTo>
                  <a:lnTo>
                    <a:pt x="71448" y="46388"/>
                  </a:lnTo>
                  <a:lnTo>
                    <a:pt x="71690" y="45515"/>
                  </a:lnTo>
                  <a:lnTo>
                    <a:pt x="71894" y="44641"/>
                  </a:lnTo>
                  <a:lnTo>
                    <a:pt x="72098" y="43750"/>
                  </a:lnTo>
                  <a:lnTo>
                    <a:pt x="72266" y="42858"/>
                  </a:lnTo>
                  <a:lnTo>
                    <a:pt x="72414" y="41966"/>
                  </a:lnTo>
                  <a:lnTo>
                    <a:pt x="72544" y="41056"/>
                  </a:lnTo>
                  <a:lnTo>
                    <a:pt x="72637" y="40146"/>
                  </a:lnTo>
                  <a:lnTo>
                    <a:pt x="72730" y="39217"/>
                  </a:lnTo>
                  <a:lnTo>
                    <a:pt x="72786" y="38288"/>
                  </a:lnTo>
                  <a:lnTo>
                    <a:pt x="72823" y="37359"/>
                  </a:lnTo>
                  <a:lnTo>
                    <a:pt x="72823" y="36412"/>
                  </a:lnTo>
                  <a:lnTo>
                    <a:pt x="72823" y="36412"/>
                  </a:lnTo>
                  <a:close/>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4"/>
        <p:cNvGrpSpPr/>
        <p:nvPr/>
      </p:nvGrpSpPr>
      <p:grpSpPr>
        <a:xfrm>
          <a:off x="0" y="0"/>
          <a:ext cx="0" cy="0"/>
          <a:chOff x="0" y="0"/>
          <a:chExt cx="0" cy="0"/>
        </a:xfrm>
      </p:grpSpPr>
      <p:sp>
        <p:nvSpPr>
          <p:cNvPr id="2825" name="Google Shape;2825;p41"/>
          <p:cNvSpPr txBox="1">
            <a:spLocks noGrp="1"/>
          </p:cNvSpPr>
          <p:nvPr>
            <p:ph type="title"/>
          </p:nvPr>
        </p:nvSpPr>
        <p:spPr>
          <a:xfrm>
            <a:off x="-3877495" y="2464616"/>
            <a:ext cx="27183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Mercury</a:t>
            </a:r>
            <a:endParaRPr dirty="0"/>
          </a:p>
        </p:txBody>
      </p:sp>
      <p:sp>
        <p:nvSpPr>
          <p:cNvPr id="2826" name="Google Shape;2826;p41"/>
          <p:cNvSpPr txBox="1">
            <a:spLocks noGrp="1"/>
          </p:cNvSpPr>
          <p:nvPr>
            <p:ph type="title" idx="4"/>
          </p:nvPr>
        </p:nvSpPr>
        <p:spPr>
          <a:xfrm>
            <a:off x="-499200" y="-70104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827" name="Google Shape;2827;p41"/>
          <p:cNvSpPr txBox="1">
            <a:spLocks noGrp="1"/>
          </p:cNvSpPr>
          <p:nvPr>
            <p:ph type="title" idx="2"/>
          </p:nvPr>
        </p:nvSpPr>
        <p:spPr>
          <a:xfrm>
            <a:off x="5388595" y="-557924"/>
            <a:ext cx="27183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Venus</a:t>
            </a:r>
            <a:endParaRPr dirty="0"/>
          </a:p>
        </p:txBody>
      </p:sp>
      <p:sp>
        <p:nvSpPr>
          <p:cNvPr id="2828" name="Google Shape;2828;p41"/>
          <p:cNvSpPr txBox="1">
            <a:spLocks noGrp="1"/>
          </p:cNvSpPr>
          <p:nvPr>
            <p:ph type="subTitle" idx="1"/>
          </p:nvPr>
        </p:nvSpPr>
        <p:spPr>
          <a:xfrm>
            <a:off x="838200" y="1486845"/>
            <a:ext cx="7556500" cy="13291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1600" dirty="0"/>
              <a:t>По объёму излагаемого биографического материала выделяют два вида жития: </a:t>
            </a:r>
          </a:p>
          <a:p>
            <a:pPr marL="0" lvl="0" indent="0" algn="l" rtl="0">
              <a:spcBef>
                <a:spcPts val="0"/>
              </a:spcBef>
              <a:spcAft>
                <a:spcPts val="0"/>
              </a:spcAft>
              <a:buClr>
                <a:schemeClr val="dk1"/>
              </a:buClr>
              <a:buSzPts val="1100"/>
              <a:buFont typeface="Arial"/>
              <a:buNone/>
            </a:pPr>
            <a:r>
              <a:rPr lang="ru-RU" sz="1600" dirty="0"/>
              <a:t> 1 Биографическое (</a:t>
            </a:r>
            <a:r>
              <a:rPr lang="ru-RU" sz="1600" dirty="0" err="1"/>
              <a:t>биос</a:t>
            </a:r>
            <a:r>
              <a:rPr lang="ru-RU" sz="1600" dirty="0"/>
              <a:t>). Даёт описание жизни христианского подвижника от рождения до смерти. </a:t>
            </a:r>
          </a:p>
          <a:p>
            <a:pPr marL="0" lvl="0" indent="0" algn="l" rtl="0">
              <a:spcBef>
                <a:spcPts val="0"/>
              </a:spcBef>
              <a:spcAft>
                <a:spcPts val="0"/>
              </a:spcAft>
              <a:buClr>
                <a:schemeClr val="dk1"/>
              </a:buClr>
              <a:buSzPts val="1100"/>
              <a:buFont typeface="Arial"/>
              <a:buNone/>
            </a:pPr>
            <a:r>
              <a:rPr lang="ru-RU" sz="1600" dirty="0"/>
              <a:t> 2 Мученическое (</a:t>
            </a:r>
            <a:r>
              <a:rPr lang="ru-RU" sz="1600" dirty="0" err="1"/>
              <a:t>мартириос</a:t>
            </a:r>
            <a:r>
              <a:rPr lang="ru-RU" sz="1600" dirty="0"/>
              <a:t>). Рассказывает только о мученической смерти святого. Эта форма — более древняя, связана с гонениями на первых христиан. В её основе лежат «протоколы» допросов христиан («акты мучеников»), поэтому жития как бы документированы. </a:t>
            </a:r>
          </a:p>
          <a:p>
            <a:pPr marL="0" lvl="0" indent="0" algn="l" rtl="0">
              <a:spcBef>
                <a:spcPts val="0"/>
              </a:spcBef>
              <a:spcAft>
                <a:spcPts val="0"/>
              </a:spcAft>
              <a:buClr>
                <a:schemeClr val="dk1"/>
              </a:buClr>
              <a:buSzPts val="1100"/>
              <a:buFont typeface="Arial"/>
              <a:buNone/>
            </a:pPr>
            <a:r>
              <a:rPr lang="ru-RU" sz="1600" dirty="0"/>
              <a:t>Первые оригинальные русские жития святых возникли в конце XI века. К ним относятся жития княгини Ольги, князей Бориса и Глеба, Владимира I Святославича, «Житие Феодосия Печерского».</a:t>
            </a:r>
          </a:p>
          <a:p>
            <a:pPr marL="0" lvl="0" indent="0" algn="ctr" rtl="0">
              <a:spcBef>
                <a:spcPts val="0"/>
              </a:spcBef>
              <a:spcAft>
                <a:spcPts val="0"/>
              </a:spcAft>
              <a:buNone/>
            </a:pPr>
            <a:endParaRPr sz="1600" dirty="0"/>
          </a:p>
        </p:txBody>
      </p:sp>
      <p:sp>
        <p:nvSpPr>
          <p:cNvPr id="2829" name="Google Shape;2829;p41"/>
          <p:cNvSpPr txBox="1">
            <a:spLocks noGrp="1"/>
          </p:cNvSpPr>
          <p:nvPr>
            <p:ph type="subTitle" idx="3"/>
          </p:nvPr>
        </p:nvSpPr>
        <p:spPr>
          <a:xfrm>
            <a:off x="-2958885" y="2190266"/>
            <a:ext cx="27189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Mercury is the closest planet to the Sun and the smallest one in the Solar System—it’s only a bit larger than the Moon</a:t>
            </a:r>
            <a:endParaRPr dirty="0"/>
          </a:p>
        </p:txBody>
      </p:sp>
      <p:sp>
        <p:nvSpPr>
          <p:cNvPr id="2830" name="Google Shape;2830;p41"/>
          <p:cNvSpPr/>
          <p:nvPr/>
        </p:nvSpPr>
        <p:spPr>
          <a:xfrm>
            <a:off x="-1705497" y="1418636"/>
            <a:ext cx="686100" cy="685800"/>
          </a:xfrm>
          <a:prstGeom prst="round2SameRect">
            <a:avLst>
              <a:gd name="adj1" fmla="val 50000"/>
              <a:gd name="adj2" fmla="val 0"/>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831" name="Google Shape;2831;p41"/>
          <p:cNvSpPr/>
          <p:nvPr/>
        </p:nvSpPr>
        <p:spPr>
          <a:xfrm>
            <a:off x="4228950" y="500892"/>
            <a:ext cx="686100" cy="685800"/>
          </a:xfrm>
          <a:prstGeom prst="round2SameRect">
            <a:avLst>
              <a:gd name="adj1" fmla="val 50000"/>
              <a:gd name="adj2" fmla="val 0"/>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2832" name="Google Shape;2832;p41"/>
          <p:cNvGrpSpPr/>
          <p:nvPr/>
        </p:nvGrpSpPr>
        <p:grpSpPr>
          <a:xfrm>
            <a:off x="4480073" y="690752"/>
            <a:ext cx="183853" cy="306081"/>
            <a:chOff x="1594175" y="547425"/>
            <a:chExt cx="574900" cy="958000"/>
          </a:xfrm>
        </p:grpSpPr>
        <p:sp>
          <p:nvSpPr>
            <p:cNvPr id="2833" name="Google Shape;2833;p41"/>
            <p:cNvSpPr/>
            <p:nvPr/>
          </p:nvSpPr>
          <p:spPr>
            <a:xfrm>
              <a:off x="1929550" y="1135875"/>
              <a:ext cx="37450" cy="37425"/>
            </a:xfrm>
            <a:custGeom>
              <a:avLst/>
              <a:gdLst/>
              <a:ahLst/>
              <a:cxnLst/>
              <a:rect l="l" t="t" r="r" b="b"/>
              <a:pathLst>
                <a:path w="1498" h="1497" extrusionOk="0">
                  <a:moveTo>
                    <a:pt x="749" y="0"/>
                  </a:moveTo>
                  <a:lnTo>
                    <a:pt x="600" y="19"/>
                  </a:lnTo>
                  <a:lnTo>
                    <a:pt x="450" y="56"/>
                  </a:lnTo>
                  <a:lnTo>
                    <a:pt x="319" y="131"/>
                  </a:lnTo>
                  <a:lnTo>
                    <a:pt x="225" y="225"/>
                  </a:lnTo>
                  <a:lnTo>
                    <a:pt x="132" y="337"/>
                  </a:lnTo>
                  <a:lnTo>
                    <a:pt x="57" y="468"/>
                  </a:lnTo>
                  <a:lnTo>
                    <a:pt x="20" y="599"/>
                  </a:lnTo>
                  <a:lnTo>
                    <a:pt x="1" y="748"/>
                  </a:lnTo>
                  <a:lnTo>
                    <a:pt x="20" y="898"/>
                  </a:lnTo>
                  <a:lnTo>
                    <a:pt x="57" y="1048"/>
                  </a:lnTo>
                  <a:lnTo>
                    <a:pt x="132" y="1179"/>
                  </a:lnTo>
                  <a:lnTo>
                    <a:pt x="225" y="1291"/>
                  </a:lnTo>
                  <a:lnTo>
                    <a:pt x="319" y="1366"/>
                  </a:lnTo>
                  <a:lnTo>
                    <a:pt x="450" y="1441"/>
                  </a:lnTo>
                  <a:lnTo>
                    <a:pt x="600" y="1478"/>
                  </a:lnTo>
                  <a:lnTo>
                    <a:pt x="749" y="1497"/>
                  </a:lnTo>
                  <a:lnTo>
                    <a:pt x="899" y="1478"/>
                  </a:lnTo>
                  <a:lnTo>
                    <a:pt x="1030" y="1441"/>
                  </a:lnTo>
                  <a:lnTo>
                    <a:pt x="1161" y="1366"/>
                  </a:lnTo>
                  <a:lnTo>
                    <a:pt x="1273" y="1291"/>
                  </a:lnTo>
                  <a:lnTo>
                    <a:pt x="1367" y="1179"/>
                  </a:lnTo>
                  <a:lnTo>
                    <a:pt x="1442" y="1048"/>
                  </a:lnTo>
                  <a:lnTo>
                    <a:pt x="1479" y="898"/>
                  </a:lnTo>
                  <a:lnTo>
                    <a:pt x="1498" y="748"/>
                  </a:lnTo>
                  <a:lnTo>
                    <a:pt x="1479" y="599"/>
                  </a:lnTo>
                  <a:lnTo>
                    <a:pt x="1442" y="468"/>
                  </a:lnTo>
                  <a:lnTo>
                    <a:pt x="1367" y="337"/>
                  </a:lnTo>
                  <a:lnTo>
                    <a:pt x="1273" y="225"/>
                  </a:lnTo>
                  <a:lnTo>
                    <a:pt x="1161" y="131"/>
                  </a:lnTo>
                  <a:lnTo>
                    <a:pt x="1030" y="56"/>
                  </a:lnTo>
                  <a:lnTo>
                    <a:pt x="899" y="19"/>
                  </a:lnTo>
                  <a:lnTo>
                    <a:pt x="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1"/>
            <p:cNvSpPr/>
            <p:nvPr/>
          </p:nvSpPr>
          <p:spPr>
            <a:xfrm>
              <a:off x="1594175" y="547425"/>
              <a:ext cx="574900" cy="958000"/>
            </a:xfrm>
            <a:custGeom>
              <a:avLst/>
              <a:gdLst/>
              <a:ahLst/>
              <a:cxnLst/>
              <a:rect l="l" t="t" r="r" b="b"/>
              <a:pathLst>
                <a:path w="22996" h="38320" extrusionOk="0">
                  <a:moveTo>
                    <a:pt x="8832" y="0"/>
                  </a:moveTo>
                  <a:lnTo>
                    <a:pt x="8663" y="19"/>
                  </a:lnTo>
                  <a:lnTo>
                    <a:pt x="8532" y="75"/>
                  </a:lnTo>
                  <a:lnTo>
                    <a:pt x="8401" y="131"/>
                  </a:lnTo>
                  <a:lnTo>
                    <a:pt x="8289" y="225"/>
                  </a:lnTo>
                  <a:lnTo>
                    <a:pt x="8196" y="337"/>
                  </a:lnTo>
                  <a:lnTo>
                    <a:pt x="8140" y="468"/>
                  </a:lnTo>
                  <a:lnTo>
                    <a:pt x="8083" y="599"/>
                  </a:lnTo>
                  <a:lnTo>
                    <a:pt x="8065" y="748"/>
                  </a:lnTo>
                  <a:lnTo>
                    <a:pt x="8065" y="6998"/>
                  </a:lnTo>
                  <a:lnTo>
                    <a:pt x="749" y="6998"/>
                  </a:lnTo>
                  <a:lnTo>
                    <a:pt x="599" y="7017"/>
                  </a:lnTo>
                  <a:lnTo>
                    <a:pt x="449" y="7054"/>
                  </a:lnTo>
                  <a:lnTo>
                    <a:pt x="318" y="7129"/>
                  </a:lnTo>
                  <a:lnTo>
                    <a:pt x="206" y="7222"/>
                  </a:lnTo>
                  <a:lnTo>
                    <a:pt x="131" y="7316"/>
                  </a:lnTo>
                  <a:lnTo>
                    <a:pt x="56" y="7447"/>
                  </a:lnTo>
                  <a:lnTo>
                    <a:pt x="19" y="7597"/>
                  </a:lnTo>
                  <a:lnTo>
                    <a:pt x="0" y="7746"/>
                  </a:lnTo>
                  <a:lnTo>
                    <a:pt x="0" y="13079"/>
                  </a:lnTo>
                  <a:lnTo>
                    <a:pt x="19" y="13228"/>
                  </a:lnTo>
                  <a:lnTo>
                    <a:pt x="56" y="13378"/>
                  </a:lnTo>
                  <a:lnTo>
                    <a:pt x="131" y="13509"/>
                  </a:lnTo>
                  <a:lnTo>
                    <a:pt x="206" y="13603"/>
                  </a:lnTo>
                  <a:lnTo>
                    <a:pt x="318" y="13696"/>
                  </a:lnTo>
                  <a:lnTo>
                    <a:pt x="449" y="13771"/>
                  </a:lnTo>
                  <a:lnTo>
                    <a:pt x="599" y="13808"/>
                  </a:lnTo>
                  <a:lnTo>
                    <a:pt x="749" y="13827"/>
                  </a:lnTo>
                  <a:lnTo>
                    <a:pt x="8065" y="13827"/>
                  </a:lnTo>
                  <a:lnTo>
                    <a:pt x="8065" y="37571"/>
                  </a:lnTo>
                  <a:lnTo>
                    <a:pt x="8083" y="37721"/>
                  </a:lnTo>
                  <a:lnTo>
                    <a:pt x="8140" y="37870"/>
                  </a:lnTo>
                  <a:lnTo>
                    <a:pt x="8196" y="38001"/>
                  </a:lnTo>
                  <a:lnTo>
                    <a:pt x="8289" y="38114"/>
                  </a:lnTo>
                  <a:lnTo>
                    <a:pt x="8401" y="38207"/>
                  </a:lnTo>
                  <a:lnTo>
                    <a:pt x="8532" y="38263"/>
                  </a:lnTo>
                  <a:lnTo>
                    <a:pt x="8663" y="38319"/>
                  </a:lnTo>
                  <a:lnTo>
                    <a:pt x="14314" y="38319"/>
                  </a:lnTo>
                  <a:lnTo>
                    <a:pt x="14445" y="38263"/>
                  </a:lnTo>
                  <a:lnTo>
                    <a:pt x="14576" y="38207"/>
                  </a:lnTo>
                  <a:lnTo>
                    <a:pt x="14688" y="38114"/>
                  </a:lnTo>
                  <a:lnTo>
                    <a:pt x="14782" y="38001"/>
                  </a:lnTo>
                  <a:lnTo>
                    <a:pt x="14857" y="37870"/>
                  </a:lnTo>
                  <a:lnTo>
                    <a:pt x="14894" y="37721"/>
                  </a:lnTo>
                  <a:lnTo>
                    <a:pt x="14913" y="37571"/>
                  </a:lnTo>
                  <a:lnTo>
                    <a:pt x="14913" y="27654"/>
                  </a:lnTo>
                  <a:lnTo>
                    <a:pt x="14894" y="27505"/>
                  </a:lnTo>
                  <a:lnTo>
                    <a:pt x="14857" y="27355"/>
                  </a:lnTo>
                  <a:lnTo>
                    <a:pt x="14782" y="27243"/>
                  </a:lnTo>
                  <a:lnTo>
                    <a:pt x="14688" y="27130"/>
                  </a:lnTo>
                  <a:lnTo>
                    <a:pt x="14576" y="27037"/>
                  </a:lnTo>
                  <a:lnTo>
                    <a:pt x="14445" y="26962"/>
                  </a:lnTo>
                  <a:lnTo>
                    <a:pt x="14314" y="26925"/>
                  </a:lnTo>
                  <a:lnTo>
                    <a:pt x="14164" y="26906"/>
                  </a:lnTo>
                  <a:lnTo>
                    <a:pt x="14015" y="26925"/>
                  </a:lnTo>
                  <a:lnTo>
                    <a:pt x="13865" y="26962"/>
                  </a:lnTo>
                  <a:lnTo>
                    <a:pt x="13734" y="27037"/>
                  </a:lnTo>
                  <a:lnTo>
                    <a:pt x="13622" y="27130"/>
                  </a:lnTo>
                  <a:lnTo>
                    <a:pt x="13547" y="27243"/>
                  </a:lnTo>
                  <a:lnTo>
                    <a:pt x="13472" y="27355"/>
                  </a:lnTo>
                  <a:lnTo>
                    <a:pt x="13435" y="27505"/>
                  </a:lnTo>
                  <a:lnTo>
                    <a:pt x="13416" y="27654"/>
                  </a:lnTo>
                  <a:lnTo>
                    <a:pt x="13416" y="36823"/>
                  </a:lnTo>
                  <a:lnTo>
                    <a:pt x="9580" y="36823"/>
                  </a:lnTo>
                  <a:lnTo>
                    <a:pt x="9580" y="13079"/>
                  </a:lnTo>
                  <a:lnTo>
                    <a:pt x="9562" y="12929"/>
                  </a:lnTo>
                  <a:lnTo>
                    <a:pt x="9505" y="12798"/>
                  </a:lnTo>
                  <a:lnTo>
                    <a:pt x="9449" y="12667"/>
                  </a:lnTo>
                  <a:lnTo>
                    <a:pt x="9356" y="12555"/>
                  </a:lnTo>
                  <a:lnTo>
                    <a:pt x="9243" y="12461"/>
                  </a:lnTo>
                  <a:lnTo>
                    <a:pt x="9112" y="12386"/>
                  </a:lnTo>
                  <a:lnTo>
                    <a:pt x="8982" y="12349"/>
                  </a:lnTo>
                  <a:lnTo>
                    <a:pt x="8832" y="12330"/>
                  </a:lnTo>
                  <a:lnTo>
                    <a:pt x="1497" y="12330"/>
                  </a:lnTo>
                  <a:lnTo>
                    <a:pt x="1497" y="8495"/>
                  </a:lnTo>
                  <a:lnTo>
                    <a:pt x="8832" y="8495"/>
                  </a:lnTo>
                  <a:lnTo>
                    <a:pt x="8982" y="8476"/>
                  </a:lnTo>
                  <a:lnTo>
                    <a:pt x="9112" y="8439"/>
                  </a:lnTo>
                  <a:lnTo>
                    <a:pt x="9243" y="8364"/>
                  </a:lnTo>
                  <a:lnTo>
                    <a:pt x="9356" y="8270"/>
                  </a:lnTo>
                  <a:lnTo>
                    <a:pt x="9449" y="8158"/>
                  </a:lnTo>
                  <a:lnTo>
                    <a:pt x="9505" y="8027"/>
                  </a:lnTo>
                  <a:lnTo>
                    <a:pt x="9562" y="7896"/>
                  </a:lnTo>
                  <a:lnTo>
                    <a:pt x="9580" y="7746"/>
                  </a:lnTo>
                  <a:lnTo>
                    <a:pt x="9580" y="1516"/>
                  </a:lnTo>
                  <a:lnTo>
                    <a:pt x="13416" y="1516"/>
                  </a:lnTo>
                  <a:lnTo>
                    <a:pt x="13416" y="7746"/>
                  </a:lnTo>
                  <a:lnTo>
                    <a:pt x="13435" y="7896"/>
                  </a:lnTo>
                  <a:lnTo>
                    <a:pt x="13472" y="8027"/>
                  </a:lnTo>
                  <a:lnTo>
                    <a:pt x="13547" y="8158"/>
                  </a:lnTo>
                  <a:lnTo>
                    <a:pt x="13622" y="8270"/>
                  </a:lnTo>
                  <a:lnTo>
                    <a:pt x="13734" y="8364"/>
                  </a:lnTo>
                  <a:lnTo>
                    <a:pt x="13865" y="8439"/>
                  </a:lnTo>
                  <a:lnTo>
                    <a:pt x="14015" y="8476"/>
                  </a:lnTo>
                  <a:lnTo>
                    <a:pt x="14164" y="8495"/>
                  </a:lnTo>
                  <a:lnTo>
                    <a:pt x="21480" y="8495"/>
                  </a:lnTo>
                  <a:lnTo>
                    <a:pt x="21480" y="12330"/>
                  </a:lnTo>
                  <a:lnTo>
                    <a:pt x="14164" y="12330"/>
                  </a:lnTo>
                  <a:lnTo>
                    <a:pt x="14015" y="12349"/>
                  </a:lnTo>
                  <a:lnTo>
                    <a:pt x="13865" y="12386"/>
                  </a:lnTo>
                  <a:lnTo>
                    <a:pt x="13734" y="12461"/>
                  </a:lnTo>
                  <a:lnTo>
                    <a:pt x="13622" y="12555"/>
                  </a:lnTo>
                  <a:lnTo>
                    <a:pt x="13547" y="12667"/>
                  </a:lnTo>
                  <a:lnTo>
                    <a:pt x="13472" y="12798"/>
                  </a:lnTo>
                  <a:lnTo>
                    <a:pt x="13435" y="12929"/>
                  </a:lnTo>
                  <a:lnTo>
                    <a:pt x="13416" y="13079"/>
                  </a:lnTo>
                  <a:lnTo>
                    <a:pt x="13416" y="20937"/>
                  </a:lnTo>
                  <a:lnTo>
                    <a:pt x="13435" y="21087"/>
                  </a:lnTo>
                  <a:lnTo>
                    <a:pt x="13472" y="21218"/>
                  </a:lnTo>
                  <a:lnTo>
                    <a:pt x="13547" y="21349"/>
                  </a:lnTo>
                  <a:lnTo>
                    <a:pt x="13622" y="21461"/>
                  </a:lnTo>
                  <a:lnTo>
                    <a:pt x="13734" y="21555"/>
                  </a:lnTo>
                  <a:lnTo>
                    <a:pt x="13865" y="21630"/>
                  </a:lnTo>
                  <a:lnTo>
                    <a:pt x="14015" y="21667"/>
                  </a:lnTo>
                  <a:lnTo>
                    <a:pt x="14164" y="21686"/>
                  </a:lnTo>
                  <a:lnTo>
                    <a:pt x="14314" y="21667"/>
                  </a:lnTo>
                  <a:lnTo>
                    <a:pt x="14445" y="21630"/>
                  </a:lnTo>
                  <a:lnTo>
                    <a:pt x="14576" y="21555"/>
                  </a:lnTo>
                  <a:lnTo>
                    <a:pt x="14688" y="21461"/>
                  </a:lnTo>
                  <a:lnTo>
                    <a:pt x="14782" y="21349"/>
                  </a:lnTo>
                  <a:lnTo>
                    <a:pt x="14857" y="21218"/>
                  </a:lnTo>
                  <a:lnTo>
                    <a:pt x="14894" y="21087"/>
                  </a:lnTo>
                  <a:lnTo>
                    <a:pt x="14913" y="20937"/>
                  </a:lnTo>
                  <a:lnTo>
                    <a:pt x="14913" y="13827"/>
                  </a:lnTo>
                  <a:lnTo>
                    <a:pt x="22247" y="13827"/>
                  </a:lnTo>
                  <a:lnTo>
                    <a:pt x="22397" y="13808"/>
                  </a:lnTo>
                  <a:lnTo>
                    <a:pt x="22528" y="13771"/>
                  </a:lnTo>
                  <a:lnTo>
                    <a:pt x="22659" y="13696"/>
                  </a:lnTo>
                  <a:lnTo>
                    <a:pt x="22771" y="13603"/>
                  </a:lnTo>
                  <a:lnTo>
                    <a:pt x="22865" y="13509"/>
                  </a:lnTo>
                  <a:lnTo>
                    <a:pt x="22921" y="13378"/>
                  </a:lnTo>
                  <a:lnTo>
                    <a:pt x="22977" y="13228"/>
                  </a:lnTo>
                  <a:lnTo>
                    <a:pt x="22996" y="13079"/>
                  </a:lnTo>
                  <a:lnTo>
                    <a:pt x="22996" y="7746"/>
                  </a:lnTo>
                  <a:lnTo>
                    <a:pt x="22977" y="7597"/>
                  </a:lnTo>
                  <a:lnTo>
                    <a:pt x="22921" y="7447"/>
                  </a:lnTo>
                  <a:lnTo>
                    <a:pt x="22865" y="7316"/>
                  </a:lnTo>
                  <a:lnTo>
                    <a:pt x="22771" y="7222"/>
                  </a:lnTo>
                  <a:lnTo>
                    <a:pt x="22659" y="7129"/>
                  </a:lnTo>
                  <a:lnTo>
                    <a:pt x="22528" y="7054"/>
                  </a:lnTo>
                  <a:lnTo>
                    <a:pt x="22397" y="7017"/>
                  </a:lnTo>
                  <a:lnTo>
                    <a:pt x="22247" y="6998"/>
                  </a:lnTo>
                  <a:lnTo>
                    <a:pt x="14913" y="6998"/>
                  </a:lnTo>
                  <a:lnTo>
                    <a:pt x="14913" y="748"/>
                  </a:lnTo>
                  <a:lnTo>
                    <a:pt x="14894" y="599"/>
                  </a:lnTo>
                  <a:lnTo>
                    <a:pt x="14857" y="468"/>
                  </a:lnTo>
                  <a:lnTo>
                    <a:pt x="14782" y="337"/>
                  </a:lnTo>
                  <a:lnTo>
                    <a:pt x="14688" y="225"/>
                  </a:lnTo>
                  <a:lnTo>
                    <a:pt x="14576" y="131"/>
                  </a:lnTo>
                  <a:lnTo>
                    <a:pt x="14445" y="75"/>
                  </a:lnTo>
                  <a:lnTo>
                    <a:pt x="14314" y="19"/>
                  </a:lnTo>
                  <a:lnTo>
                    <a:pt x="14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5" name="Google Shape;2835;p41"/>
          <p:cNvGrpSpPr/>
          <p:nvPr/>
        </p:nvGrpSpPr>
        <p:grpSpPr>
          <a:xfrm>
            <a:off x="-1705497" y="1376386"/>
            <a:ext cx="212123" cy="306089"/>
            <a:chOff x="238125" y="623650"/>
            <a:chExt cx="663300" cy="958025"/>
          </a:xfrm>
        </p:grpSpPr>
        <p:sp>
          <p:nvSpPr>
            <p:cNvPr id="2836" name="Google Shape;2836;p41"/>
            <p:cNvSpPr/>
            <p:nvPr/>
          </p:nvSpPr>
          <p:spPr>
            <a:xfrm>
              <a:off x="752650" y="699450"/>
              <a:ext cx="37450" cy="37425"/>
            </a:xfrm>
            <a:custGeom>
              <a:avLst/>
              <a:gdLst/>
              <a:ahLst/>
              <a:cxnLst/>
              <a:rect l="l" t="t" r="r" b="b"/>
              <a:pathLst>
                <a:path w="1498" h="1497" extrusionOk="0">
                  <a:moveTo>
                    <a:pt x="749" y="0"/>
                  </a:moveTo>
                  <a:lnTo>
                    <a:pt x="600" y="19"/>
                  </a:lnTo>
                  <a:lnTo>
                    <a:pt x="469" y="56"/>
                  </a:lnTo>
                  <a:lnTo>
                    <a:pt x="338" y="131"/>
                  </a:lnTo>
                  <a:lnTo>
                    <a:pt x="225" y="225"/>
                  </a:lnTo>
                  <a:lnTo>
                    <a:pt x="132" y="337"/>
                  </a:lnTo>
                  <a:lnTo>
                    <a:pt x="76" y="468"/>
                  </a:lnTo>
                  <a:lnTo>
                    <a:pt x="19" y="599"/>
                  </a:lnTo>
                  <a:lnTo>
                    <a:pt x="1" y="748"/>
                  </a:lnTo>
                  <a:lnTo>
                    <a:pt x="19" y="898"/>
                  </a:lnTo>
                  <a:lnTo>
                    <a:pt x="76" y="1048"/>
                  </a:lnTo>
                  <a:lnTo>
                    <a:pt x="132" y="1160"/>
                  </a:lnTo>
                  <a:lnTo>
                    <a:pt x="225" y="1272"/>
                  </a:lnTo>
                  <a:lnTo>
                    <a:pt x="338" y="1366"/>
                  </a:lnTo>
                  <a:lnTo>
                    <a:pt x="469" y="1441"/>
                  </a:lnTo>
                  <a:lnTo>
                    <a:pt x="600" y="1478"/>
                  </a:lnTo>
                  <a:lnTo>
                    <a:pt x="749" y="1497"/>
                  </a:lnTo>
                  <a:lnTo>
                    <a:pt x="899" y="1478"/>
                  </a:lnTo>
                  <a:lnTo>
                    <a:pt x="1049" y="1441"/>
                  </a:lnTo>
                  <a:lnTo>
                    <a:pt x="1180" y="1366"/>
                  </a:lnTo>
                  <a:lnTo>
                    <a:pt x="1292" y="1272"/>
                  </a:lnTo>
                  <a:lnTo>
                    <a:pt x="1385" y="1160"/>
                  </a:lnTo>
                  <a:lnTo>
                    <a:pt x="1442" y="1048"/>
                  </a:lnTo>
                  <a:lnTo>
                    <a:pt x="1498" y="898"/>
                  </a:lnTo>
                  <a:lnTo>
                    <a:pt x="1498" y="748"/>
                  </a:lnTo>
                  <a:lnTo>
                    <a:pt x="1498" y="599"/>
                  </a:lnTo>
                  <a:lnTo>
                    <a:pt x="1442" y="468"/>
                  </a:lnTo>
                  <a:lnTo>
                    <a:pt x="1385" y="337"/>
                  </a:lnTo>
                  <a:lnTo>
                    <a:pt x="1292" y="225"/>
                  </a:lnTo>
                  <a:lnTo>
                    <a:pt x="1180" y="131"/>
                  </a:lnTo>
                  <a:lnTo>
                    <a:pt x="1049" y="56"/>
                  </a:lnTo>
                  <a:lnTo>
                    <a:pt x="899" y="19"/>
                  </a:lnTo>
                  <a:lnTo>
                    <a:pt x="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1"/>
            <p:cNvSpPr/>
            <p:nvPr/>
          </p:nvSpPr>
          <p:spPr>
            <a:xfrm>
              <a:off x="238125" y="623650"/>
              <a:ext cx="663300" cy="958025"/>
            </a:xfrm>
            <a:custGeom>
              <a:avLst/>
              <a:gdLst/>
              <a:ahLst/>
              <a:cxnLst/>
              <a:rect l="l" t="t" r="r" b="b"/>
              <a:pathLst>
                <a:path w="26532" h="38321" extrusionOk="0">
                  <a:moveTo>
                    <a:pt x="25035" y="1498"/>
                  </a:moveTo>
                  <a:lnTo>
                    <a:pt x="25035" y="4641"/>
                  </a:lnTo>
                  <a:lnTo>
                    <a:pt x="25016" y="5240"/>
                  </a:lnTo>
                  <a:lnTo>
                    <a:pt x="24979" y="5839"/>
                  </a:lnTo>
                  <a:lnTo>
                    <a:pt x="24904" y="6437"/>
                  </a:lnTo>
                  <a:lnTo>
                    <a:pt x="24792" y="7017"/>
                  </a:lnTo>
                  <a:lnTo>
                    <a:pt x="24661" y="7579"/>
                  </a:lnTo>
                  <a:lnTo>
                    <a:pt x="24511" y="8140"/>
                  </a:lnTo>
                  <a:lnTo>
                    <a:pt x="24324" y="8683"/>
                  </a:lnTo>
                  <a:lnTo>
                    <a:pt x="24118" y="9225"/>
                  </a:lnTo>
                  <a:lnTo>
                    <a:pt x="23875" y="9730"/>
                  </a:lnTo>
                  <a:lnTo>
                    <a:pt x="23613" y="10254"/>
                  </a:lnTo>
                  <a:lnTo>
                    <a:pt x="23332" y="10741"/>
                  </a:lnTo>
                  <a:lnTo>
                    <a:pt x="23033" y="11209"/>
                  </a:lnTo>
                  <a:lnTo>
                    <a:pt x="22696" y="11676"/>
                  </a:lnTo>
                  <a:lnTo>
                    <a:pt x="22341" y="12125"/>
                  </a:lnTo>
                  <a:lnTo>
                    <a:pt x="21985" y="12556"/>
                  </a:lnTo>
                  <a:lnTo>
                    <a:pt x="21592" y="12967"/>
                  </a:lnTo>
                  <a:lnTo>
                    <a:pt x="21181" y="13342"/>
                  </a:lnTo>
                  <a:lnTo>
                    <a:pt x="20750" y="13716"/>
                  </a:lnTo>
                  <a:lnTo>
                    <a:pt x="20301" y="14071"/>
                  </a:lnTo>
                  <a:lnTo>
                    <a:pt x="19852" y="14389"/>
                  </a:lnTo>
                  <a:lnTo>
                    <a:pt x="19366" y="14707"/>
                  </a:lnTo>
                  <a:lnTo>
                    <a:pt x="18879" y="14988"/>
                  </a:lnTo>
                  <a:lnTo>
                    <a:pt x="18374" y="15250"/>
                  </a:lnTo>
                  <a:lnTo>
                    <a:pt x="17850" y="15475"/>
                  </a:lnTo>
                  <a:lnTo>
                    <a:pt x="17307" y="15699"/>
                  </a:lnTo>
                  <a:lnTo>
                    <a:pt x="16765" y="15886"/>
                  </a:lnTo>
                  <a:lnTo>
                    <a:pt x="16203" y="16036"/>
                  </a:lnTo>
                  <a:lnTo>
                    <a:pt x="15642" y="16167"/>
                  </a:lnTo>
                  <a:lnTo>
                    <a:pt x="15062" y="16279"/>
                  </a:lnTo>
                  <a:lnTo>
                    <a:pt x="14463" y="16354"/>
                  </a:lnTo>
                  <a:lnTo>
                    <a:pt x="13883" y="16391"/>
                  </a:lnTo>
                  <a:lnTo>
                    <a:pt x="13266" y="16410"/>
                  </a:lnTo>
                  <a:lnTo>
                    <a:pt x="12667" y="16391"/>
                  </a:lnTo>
                  <a:lnTo>
                    <a:pt x="12068" y="16354"/>
                  </a:lnTo>
                  <a:lnTo>
                    <a:pt x="11488" y="16279"/>
                  </a:lnTo>
                  <a:lnTo>
                    <a:pt x="10908" y="16167"/>
                  </a:lnTo>
                  <a:lnTo>
                    <a:pt x="10328" y="16036"/>
                  </a:lnTo>
                  <a:lnTo>
                    <a:pt x="9767" y="15886"/>
                  </a:lnTo>
                  <a:lnTo>
                    <a:pt x="9224" y="15699"/>
                  </a:lnTo>
                  <a:lnTo>
                    <a:pt x="8700" y="15475"/>
                  </a:lnTo>
                  <a:lnTo>
                    <a:pt x="8177" y="15250"/>
                  </a:lnTo>
                  <a:lnTo>
                    <a:pt x="7671" y="14988"/>
                  </a:lnTo>
                  <a:lnTo>
                    <a:pt x="7166" y="14707"/>
                  </a:lnTo>
                  <a:lnTo>
                    <a:pt x="6698" y="14389"/>
                  </a:lnTo>
                  <a:lnTo>
                    <a:pt x="6231" y="14071"/>
                  </a:lnTo>
                  <a:lnTo>
                    <a:pt x="5782" y="13716"/>
                  </a:lnTo>
                  <a:lnTo>
                    <a:pt x="5351" y="13342"/>
                  </a:lnTo>
                  <a:lnTo>
                    <a:pt x="4958" y="12967"/>
                  </a:lnTo>
                  <a:lnTo>
                    <a:pt x="4565" y="12556"/>
                  </a:lnTo>
                  <a:lnTo>
                    <a:pt x="4191" y="12125"/>
                  </a:lnTo>
                  <a:lnTo>
                    <a:pt x="3836" y="11676"/>
                  </a:lnTo>
                  <a:lnTo>
                    <a:pt x="3518" y="11209"/>
                  </a:lnTo>
                  <a:lnTo>
                    <a:pt x="3200" y="10741"/>
                  </a:lnTo>
                  <a:lnTo>
                    <a:pt x="2919" y="10254"/>
                  </a:lnTo>
                  <a:lnTo>
                    <a:pt x="2657" y="9730"/>
                  </a:lnTo>
                  <a:lnTo>
                    <a:pt x="2432" y="9225"/>
                  </a:lnTo>
                  <a:lnTo>
                    <a:pt x="2208" y="8683"/>
                  </a:lnTo>
                  <a:lnTo>
                    <a:pt x="2021" y="8140"/>
                  </a:lnTo>
                  <a:lnTo>
                    <a:pt x="1871" y="7579"/>
                  </a:lnTo>
                  <a:lnTo>
                    <a:pt x="1740" y="7017"/>
                  </a:lnTo>
                  <a:lnTo>
                    <a:pt x="1628" y="6437"/>
                  </a:lnTo>
                  <a:lnTo>
                    <a:pt x="1553" y="5839"/>
                  </a:lnTo>
                  <a:lnTo>
                    <a:pt x="1516" y="5240"/>
                  </a:lnTo>
                  <a:lnTo>
                    <a:pt x="1497" y="4641"/>
                  </a:lnTo>
                  <a:lnTo>
                    <a:pt x="1497" y="1498"/>
                  </a:lnTo>
                  <a:close/>
                  <a:moveTo>
                    <a:pt x="14838" y="17813"/>
                  </a:moveTo>
                  <a:lnTo>
                    <a:pt x="14838" y="27805"/>
                  </a:lnTo>
                  <a:lnTo>
                    <a:pt x="11694" y="27805"/>
                  </a:lnTo>
                  <a:lnTo>
                    <a:pt x="11694" y="17813"/>
                  </a:lnTo>
                  <a:lnTo>
                    <a:pt x="12087" y="17851"/>
                  </a:lnTo>
                  <a:lnTo>
                    <a:pt x="12480" y="17888"/>
                  </a:lnTo>
                  <a:lnTo>
                    <a:pt x="12873" y="17907"/>
                  </a:lnTo>
                  <a:lnTo>
                    <a:pt x="13659" y="17907"/>
                  </a:lnTo>
                  <a:lnTo>
                    <a:pt x="14052" y="17888"/>
                  </a:lnTo>
                  <a:lnTo>
                    <a:pt x="14445" y="17851"/>
                  </a:lnTo>
                  <a:lnTo>
                    <a:pt x="14838" y="17813"/>
                  </a:lnTo>
                  <a:close/>
                  <a:moveTo>
                    <a:pt x="16316" y="29302"/>
                  </a:moveTo>
                  <a:lnTo>
                    <a:pt x="16316" y="31510"/>
                  </a:lnTo>
                  <a:lnTo>
                    <a:pt x="10235" y="31510"/>
                  </a:lnTo>
                  <a:lnTo>
                    <a:pt x="10235" y="29302"/>
                  </a:lnTo>
                  <a:close/>
                  <a:moveTo>
                    <a:pt x="16035" y="33006"/>
                  </a:moveTo>
                  <a:lnTo>
                    <a:pt x="16447" y="33025"/>
                  </a:lnTo>
                  <a:lnTo>
                    <a:pt x="16858" y="33081"/>
                  </a:lnTo>
                  <a:lnTo>
                    <a:pt x="17251" y="33175"/>
                  </a:lnTo>
                  <a:lnTo>
                    <a:pt x="17644" y="33306"/>
                  </a:lnTo>
                  <a:lnTo>
                    <a:pt x="18000" y="33455"/>
                  </a:lnTo>
                  <a:lnTo>
                    <a:pt x="18355" y="33643"/>
                  </a:lnTo>
                  <a:lnTo>
                    <a:pt x="18673" y="33867"/>
                  </a:lnTo>
                  <a:lnTo>
                    <a:pt x="18991" y="34110"/>
                  </a:lnTo>
                  <a:lnTo>
                    <a:pt x="19272" y="34372"/>
                  </a:lnTo>
                  <a:lnTo>
                    <a:pt x="19534" y="34672"/>
                  </a:lnTo>
                  <a:lnTo>
                    <a:pt x="19777" y="34971"/>
                  </a:lnTo>
                  <a:lnTo>
                    <a:pt x="19983" y="35308"/>
                  </a:lnTo>
                  <a:lnTo>
                    <a:pt x="20170" y="35663"/>
                  </a:lnTo>
                  <a:lnTo>
                    <a:pt x="20320" y="36038"/>
                  </a:lnTo>
                  <a:lnTo>
                    <a:pt x="20451" y="36412"/>
                  </a:lnTo>
                  <a:lnTo>
                    <a:pt x="20526" y="36823"/>
                  </a:lnTo>
                  <a:lnTo>
                    <a:pt x="6006" y="36823"/>
                  </a:lnTo>
                  <a:lnTo>
                    <a:pt x="6100" y="36412"/>
                  </a:lnTo>
                  <a:lnTo>
                    <a:pt x="6212" y="36038"/>
                  </a:lnTo>
                  <a:lnTo>
                    <a:pt x="6362" y="35663"/>
                  </a:lnTo>
                  <a:lnTo>
                    <a:pt x="6549" y="35308"/>
                  </a:lnTo>
                  <a:lnTo>
                    <a:pt x="6755" y="34971"/>
                  </a:lnTo>
                  <a:lnTo>
                    <a:pt x="6998" y="34672"/>
                  </a:lnTo>
                  <a:lnTo>
                    <a:pt x="7260" y="34372"/>
                  </a:lnTo>
                  <a:lnTo>
                    <a:pt x="7540" y="34110"/>
                  </a:lnTo>
                  <a:lnTo>
                    <a:pt x="7859" y="33867"/>
                  </a:lnTo>
                  <a:lnTo>
                    <a:pt x="8195" y="33643"/>
                  </a:lnTo>
                  <a:lnTo>
                    <a:pt x="8532" y="33455"/>
                  </a:lnTo>
                  <a:lnTo>
                    <a:pt x="8906" y="33306"/>
                  </a:lnTo>
                  <a:lnTo>
                    <a:pt x="9281" y="33175"/>
                  </a:lnTo>
                  <a:lnTo>
                    <a:pt x="9673" y="33081"/>
                  </a:lnTo>
                  <a:lnTo>
                    <a:pt x="10085" y="33025"/>
                  </a:lnTo>
                  <a:lnTo>
                    <a:pt x="10515" y="33006"/>
                  </a:lnTo>
                  <a:close/>
                  <a:moveTo>
                    <a:pt x="748" y="1"/>
                  </a:moveTo>
                  <a:lnTo>
                    <a:pt x="599" y="20"/>
                  </a:lnTo>
                  <a:lnTo>
                    <a:pt x="449" y="57"/>
                  </a:lnTo>
                  <a:lnTo>
                    <a:pt x="337" y="132"/>
                  </a:lnTo>
                  <a:lnTo>
                    <a:pt x="225" y="207"/>
                  </a:lnTo>
                  <a:lnTo>
                    <a:pt x="131" y="319"/>
                  </a:lnTo>
                  <a:lnTo>
                    <a:pt x="56" y="450"/>
                  </a:lnTo>
                  <a:lnTo>
                    <a:pt x="19" y="600"/>
                  </a:lnTo>
                  <a:lnTo>
                    <a:pt x="0" y="749"/>
                  </a:lnTo>
                  <a:lnTo>
                    <a:pt x="0" y="4641"/>
                  </a:lnTo>
                  <a:lnTo>
                    <a:pt x="19" y="5221"/>
                  </a:lnTo>
                  <a:lnTo>
                    <a:pt x="56" y="5801"/>
                  </a:lnTo>
                  <a:lnTo>
                    <a:pt x="112" y="6381"/>
                  </a:lnTo>
                  <a:lnTo>
                    <a:pt x="206" y="6943"/>
                  </a:lnTo>
                  <a:lnTo>
                    <a:pt x="299" y="7485"/>
                  </a:lnTo>
                  <a:lnTo>
                    <a:pt x="449" y="8046"/>
                  </a:lnTo>
                  <a:lnTo>
                    <a:pt x="599" y="8570"/>
                  </a:lnTo>
                  <a:lnTo>
                    <a:pt x="767" y="9094"/>
                  </a:lnTo>
                  <a:lnTo>
                    <a:pt x="973" y="9618"/>
                  </a:lnTo>
                  <a:lnTo>
                    <a:pt x="1197" y="10123"/>
                  </a:lnTo>
                  <a:lnTo>
                    <a:pt x="1422" y="10629"/>
                  </a:lnTo>
                  <a:lnTo>
                    <a:pt x="1684" y="11115"/>
                  </a:lnTo>
                  <a:lnTo>
                    <a:pt x="1965" y="11583"/>
                  </a:lnTo>
                  <a:lnTo>
                    <a:pt x="2264" y="12051"/>
                  </a:lnTo>
                  <a:lnTo>
                    <a:pt x="2582" y="12481"/>
                  </a:lnTo>
                  <a:lnTo>
                    <a:pt x="2919" y="12930"/>
                  </a:lnTo>
                  <a:lnTo>
                    <a:pt x="3256" y="13342"/>
                  </a:lnTo>
                  <a:lnTo>
                    <a:pt x="3630" y="13753"/>
                  </a:lnTo>
                  <a:lnTo>
                    <a:pt x="4004" y="14127"/>
                  </a:lnTo>
                  <a:lnTo>
                    <a:pt x="4397" y="14502"/>
                  </a:lnTo>
                  <a:lnTo>
                    <a:pt x="4827" y="14857"/>
                  </a:lnTo>
                  <a:lnTo>
                    <a:pt x="5239" y="15194"/>
                  </a:lnTo>
                  <a:lnTo>
                    <a:pt x="5688" y="15531"/>
                  </a:lnTo>
                  <a:lnTo>
                    <a:pt x="6137" y="15830"/>
                  </a:lnTo>
                  <a:lnTo>
                    <a:pt x="6605" y="16111"/>
                  </a:lnTo>
                  <a:lnTo>
                    <a:pt x="7091" y="16373"/>
                  </a:lnTo>
                  <a:lnTo>
                    <a:pt x="7578" y="16635"/>
                  </a:lnTo>
                  <a:lnTo>
                    <a:pt x="8083" y="16859"/>
                  </a:lnTo>
                  <a:lnTo>
                    <a:pt x="8607" y="17065"/>
                  </a:lnTo>
                  <a:lnTo>
                    <a:pt x="9131" y="17252"/>
                  </a:lnTo>
                  <a:lnTo>
                    <a:pt x="9655" y="17402"/>
                  </a:lnTo>
                  <a:lnTo>
                    <a:pt x="10197" y="17551"/>
                  </a:lnTo>
                  <a:lnTo>
                    <a:pt x="10197" y="27805"/>
                  </a:lnTo>
                  <a:lnTo>
                    <a:pt x="9486" y="27805"/>
                  </a:lnTo>
                  <a:lnTo>
                    <a:pt x="9337" y="27824"/>
                  </a:lnTo>
                  <a:lnTo>
                    <a:pt x="9187" y="27861"/>
                  </a:lnTo>
                  <a:lnTo>
                    <a:pt x="9056" y="27936"/>
                  </a:lnTo>
                  <a:lnTo>
                    <a:pt x="8944" y="28011"/>
                  </a:lnTo>
                  <a:lnTo>
                    <a:pt x="8869" y="28123"/>
                  </a:lnTo>
                  <a:lnTo>
                    <a:pt x="8794" y="28254"/>
                  </a:lnTo>
                  <a:lnTo>
                    <a:pt x="8757" y="28404"/>
                  </a:lnTo>
                  <a:lnTo>
                    <a:pt x="8738" y="28553"/>
                  </a:lnTo>
                  <a:lnTo>
                    <a:pt x="8738" y="31772"/>
                  </a:lnTo>
                  <a:lnTo>
                    <a:pt x="8270" y="31940"/>
                  </a:lnTo>
                  <a:lnTo>
                    <a:pt x="7840" y="32127"/>
                  </a:lnTo>
                  <a:lnTo>
                    <a:pt x="7409" y="32352"/>
                  </a:lnTo>
                  <a:lnTo>
                    <a:pt x="7017" y="32614"/>
                  </a:lnTo>
                  <a:lnTo>
                    <a:pt x="6642" y="32913"/>
                  </a:lnTo>
                  <a:lnTo>
                    <a:pt x="6287" y="33231"/>
                  </a:lnTo>
                  <a:lnTo>
                    <a:pt x="5969" y="33568"/>
                  </a:lnTo>
                  <a:lnTo>
                    <a:pt x="5669" y="33942"/>
                  </a:lnTo>
                  <a:lnTo>
                    <a:pt x="5389" y="34316"/>
                  </a:lnTo>
                  <a:lnTo>
                    <a:pt x="5145" y="34728"/>
                  </a:lnTo>
                  <a:lnTo>
                    <a:pt x="4940" y="35177"/>
                  </a:lnTo>
                  <a:lnTo>
                    <a:pt x="4771" y="35626"/>
                  </a:lnTo>
                  <a:lnTo>
                    <a:pt x="4640" y="36094"/>
                  </a:lnTo>
                  <a:lnTo>
                    <a:pt x="4528" y="36561"/>
                  </a:lnTo>
                  <a:lnTo>
                    <a:pt x="4472" y="37067"/>
                  </a:lnTo>
                  <a:lnTo>
                    <a:pt x="4453" y="37572"/>
                  </a:lnTo>
                  <a:lnTo>
                    <a:pt x="4472" y="37722"/>
                  </a:lnTo>
                  <a:lnTo>
                    <a:pt x="4509" y="37852"/>
                  </a:lnTo>
                  <a:lnTo>
                    <a:pt x="4584" y="37983"/>
                  </a:lnTo>
                  <a:lnTo>
                    <a:pt x="4678" y="38096"/>
                  </a:lnTo>
                  <a:lnTo>
                    <a:pt x="4790" y="38189"/>
                  </a:lnTo>
                  <a:lnTo>
                    <a:pt x="4902" y="38264"/>
                  </a:lnTo>
                  <a:lnTo>
                    <a:pt x="5052" y="38302"/>
                  </a:lnTo>
                  <a:lnTo>
                    <a:pt x="5202" y="38320"/>
                  </a:lnTo>
                  <a:lnTo>
                    <a:pt x="21330" y="38320"/>
                  </a:lnTo>
                  <a:lnTo>
                    <a:pt x="21480" y="38302"/>
                  </a:lnTo>
                  <a:lnTo>
                    <a:pt x="21630" y="38264"/>
                  </a:lnTo>
                  <a:lnTo>
                    <a:pt x="21761" y="38189"/>
                  </a:lnTo>
                  <a:lnTo>
                    <a:pt x="21873" y="38096"/>
                  </a:lnTo>
                  <a:lnTo>
                    <a:pt x="21966" y="37983"/>
                  </a:lnTo>
                  <a:lnTo>
                    <a:pt x="22023" y="37852"/>
                  </a:lnTo>
                  <a:lnTo>
                    <a:pt x="22079" y="37722"/>
                  </a:lnTo>
                  <a:lnTo>
                    <a:pt x="22079" y="37572"/>
                  </a:lnTo>
                  <a:lnTo>
                    <a:pt x="22060" y="37067"/>
                  </a:lnTo>
                  <a:lnTo>
                    <a:pt x="22004" y="36561"/>
                  </a:lnTo>
                  <a:lnTo>
                    <a:pt x="21910" y="36094"/>
                  </a:lnTo>
                  <a:lnTo>
                    <a:pt x="21761" y="35626"/>
                  </a:lnTo>
                  <a:lnTo>
                    <a:pt x="21592" y="35177"/>
                  </a:lnTo>
                  <a:lnTo>
                    <a:pt x="21386" y="34728"/>
                  </a:lnTo>
                  <a:lnTo>
                    <a:pt x="21143" y="34316"/>
                  </a:lnTo>
                  <a:lnTo>
                    <a:pt x="20881" y="33942"/>
                  </a:lnTo>
                  <a:lnTo>
                    <a:pt x="20582" y="33568"/>
                  </a:lnTo>
                  <a:lnTo>
                    <a:pt x="20245" y="33231"/>
                  </a:lnTo>
                  <a:lnTo>
                    <a:pt x="19889" y="32913"/>
                  </a:lnTo>
                  <a:lnTo>
                    <a:pt x="19515" y="32614"/>
                  </a:lnTo>
                  <a:lnTo>
                    <a:pt x="19122" y="32352"/>
                  </a:lnTo>
                  <a:lnTo>
                    <a:pt x="18692" y="32127"/>
                  </a:lnTo>
                  <a:lnTo>
                    <a:pt x="18262" y="31940"/>
                  </a:lnTo>
                  <a:lnTo>
                    <a:pt x="17813" y="31772"/>
                  </a:lnTo>
                  <a:lnTo>
                    <a:pt x="17813" y="28553"/>
                  </a:lnTo>
                  <a:lnTo>
                    <a:pt x="17794" y="28404"/>
                  </a:lnTo>
                  <a:lnTo>
                    <a:pt x="17756" y="28254"/>
                  </a:lnTo>
                  <a:lnTo>
                    <a:pt x="17682" y="28123"/>
                  </a:lnTo>
                  <a:lnTo>
                    <a:pt x="17588" y="28011"/>
                  </a:lnTo>
                  <a:lnTo>
                    <a:pt x="17476" y="27936"/>
                  </a:lnTo>
                  <a:lnTo>
                    <a:pt x="17345" y="27861"/>
                  </a:lnTo>
                  <a:lnTo>
                    <a:pt x="17214" y="27824"/>
                  </a:lnTo>
                  <a:lnTo>
                    <a:pt x="17064" y="27805"/>
                  </a:lnTo>
                  <a:lnTo>
                    <a:pt x="16334" y="27805"/>
                  </a:lnTo>
                  <a:lnTo>
                    <a:pt x="16334" y="17551"/>
                  </a:lnTo>
                  <a:lnTo>
                    <a:pt x="16877" y="17402"/>
                  </a:lnTo>
                  <a:lnTo>
                    <a:pt x="17420" y="17252"/>
                  </a:lnTo>
                  <a:lnTo>
                    <a:pt x="17944" y="17065"/>
                  </a:lnTo>
                  <a:lnTo>
                    <a:pt x="18449" y="16859"/>
                  </a:lnTo>
                  <a:lnTo>
                    <a:pt x="18954" y="16635"/>
                  </a:lnTo>
                  <a:lnTo>
                    <a:pt x="19440" y="16373"/>
                  </a:lnTo>
                  <a:lnTo>
                    <a:pt x="19927" y="16111"/>
                  </a:lnTo>
                  <a:lnTo>
                    <a:pt x="20395" y="15830"/>
                  </a:lnTo>
                  <a:lnTo>
                    <a:pt x="20844" y="15531"/>
                  </a:lnTo>
                  <a:lnTo>
                    <a:pt x="21293" y="15194"/>
                  </a:lnTo>
                  <a:lnTo>
                    <a:pt x="21723" y="14857"/>
                  </a:lnTo>
                  <a:lnTo>
                    <a:pt x="22135" y="14502"/>
                  </a:lnTo>
                  <a:lnTo>
                    <a:pt x="22528" y="14127"/>
                  </a:lnTo>
                  <a:lnTo>
                    <a:pt x="22921" y="13753"/>
                  </a:lnTo>
                  <a:lnTo>
                    <a:pt x="23276" y="13342"/>
                  </a:lnTo>
                  <a:lnTo>
                    <a:pt x="23632" y="12930"/>
                  </a:lnTo>
                  <a:lnTo>
                    <a:pt x="23968" y="12481"/>
                  </a:lnTo>
                  <a:lnTo>
                    <a:pt x="24268" y="12051"/>
                  </a:lnTo>
                  <a:lnTo>
                    <a:pt x="24567" y="11583"/>
                  </a:lnTo>
                  <a:lnTo>
                    <a:pt x="24848" y="11115"/>
                  </a:lnTo>
                  <a:lnTo>
                    <a:pt x="25110" y="10629"/>
                  </a:lnTo>
                  <a:lnTo>
                    <a:pt x="25353" y="10123"/>
                  </a:lnTo>
                  <a:lnTo>
                    <a:pt x="25578" y="9618"/>
                  </a:lnTo>
                  <a:lnTo>
                    <a:pt x="25765" y="9094"/>
                  </a:lnTo>
                  <a:lnTo>
                    <a:pt x="25952" y="8570"/>
                  </a:lnTo>
                  <a:lnTo>
                    <a:pt x="26101" y="8046"/>
                  </a:lnTo>
                  <a:lnTo>
                    <a:pt x="26232" y="7485"/>
                  </a:lnTo>
                  <a:lnTo>
                    <a:pt x="26345" y="6943"/>
                  </a:lnTo>
                  <a:lnTo>
                    <a:pt x="26420" y="6381"/>
                  </a:lnTo>
                  <a:lnTo>
                    <a:pt x="26494" y="5801"/>
                  </a:lnTo>
                  <a:lnTo>
                    <a:pt x="26532" y="5221"/>
                  </a:lnTo>
                  <a:lnTo>
                    <a:pt x="26532" y="4641"/>
                  </a:lnTo>
                  <a:lnTo>
                    <a:pt x="26532" y="749"/>
                  </a:lnTo>
                  <a:lnTo>
                    <a:pt x="26532" y="600"/>
                  </a:lnTo>
                  <a:lnTo>
                    <a:pt x="26476" y="450"/>
                  </a:lnTo>
                  <a:lnTo>
                    <a:pt x="26420" y="319"/>
                  </a:lnTo>
                  <a:lnTo>
                    <a:pt x="26326" y="207"/>
                  </a:lnTo>
                  <a:lnTo>
                    <a:pt x="26214" y="132"/>
                  </a:lnTo>
                  <a:lnTo>
                    <a:pt x="26083" y="57"/>
                  </a:lnTo>
                  <a:lnTo>
                    <a:pt x="25933" y="20"/>
                  </a:lnTo>
                  <a:lnTo>
                    <a:pt x="25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1"/>
            <p:cNvSpPr/>
            <p:nvPr/>
          </p:nvSpPr>
          <p:spPr>
            <a:xfrm>
              <a:off x="349450" y="699450"/>
              <a:ext cx="357400" cy="37425"/>
            </a:xfrm>
            <a:custGeom>
              <a:avLst/>
              <a:gdLst/>
              <a:ahLst/>
              <a:cxnLst/>
              <a:rect l="l" t="t" r="r" b="b"/>
              <a:pathLst>
                <a:path w="14296" h="1497" extrusionOk="0">
                  <a:moveTo>
                    <a:pt x="749" y="0"/>
                  </a:moveTo>
                  <a:lnTo>
                    <a:pt x="599" y="19"/>
                  </a:lnTo>
                  <a:lnTo>
                    <a:pt x="449" y="56"/>
                  </a:lnTo>
                  <a:lnTo>
                    <a:pt x="337" y="131"/>
                  </a:lnTo>
                  <a:lnTo>
                    <a:pt x="225" y="225"/>
                  </a:lnTo>
                  <a:lnTo>
                    <a:pt x="131" y="337"/>
                  </a:lnTo>
                  <a:lnTo>
                    <a:pt x="56" y="449"/>
                  </a:lnTo>
                  <a:lnTo>
                    <a:pt x="19" y="599"/>
                  </a:lnTo>
                  <a:lnTo>
                    <a:pt x="0" y="748"/>
                  </a:lnTo>
                  <a:lnTo>
                    <a:pt x="19" y="898"/>
                  </a:lnTo>
                  <a:lnTo>
                    <a:pt x="56" y="1048"/>
                  </a:lnTo>
                  <a:lnTo>
                    <a:pt x="131" y="1160"/>
                  </a:lnTo>
                  <a:lnTo>
                    <a:pt x="225" y="1272"/>
                  </a:lnTo>
                  <a:lnTo>
                    <a:pt x="337" y="1366"/>
                  </a:lnTo>
                  <a:lnTo>
                    <a:pt x="449" y="1441"/>
                  </a:lnTo>
                  <a:lnTo>
                    <a:pt x="599" y="1478"/>
                  </a:lnTo>
                  <a:lnTo>
                    <a:pt x="749" y="1497"/>
                  </a:lnTo>
                  <a:lnTo>
                    <a:pt x="13547" y="1497"/>
                  </a:lnTo>
                  <a:lnTo>
                    <a:pt x="13696" y="1478"/>
                  </a:lnTo>
                  <a:lnTo>
                    <a:pt x="13827" y="1441"/>
                  </a:lnTo>
                  <a:lnTo>
                    <a:pt x="13958" y="1366"/>
                  </a:lnTo>
                  <a:lnTo>
                    <a:pt x="14071" y="1272"/>
                  </a:lnTo>
                  <a:lnTo>
                    <a:pt x="14164" y="1160"/>
                  </a:lnTo>
                  <a:lnTo>
                    <a:pt x="14239" y="1048"/>
                  </a:lnTo>
                  <a:lnTo>
                    <a:pt x="14276" y="898"/>
                  </a:lnTo>
                  <a:lnTo>
                    <a:pt x="14295" y="748"/>
                  </a:lnTo>
                  <a:lnTo>
                    <a:pt x="14276" y="599"/>
                  </a:lnTo>
                  <a:lnTo>
                    <a:pt x="14239" y="449"/>
                  </a:lnTo>
                  <a:lnTo>
                    <a:pt x="14164" y="337"/>
                  </a:lnTo>
                  <a:lnTo>
                    <a:pt x="14071" y="225"/>
                  </a:lnTo>
                  <a:lnTo>
                    <a:pt x="13958" y="131"/>
                  </a:lnTo>
                  <a:lnTo>
                    <a:pt x="13827" y="56"/>
                  </a:lnTo>
                  <a:lnTo>
                    <a:pt x="13696" y="19"/>
                  </a:lnTo>
                  <a:lnTo>
                    <a:pt x="135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1"/>
            <p:cNvSpPr/>
            <p:nvPr/>
          </p:nvSpPr>
          <p:spPr>
            <a:xfrm>
              <a:off x="500525" y="774275"/>
              <a:ext cx="136150" cy="195100"/>
            </a:xfrm>
            <a:custGeom>
              <a:avLst/>
              <a:gdLst/>
              <a:ahLst/>
              <a:cxnLst/>
              <a:rect l="l" t="t" r="r" b="b"/>
              <a:pathLst>
                <a:path w="5446" h="7804" extrusionOk="0">
                  <a:moveTo>
                    <a:pt x="2732" y="1"/>
                  </a:moveTo>
                  <a:lnTo>
                    <a:pt x="2583" y="19"/>
                  </a:lnTo>
                  <a:lnTo>
                    <a:pt x="2433" y="57"/>
                  </a:lnTo>
                  <a:lnTo>
                    <a:pt x="2302" y="132"/>
                  </a:lnTo>
                  <a:lnTo>
                    <a:pt x="2190" y="225"/>
                  </a:lnTo>
                  <a:lnTo>
                    <a:pt x="2096" y="337"/>
                  </a:lnTo>
                  <a:lnTo>
                    <a:pt x="2040" y="468"/>
                  </a:lnTo>
                  <a:lnTo>
                    <a:pt x="1984" y="599"/>
                  </a:lnTo>
                  <a:lnTo>
                    <a:pt x="1984" y="749"/>
                  </a:lnTo>
                  <a:lnTo>
                    <a:pt x="1984" y="1816"/>
                  </a:lnTo>
                  <a:lnTo>
                    <a:pt x="749" y="1816"/>
                  </a:lnTo>
                  <a:lnTo>
                    <a:pt x="599" y="1834"/>
                  </a:lnTo>
                  <a:lnTo>
                    <a:pt x="468" y="1872"/>
                  </a:lnTo>
                  <a:lnTo>
                    <a:pt x="338" y="1947"/>
                  </a:lnTo>
                  <a:lnTo>
                    <a:pt x="225" y="2040"/>
                  </a:lnTo>
                  <a:lnTo>
                    <a:pt x="132" y="2134"/>
                  </a:lnTo>
                  <a:lnTo>
                    <a:pt x="57" y="2265"/>
                  </a:lnTo>
                  <a:lnTo>
                    <a:pt x="19" y="2414"/>
                  </a:lnTo>
                  <a:lnTo>
                    <a:pt x="1" y="2564"/>
                  </a:lnTo>
                  <a:lnTo>
                    <a:pt x="19" y="2714"/>
                  </a:lnTo>
                  <a:lnTo>
                    <a:pt x="57" y="2863"/>
                  </a:lnTo>
                  <a:lnTo>
                    <a:pt x="132" y="2976"/>
                  </a:lnTo>
                  <a:lnTo>
                    <a:pt x="225" y="3088"/>
                  </a:lnTo>
                  <a:lnTo>
                    <a:pt x="338" y="3182"/>
                  </a:lnTo>
                  <a:lnTo>
                    <a:pt x="468" y="3256"/>
                  </a:lnTo>
                  <a:lnTo>
                    <a:pt x="599" y="3294"/>
                  </a:lnTo>
                  <a:lnTo>
                    <a:pt x="749" y="3312"/>
                  </a:lnTo>
                  <a:lnTo>
                    <a:pt x="1984" y="3312"/>
                  </a:lnTo>
                  <a:lnTo>
                    <a:pt x="1984" y="7055"/>
                  </a:lnTo>
                  <a:lnTo>
                    <a:pt x="1984" y="7204"/>
                  </a:lnTo>
                  <a:lnTo>
                    <a:pt x="2040" y="7354"/>
                  </a:lnTo>
                  <a:lnTo>
                    <a:pt x="2096" y="7485"/>
                  </a:lnTo>
                  <a:lnTo>
                    <a:pt x="2190" y="7579"/>
                  </a:lnTo>
                  <a:lnTo>
                    <a:pt x="2302" y="7672"/>
                  </a:lnTo>
                  <a:lnTo>
                    <a:pt x="2433" y="7747"/>
                  </a:lnTo>
                  <a:lnTo>
                    <a:pt x="2583" y="7784"/>
                  </a:lnTo>
                  <a:lnTo>
                    <a:pt x="2732" y="7803"/>
                  </a:lnTo>
                  <a:lnTo>
                    <a:pt x="2882" y="7784"/>
                  </a:lnTo>
                  <a:lnTo>
                    <a:pt x="3013" y="7747"/>
                  </a:lnTo>
                  <a:lnTo>
                    <a:pt x="3144" y="7672"/>
                  </a:lnTo>
                  <a:lnTo>
                    <a:pt x="3256" y="7579"/>
                  </a:lnTo>
                  <a:lnTo>
                    <a:pt x="3350" y="7485"/>
                  </a:lnTo>
                  <a:lnTo>
                    <a:pt x="3425" y="7354"/>
                  </a:lnTo>
                  <a:lnTo>
                    <a:pt x="3462" y="7204"/>
                  </a:lnTo>
                  <a:lnTo>
                    <a:pt x="3481" y="7055"/>
                  </a:lnTo>
                  <a:lnTo>
                    <a:pt x="3481" y="3312"/>
                  </a:lnTo>
                  <a:lnTo>
                    <a:pt x="4697" y="3312"/>
                  </a:lnTo>
                  <a:lnTo>
                    <a:pt x="4847" y="3294"/>
                  </a:lnTo>
                  <a:lnTo>
                    <a:pt x="4996" y="3256"/>
                  </a:lnTo>
                  <a:lnTo>
                    <a:pt x="5109" y="3182"/>
                  </a:lnTo>
                  <a:lnTo>
                    <a:pt x="5221" y="3088"/>
                  </a:lnTo>
                  <a:lnTo>
                    <a:pt x="5315" y="2976"/>
                  </a:lnTo>
                  <a:lnTo>
                    <a:pt x="5389" y="2863"/>
                  </a:lnTo>
                  <a:lnTo>
                    <a:pt x="5427" y="2714"/>
                  </a:lnTo>
                  <a:lnTo>
                    <a:pt x="5446" y="2564"/>
                  </a:lnTo>
                  <a:lnTo>
                    <a:pt x="5427" y="2414"/>
                  </a:lnTo>
                  <a:lnTo>
                    <a:pt x="5389" y="2265"/>
                  </a:lnTo>
                  <a:lnTo>
                    <a:pt x="5315" y="2134"/>
                  </a:lnTo>
                  <a:lnTo>
                    <a:pt x="5221" y="2040"/>
                  </a:lnTo>
                  <a:lnTo>
                    <a:pt x="5109" y="1947"/>
                  </a:lnTo>
                  <a:lnTo>
                    <a:pt x="4996" y="1872"/>
                  </a:lnTo>
                  <a:lnTo>
                    <a:pt x="4847" y="1834"/>
                  </a:lnTo>
                  <a:lnTo>
                    <a:pt x="4697" y="1816"/>
                  </a:lnTo>
                  <a:lnTo>
                    <a:pt x="3481" y="1816"/>
                  </a:lnTo>
                  <a:lnTo>
                    <a:pt x="3481" y="749"/>
                  </a:lnTo>
                  <a:lnTo>
                    <a:pt x="3462" y="599"/>
                  </a:lnTo>
                  <a:lnTo>
                    <a:pt x="3425" y="468"/>
                  </a:lnTo>
                  <a:lnTo>
                    <a:pt x="3350" y="337"/>
                  </a:lnTo>
                  <a:lnTo>
                    <a:pt x="3256" y="225"/>
                  </a:lnTo>
                  <a:lnTo>
                    <a:pt x="3144" y="132"/>
                  </a:lnTo>
                  <a:lnTo>
                    <a:pt x="3013" y="57"/>
                  </a:lnTo>
                  <a:lnTo>
                    <a:pt x="2882" y="19"/>
                  </a:lnTo>
                  <a:lnTo>
                    <a:pt x="2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3"/>
        <p:cNvGrpSpPr/>
        <p:nvPr/>
      </p:nvGrpSpPr>
      <p:grpSpPr>
        <a:xfrm>
          <a:off x="0" y="0"/>
          <a:ext cx="0" cy="0"/>
          <a:chOff x="0" y="0"/>
          <a:chExt cx="0" cy="0"/>
        </a:xfrm>
      </p:grpSpPr>
      <p:sp>
        <p:nvSpPr>
          <p:cNvPr id="2844" name="Google Shape;2844;p42"/>
          <p:cNvSpPr txBox="1">
            <a:spLocks noGrp="1"/>
          </p:cNvSpPr>
          <p:nvPr>
            <p:ph type="title"/>
          </p:nvPr>
        </p:nvSpPr>
        <p:spPr>
          <a:xfrm>
            <a:off x="720000" y="5181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u-RU" sz="1200" dirty="0"/>
              <a:t>ЖИТИЯ АПОСТОЛОВ ОТ 70-ТИ ПРОХОРА,</a:t>
            </a:r>
            <a:br>
              <a:rPr lang="ru-RU" sz="1200" dirty="0"/>
            </a:br>
            <a:r>
              <a:rPr lang="ru-RU" sz="1200" dirty="0"/>
              <a:t>НИКАНОРА, ТИМОНА И ПАРМЕНА, ДИАКОНОВ</a:t>
            </a:r>
            <a:br>
              <a:rPr lang="ru-RU" sz="1200" dirty="0"/>
            </a:br>
            <a:r>
              <a:rPr lang="ru-RU" sz="1200" dirty="0"/>
              <a:t>Святые апостолы от 70 Прохор, Никанор, Тимон и Пармен были первыми диаконами Церкви Христовой.</a:t>
            </a:r>
            <a:br>
              <a:rPr lang="ru-RU" sz="1200" dirty="0"/>
            </a:br>
            <a:r>
              <a:rPr lang="ru-RU" sz="1200" dirty="0"/>
              <a:t>В книге Деяний апостолов (Деян.6:1-6) рассказывается, что в Иерусалиме двенадцать апостолов избрали семь мужей: Стефана, Филиппа, Прохора, Никанора, Тимона, Пармена и Николая, исполненных Святого Духа и премудрости, и поставили их на диаконское служение.</a:t>
            </a:r>
            <a:br>
              <a:rPr lang="ru-RU" sz="1200" dirty="0"/>
            </a:br>
            <a:r>
              <a:rPr lang="ru-RU" sz="1200" dirty="0"/>
              <a:t>Святая Церковь совершает их общую память 28 июля, хотя они скончались в разное время и в разных местах.</a:t>
            </a:r>
            <a:br>
              <a:rPr lang="ru-RU" sz="1200" dirty="0"/>
            </a:br>
            <a:r>
              <a:rPr lang="ru-RU" sz="1200" dirty="0"/>
              <a:t>Святой Прохор вначале сопровождал первоверховного апостола Петра и от него поставлен епископом в город </a:t>
            </a:r>
            <a:r>
              <a:rPr lang="ru-RU" sz="1200" dirty="0" err="1"/>
              <a:t>Никомидию</a:t>
            </a:r>
            <a:r>
              <a:rPr lang="ru-RU" sz="1200" dirty="0"/>
              <a:t>. После Успения Божией Матери Прохор был спутником и сотрудником святого апостола Иоанна Богослова и вместе с ним сослан на остров Патмос. Там он записал Откровение Божие, бывшее святому апостолу Иоанну, о конечных судьбах мира (Апокалипсис). По возвращении в </a:t>
            </a:r>
            <a:r>
              <a:rPr lang="ru-RU" sz="1200" dirty="0" err="1"/>
              <a:t>Никомидию</a:t>
            </a:r>
            <a:r>
              <a:rPr lang="ru-RU" sz="1200" dirty="0"/>
              <a:t> святой Прохор обращал язычников ко Христу в городе Антиохии и там принял мученическую кончину.</a:t>
            </a:r>
            <a:br>
              <a:rPr lang="ru-RU" sz="1200" dirty="0"/>
            </a:br>
            <a:r>
              <a:rPr lang="ru-RU" sz="1200" dirty="0"/>
              <a:t>Святой Никанор пострадал в тот день, когда был побит камнями святой </a:t>
            </a:r>
            <a:r>
              <a:rPr lang="ru-RU" sz="1200" dirty="0" err="1"/>
              <a:t>первомученик</a:t>
            </a:r>
            <a:r>
              <a:rPr lang="ru-RU" sz="1200" dirty="0"/>
              <a:t> архидиакон Стефан и множество других христиан.</a:t>
            </a:r>
            <a:br>
              <a:rPr lang="ru-RU" sz="1200" dirty="0"/>
            </a:br>
            <a:r>
              <a:rPr lang="ru-RU" sz="1200" dirty="0"/>
              <a:t>Святой Тимон был поставлен апостолами во епископа города </a:t>
            </a:r>
            <a:r>
              <a:rPr lang="ru-RU" sz="1200" dirty="0" err="1"/>
              <a:t>Бастории</a:t>
            </a:r>
            <a:r>
              <a:rPr lang="ru-RU" sz="1200" dirty="0"/>
              <a:t> в Аравии и пострадал от иудеев и язычников за проповедь Евангелия. Он был брошен в печь, но силой Божией вышел из нее невредимым. Предание Римской церкви говорит, что святой Тимон скончался распятым на кресте.</a:t>
            </a:r>
            <a:br>
              <a:rPr lang="ru-RU" sz="1200" dirty="0"/>
            </a:br>
            <a:r>
              <a:rPr lang="ru-RU" sz="1200" dirty="0"/>
              <a:t>Святой Пармен усердно проповедовал Христа в Македонии. Умер он от посетившей его болезни. Существует также мнение, что святой Пармен пострадал при Траяне (98–117) в последний год его царствования, приняв мученическую кончину.</a:t>
            </a:r>
            <a:endParaRPr sz="1200" dirty="0"/>
          </a:p>
        </p:txBody>
      </p:sp>
    </p:spTree>
  </p:cSld>
  <p:clrMapOvr>
    <a:masterClrMapping/>
  </p:clrMapOvr>
</p:sld>
</file>

<file path=ppt/theme/theme1.xml><?xml version="1.0" encoding="utf-8"?>
<a:theme xmlns:a="http://schemas.openxmlformats.org/drawingml/2006/main" name="Lord Of Miracles by Slidesgo">
  <a:themeElements>
    <a:clrScheme name="Simple Light">
      <a:dk1>
        <a:srgbClr val="E8F5E1"/>
      </a:dk1>
      <a:lt1>
        <a:srgbClr val="FFFFFF"/>
      </a:lt1>
      <a:dk2>
        <a:srgbClr val="4F4F4F"/>
      </a:dk2>
      <a:lt2>
        <a:srgbClr val="A0B494"/>
      </a:lt2>
      <a:accent1>
        <a:srgbClr val="92CEB5"/>
      </a:accent1>
      <a:accent2>
        <a:srgbClr val="FFE4B2"/>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2244</Words>
  <Application>Microsoft Office PowerPoint</Application>
  <PresentationFormat>Экран (16:9)</PresentationFormat>
  <Paragraphs>26</Paragraphs>
  <Slides>11</Slides>
  <Notes>11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11</vt:i4>
      </vt:variant>
    </vt:vector>
  </HeadingPairs>
  <TitlesOfParts>
    <vt:vector size="21" baseType="lpstr">
      <vt:lpstr>-apple-system</vt:lpstr>
      <vt:lpstr>Roboto</vt:lpstr>
      <vt:lpstr>Arial</vt:lpstr>
      <vt:lpstr>Mulish SemiBold</vt:lpstr>
      <vt:lpstr>Roboto Condensed Light</vt:lpstr>
      <vt:lpstr>Loved by the King</vt:lpstr>
      <vt:lpstr>Nunito Light</vt:lpstr>
      <vt:lpstr>Marcellus</vt:lpstr>
      <vt:lpstr>Albert Sans Light</vt:lpstr>
      <vt:lpstr>Lord Of Miracles by Slidesgo</vt:lpstr>
      <vt:lpstr>Мученическая церковь</vt:lpstr>
      <vt:lpstr>Первомученик  Стефан</vt:lpstr>
      <vt:lpstr>Господь наш Иисус Христос, совершенный свидетель Отца нашего Небесного, принявший смерть из любви к нам и ради нашего спасения, действительно может быть назван Мучеником, – более того, Он – Образец и Пример всякого иного христианского мученичества. С самого начала Церковь сопровождали гонения. В Священном Писании мы находим первые примеры мученической смерти за Христа. Например, историю первомученика Стефана. 9 января (29 декабря по старому стилю) Православная Церковь вспоминает архидиакона Стефана — первого мученика за Христа. Святой Стефан происходил из евреев, живших за границей, т. е. вне Святой Земли. Такие евреи назывались эллинистами, так как в них чувствовалось влияние греческой культуры, доминировавшей в Римской империи. После сошествия Святого Духа на апостолов Церковь стала быстро расти, и возникла необходимость заботиться о сиротах, вдовах и бедных вообще, принявших крещение. Апостолы предложили христианам выделить семь достойных мужей для опеки нуждающихся. Посвятив этих семь человек в диаконы (что значит помощники, служители), апостолы сделали их своими ближайшими помощниками. </vt:lpstr>
      <vt:lpstr>Среди диаконов выделялся своей крепкой верой и даром слова молодой Стефан, называемый архидиаконом, т. е. первым диаконом. В скором времени диаконы, кроме помощи бедным, стали принимать ближайшее участие в молитвах и богослужениях. Стефан проповедовал в Иерусалиме слово Божие, подкрепляя истинность своих слов знамениями и чудесами. Успех его был очень большой, и это возбудило против него ненависть ревнителей закона Моисея — фарисеев. Они схватили его и повлекли в синедрион — высшее судилище у евреев. Здесь фарисеи представили ложных свидетелей, которые утверждали, что он в своих проповедях оскорбляет Бога и пророка Моисея. В свое оправдание святой Стефан изложил перед синедрионом историю еврейского народа, показывая на ярких примерах, как евреи всегда противились Богу и убивали посланных Им пророков. Члены синедриона слушая его, все более разгорались гневом. </vt:lpstr>
      <vt:lpstr>В это время Стефан увидел, как над ним раскрылось Небо, и он воскликнул: «Я вижу небеса отверстые и Сына Человеческого, стоящего одесную Бога» (Деян. 7, 56). Услышав это, члены синедриона пришли в великую ярость. Затыкая свои уши, они бросились на Стефана и повлекли его за город. Здесь, как закон повелевал, свидетели, первые обвинившие Стефана, первыми стали побивать его камнями. При этом присутствовал юноша, именем Савл, которому было поручено стеречь одежды побивающих камнями. Он одобрял убиение Стефана. Падая под градом камней, Стефан воскликнул: «Господи Иисусе! Не вмени им греха сего и прими дух мой». Событие это и речь Стефана в синедрионе описал Евангелист Лука в книге Деяний Апостолов, главы 6-8. Так архидиакон Стефан стал первым мучеником за Христа в 34 году после Р. X. После этого началось в Иерусалиме преследование христиан, от которого они вынуждены были бежать в разные части Святой Земли и в соседние страны. Так христианская вера стала распространяться в разных частях Римской империи. На протяжении всей истории Церкви до нашего времени мученический подвиг особенно почитается ею. Святой преподобный Ефрем Сирин (IV век) писал: «Се жизнь в костях мучеников: кто скажет, что они не живут? Се живые памятники, и кто в том усомнится? Они твердыни неприступные, куда разбойника мне войти, грады укрепленные, предателей не знающие, башни высокие и прочные для тех, кто в них укрылся, для убийц недоступные, смерть к ним не приближается».</vt:lpstr>
      <vt:lpstr>Святитель Иоанн Златоуст так писал о святых мучениках : «Различен их возраст, но одна вера; неодинаковы подвиги, но тоже самое мужество; те древни по времени, эти юны и недавно убиты. Такова сокровищница церкви: в ней есть и новые и старые жемчужины... и вы не почитаете иначе древних и иначе новых мучеников... Вы не время исследуете, но ищете мужества, благочестия душевного, веры непоколебимой, ревности окрыленной и горячей...». Страдания – за своих любимых и близких, за родину и соотечественников, за великие идеи и идеалы, за научные истины, какими бы ни были они высокими, к святости отношения не имеют. В христианской Церкви только пострадавшие за Христа и христианскую веру удостаиваются мученического венца. </vt:lpstr>
      <vt:lpstr>Жития </vt:lpstr>
      <vt:lpstr>Mercury</vt:lpstr>
      <vt:lpstr>ЖИТИЯ АПОСТОЛОВ ОТ 70-ТИ ПРОХОРА, НИКАНОРА, ТИМОНА И ПАРМЕНА, ДИАКОНОВ Святые апостолы от 70 Прохор, Никанор, Тимон и Пармен были первыми диаконами Церкви Христовой. В книге Деяний апостолов (Деян.6:1-6) рассказывается, что в Иерусалиме двенадцать апостолов избрали семь мужей: Стефана, Филиппа, Прохора, Никанора, Тимона, Пармена и Николая, исполненных Святого Духа и премудрости, и поставили их на диаконское служение. Святая Церковь совершает их общую память 28 июля, хотя они скончались в разное время и в разных местах. Святой Прохор вначале сопровождал первоверховного апостола Петра и от него поставлен епископом в город Никомидию. После Успения Божией Матери Прохор был спутником и сотрудником святого апостола Иоанна Богослова и вместе с ним сослан на остров Патмос. Там он записал Откровение Божие, бывшее святому апостолу Иоанну, о конечных судьбах мира (Апокалипсис). По возвращении в Никомидию святой Прохор обращал язычников ко Христу в городе Антиохии и там принял мученическую кончину. Святой Никанор пострадал в тот день, когда был побит камнями святой первомученик архидиакон Стефан и множество других христиан. Святой Тимон был поставлен апостолами во епископа города Бастории в Аравии и пострадал от иудеев и язычников за проповедь Евангелия. Он был брошен в печь, но силой Божией вышел из нее невредимым. Предание Римской церкви говорит, что святой Тимон скончался распятым на кресте. Святой Пармен усердно проповедовал Христа в Македонии. Умер он от посетившей его болезни. Существует также мнение, что святой Пармен пострадал при Траяне (98–117) в последний год его царствования, приняв мученическую кончину.</vt:lpstr>
      <vt:lpstr>КРАТКОЕ ЖИТИЕ ПЕРВОМУЧЕНИКА И АРХИДИАКОНА СТЕФАНА Святой Стефан происходил из евреев, живших за границей, т. е. вне Святой Земли. Такие евреи назывались эллинистами, так как в них чувствовалось влияние греческой культуры, доминировавшей в Римской империи. После сошествия Святого Духа на апостолов Церковь стала быстро расти, и возникла необходимость заботиться о сиротах, вдовах и бедных вообще, принявших Крещение. Апостолы предложили христианам выделить семь достойных мужей для опеки нуждающихся. Посвятив этих семь человек в диаконы (что значит помощники, служители), апостолы сделали их своими ближайшими помощниками. Среди диаконов выделялся своей крепкой верой и даром слова молодой Стефан, называемый архидиаконом, т. е. первым диаконом. В скором времени диаконы, кроме помощи бедным, стали принимать ближайшее участие в молитвах и богослужениях. Стефан проповедовал в Иерусалиме слово Божие, подкрепляя истинность своих слов знамениями и чудесами. Успех его был очень большой, и это возбудило против него ненависть ревнителей закона Моисея – фарисеев. Они схватили его и повлекли в синедрион – высшее судилище у евреев. Здесь фарисеи представили ложных свидетелей, которые утверждали, что он в своих проповедях оскорбляет Бога и пророка Моисея. В свое оправдание святой Стефан изложил перед синедрионом историю еврейского народа, показывая на ярких примерах, как евреи всегда противились Богу и убивали посланных Им пророков. Члены синедриона слушая его, все более разгорались гневом. В это время Стефан увидел, как над ним раскрылось Небо, и он воскликнул: «Я вижу небеса отверстые и Сына Человеческого, стоящего одесную Бога» (Деян.7:56). Услышав это, члены синедриона пришли в великую ярость. Затыкая свои уши, они бросились на Стефана и повлекли его за город. Здесь, как закон повелевал, свидетели, первые обвинившие Стефана, первыми стали побивать его камнями. При этом присутствовал юноша, именем Савл, которому было поручено стеречь одежды побивающих камнями. Он одобрял убиение Стефана. Падая под градом камней, Стефан воскликнул: «Господи Иисусе! Не вмени им греха сего и прими дух мой». Событие это и речь Стефана в синедрионе описал евангелист Лука в книге Деяний апостолов, главы 6-8. Так архидиакон Стефан стал первым мучеником за Христа в 34 году после Р.X. После этого началось в Иерусалиме преследование христиан, от которого они вынуждены были бежать в разные части Святой Земли и в соседние страны. Так христианская вера стала распространяться в разных частях Римской империи. Кровь первомученика Стефана не пролилась даром. В скором времени Савл, одобрявший это убийство, уверовал, крестился и стал знаменитым Павлом – одним из самых успешных проповедников Евангелия. Много лет спустя Павел, посетив Иерусалим, был тоже схвачен разъяренной толпой иудеев, хотевших побить его камнями. В своей беседе с ними он вспомнил о невинной смерти Стефана и о своем участии в ней (Деян.22). 2/15 августа – Перенесение из Иерусалима в Константинополь мощей первомученика архидиакона Стефана Перенесение из Иерусалима в Константинополь мощей святого первомученика архидиакона Стефана было около 428 года. После того, как святой первомученик архидиакон Стефан был побит иудеями камнями, святое тело его бросили без погребения на съедение зверям и птицам. Однако на вторую ночь знаменитый иудейский законоучитель Гамалиил, начавший склоняться к вере в Иисуса Христа как в Мессию и защитивший апостолов в синедрионе (Деян.5:34-40), послал преданных ему людей взять тело первомученика. Гамалиил предал его погребению на своей земле, в пещере, недалеко от Иерусалима. Когда скончался тайный ученик Господа, Никодим, приходивший к Нему ночью (Ин.3:1-21, 7:50-52, 19:38-42), Гамалиил также похоронил его близ гроба архидиакона Стефана. Затем и сам Гамалиил, принявший Святое Крещение вместе со своим сыном Авивом, был погребен при гробе первомученика Стефана и святого Никодима. В 415 году мощи святых были чудесным образом обретены и торжественно перенесены в Иерусалим архиепископом Иоанном вместе с епископами Елевферием Севастийским и Елевферием Иерихонским.</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tim bek</cp:lastModifiedBy>
  <cp:revision>3</cp:revision>
  <dcterms:modified xsi:type="dcterms:W3CDTF">2024-10-30T08:13:17Z</dcterms:modified>
</cp:coreProperties>
</file>