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9"/>
  </p:notesMasterIdLst>
  <p:handoutMasterIdLst>
    <p:handoutMasterId r:id="rId20"/>
  </p:handoutMasterIdLst>
  <p:sldIdLst>
    <p:sldId id="274" r:id="rId2"/>
    <p:sldId id="275" r:id="rId3"/>
    <p:sldId id="276" r:id="rId4"/>
    <p:sldId id="290" r:id="rId5"/>
    <p:sldId id="280" r:id="rId6"/>
    <p:sldId id="291" r:id="rId7"/>
    <p:sldId id="292" r:id="rId8"/>
    <p:sldId id="278" r:id="rId9"/>
    <p:sldId id="293" r:id="rId10"/>
    <p:sldId id="277" r:id="rId11"/>
    <p:sldId id="294" r:id="rId12"/>
    <p:sldId id="296" r:id="rId13"/>
    <p:sldId id="295" r:id="rId14"/>
    <p:sldId id="297" r:id="rId15"/>
    <p:sldId id="298" r:id="rId16"/>
    <p:sldId id="301" r:id="rId17"/>
    <p:sldId id="299" r:id="rId18"/>
  </p:sldIdLst>
  <p:sldSz cx="9144000" cy="6858000" type="screen4x3"/>
  <p:notesSz cx="6735763" cy="9869488"/>
  <p:custShowLst>
    <p:custShow name="Произвольный показ 1" id="0">
      <p:sldLst/>
    </p:custShow>
  </p:custShowLst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6CA6C"/>
    <a:srgbClr val="9CDE55"/>
    <a:srgbClr val="C8CFDE"/>
    <a:srgbClr val="59DDCD"/>
    <a:srgbClr val="ABDD59"/>
    <a:srgbClr val="369B29"/>
    <a:srgbClr val="FF66CC"/>
    <a:srgbClr val="90BC7A"/>
    <a:srgbClr val="4DE967"/>
    <a:srgbClr val="25F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Темный стиль 1 -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5" autoAdjust="0"/>
    <p:restoredTop sz="92948" autoAdjust="0"/>
  </p:normalViewPr>
  <p:slideViewPr>
    <p:cSldViewPr>
      <p:cViewPr varScale="1">
        <p:scale>
          <a:sx n="87" d="100"/>
          <a:sy n="87" d="100"/>
        </p:scale>
        <p:origin x="3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371854-8851-4549-884B-907A0810FFEC}" type="doc">
      <dgm:prSet loTypeId="urn:microsoft.com/office/officeart/2008/layout/VerticalCurvedList" loCatId="" qsTypeId="urn:microsoft.com/office/officeart/2005/8/quickstyle/simple2" qsCatId="simple" csTypeId="urn:microsoft.com/office/officeart/2005/8/colors/accent2_1" csCatId="accent2" phldr="1"/>
      <dgm:spPr/>
    </dgm:pt>
    <dgm:pt modelId="{17EE0C30-49C5-6549-BB9B-3EC165CBBB08}">
      <dgm:prSet phldrT="[Текст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ru-RU" b="1" u="none" dirty="0"/>
            <a:t>процессы интеграции и глобализации</a:t>
          </a:r>
        </a:p>
      </dgm:t>
    </dgm:pt>
    <dgm:pt modelId="{B3F371DC-8488-C14D-813E-516E63271604}" type="parTrans" cxnId="{3016F818-9D08-4F4C-973D-4BCBDA189B11}">
      <dgm:prSet/>
      <dgm:spPr/>
      <dgm:t>
        <a:bodyPr/>
        <a:lstStyle/>
        <a:p>
          <a:endParaRPr lang="ru-RU"/>
        </a:p>
      </dgm:t>
    </dgm:pt>
    <dgm:pt modelId="{FFF447ED-CD8B-CF47-AA99-298946D2CA82}" type="sibTrans" cxnId="{3016F818-9D08-4F4C-973D-4BCBDA189B11}">
      <dgm:prSet/>
      <dgm:spPr/>
      <dgm:t>
        <a:bodyPr/>
        <a:lstStyle/>
        <a:p>
          <a:endParaRPr lang="ru-RU"/>
        </a:p>
      </dgm:t>
    </dgm:pt>
    <dgm:pt modelId="{A8491ED4-0021-6E48-AC32-CC6804A79069}">
      <dgm:prSet phldrT="[Текст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ru-RU" b="1" u="none" dirty="0"/>
            <a:t>попытка США удержать систему однополярного мира</a:t>
          </a:r>
        </a:p>
      </dgm:t>
    </dgm:pt>
    <dgm:pt modelId="{BB14A487-5F3F-5640-BCD4-270C85D8484A}" type="parTrans" cxnId="{B8338962-A05A-FF47-9193-19898119AE7C}">
      <dgm:prSet/>
      <dgm:spPr/>
      <dgm:t>
        <a:bodyPr/>
        <a:lstStyle/>
        <a:p>
          <a:endParaRPr lang="ru-RU"/>
        </a:p>
      </dgm:t>
    </dgm:pt>
    <dgm:pt modelId="{A741A302-5E52-F948-B9E0-3B27E2381891}" type="sibTrans" cxnId="{B8338962-A05A-FF47-9193-19898119AE7C}">
      <dgm:prSet/>
      <dgm:spPr/>
      <dgm:t>
        <a:bodyPr/>
        <a:lstStyle/>
        <a:p>
          <a:endParaRPr lang="ru-RU"/>
        </a:p>
      </dgm:t>
    </dgm:pt>
    <dgm:pt modelId="{2D084E37-E7C6-EE48-A1E2-DB9E22374AA8}">
      <dgm:prSet phldrT="[Текст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ru-RU" b="1" u="none" dirty="0"/>
            <a:t>развитие исламского фактора</a:t>
          </a:r>
        </a:p>
      </dgm:t>
    </dgm:pt>
    <dgm:pt modelId="{33E7B5FC-71DB-1D41-ADCC-3CC71931EF56}" type="parTrans" cxnId="{6A81F822-815C-5F45-A78C-38A24FAC691E}">
      <dgm:prSet/>
      <dgm:spPr/>
      <dgm:t>
        <a:bodyPr/>
        <a:lstStyle/>
        <a:p>
          <a:endParaRPr lang="ru-RU"/>
        </a:p>
      </dgm:t>
    </dgm:pt>
    <dgm:pt modelId="{F1CBA535-5959-304D-82F5-BFCDE80C4A63}" type="sibTrans" cxnId="{6A81F822-815C-5F45-A78C-38A24FAC691E}">
      <dgm:prSet/>
      <dgm:spPr/>
      <dgm:t>
        <a:bodyPr/>
        <a:lstStyle/>
        <a:p>
          <a:endParaRPr lang="ru-RU"/>
        </a:p>
      </dgm:t>
    </dgm:pt>
    <dgm:pt modelId="{FCFD7F87-9D39-6C45-ADF8-D3A0B66F299E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ru-RU" b="1" u="none" dirty="0"/>
            <a:t>угроза применения оружия массового уничтожения </a:t>
          </a:r>
        </a:p>
      </dgm:t>
    </dgm:pt>
    <dgm:pt modelId="{5066525A-F0C0-134F-8B49-FB1CB95C99C0}" type="parTrans" cxnId="{4E1BF429-07D3-014A-9DF9-E9C6C173E5C0}">
      <dgm:prSet/>
      <dgm:spPr/>
      <dgm:t>
        <a:bodyPr/>
        <a:lstStyle/>
        <a:p>
          <a:endParaRPr lang="ru-RU"/>
        </a:p>
      </dgm:t>
    </dgm:pt>
    <dgm:pt modelId="{A1D8728F-9D6B-3247-AE8E-5838A291AB93}" type="sibTrans" cxnId="{4E1BF429-07D3-014A-9DF9-E9C6C173E5C0}">
      <dgm:prSet/>
      <dgm:spPr/>
      <dgm:t>
        <a:bodyPr/>
        <a:lstStyle/>
        <a:p>
          <a:endParaRPr lang="ru-RU"/>
        </a:p>
      </dgm:t>
    </dgm:pt>
    <dgm:pt modelId="{5FEAE8CB-003B-9642-B836-0CEF631B79CE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ru-RU" b="1" u="none" dirty="0"/>
            <a:t>упадок традиционных ценностей</a:t>
          </a:r>
        </a:p>
      </dgm:t>
    </dgm:pt>
    <dgm:pt modelId="{95F8212E-FDE1-754F-A2DA-8CF129F56B62}" type="parTrans" cxnId="{729DEE41-61C0-7B41-83E8-73F0E1D7ECB5}">
      <dgm:prSet/>
      <dgm:spPr/>
      <dgm:t>
        <a:bodyPr/>
        <a:lstStyle/>
        <a:p>
          <a:endParaRPr lang="ru-RU"/>
        </a:p>
      </dgm:t>
    </dgm:pt>
    <dgm:pt modelId="{5D777716-DDB6-7D4D-B303-F383DFE0E4DE}" type="sibTrans" cxnId="{729DEE41-61C0-7B41-83E8-73F0E1D7ECB5}">
      <dgm:prSet/>
      <dgm:spPr/>
      <dgm:t>
        <a:bodyPr/>
        <a:lstStyle/>
        <a:p>
          <a:endParaRPr lang="ru-RU"/>
        </a:p>
      </dgm:t>
    </dgm:pt>
    <dgm:pt modelId="{108F314A-D0AB-2F4C-966F-1B762EFBCAD0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ru-RU" b="1" u="none" dirty="0"/>
            <a:t>роботизация общества</a:t>
          </a:r>
        </a:p>
      </dgm:t>
    </dgm:pt>
    <dgm:pt modelId="{FDC412C1-C2A0-5B48-AEE7-2066EA792059}" type="parTrans" cxnId="{332E93A0-C753-EC43-9BD1-4D1B3A52A29A}">
      <dgm:prSet/>
      <dgm:spPr/>
      <dgm:t>
        <a:bodyPr/>
        <a:lstStyle/>
        <a:p>
          <a:endParaRPr lang="ru-RU"/>
        </a:p>
      </dgm:t>
    </dgm:pt>
    <dgm:pt modelId="{A156C661-175F-AC4A-ACD3-AF05E3FA73C5}" type="sibTrans" cxnId="{332E93A0-C753-EC43-9BD1-4D1B3A52A29A}">
      <dgm:prSet/>
      <dgm:spPr/>
      <dgm:t>
        <a:bodyPr/>
        <a:lstStyle/>
        <a:p>
          <a:endParaRPr lang="ru-RU"/>
        </a:p>
      </dgm:t>
    </dgm:pt>
    <dgm:pt modelId="{D4D6FF2D-0EB2-1945-A7F5-D57863079651}" type="pres">
      <dgm:prSet presAssocID="{DF371854-8851-4549-884B-907A0810FFEC}" presName="Name0" presStyleCnt="0">
        <dgm:presLayoutVars>
          <dgm:chMax val="7"/>
          <dgm:chPref val="7"/>
          <dgm:dir/>
        </dgm:presLayoutVars>
      </dgm:prSet>
      <dgm:spPr/>
    </dgm:pt>
    <dgm:pt modelId="{5FE6FBC2-CB96-924D-9947-2BA821575B01}" type="pres">
      <dgm:prSet presAssocID="{DF371854-8851-4549-884B-907A0810FFEC}" presName="Name1" presStyleCnt="0"/>
      <dgm:spPr/>
    </dgm:pt>
    <dgm:pt modelId="{F81885E1-17F8-1540-AF59-33DD4D4643AD}" type="pres">
      <dgm:prSet presAssocID="{DF371854-8851-4549-884B-907A0810FFEC}" presName="cycle" presStyleCnt="0"/>
      <dgm:spPr/>
    </dgm:pt>
    <dgm:pt modelId="{99C6E2FF-42E4-2541-A70E-7299FF44ACC9}" type="pres">
      <dgm:prSet presAssocID="{DF371854-8851-4549-884B-907A0810FFEC}" presName="srcNode" presStyleLbl="node1" presStyleIdx="0" presStyleCnt="6"/>
      <dgm:spPr/>
    </dgm:pt>
    <dgm:pt modelId="{0282E0E7-F1D6-5545-A47B-3257820C723D}" type="pres">
      <dgm:prSet presAssocID="{DF371854-8851-4549-884B-907A0810FFEC}" presName="conn" presStyleLbl="parChTrans1D2" presStyleIdx="0" presStyleCnt="1"/>
      <dgm:spPr/>
    </dgm:pt>
    <dgm:pt modelId="{9A250845-7438-1F47-9ABF-DACF8E20044A}" type="pres">
      <dgm:prSet presAssocID="{DF371854-8851-4549-884B-907A0810FFEC}" presName="extraNode" presStyleLbl="node1" presStyleIdx="0" presStyleCnt="6"/>
      <dgm:spPr/>
    </dgm:pt>
    <dgm:pt modelId="{319E3FE7-D23D-F942-AD14-F8C3B7A9F11B}" type="pres">
      <dgm:prSet presAssocID="{DF371854-8851-4549-884B-907A0810FFEC}" presName="dstNode" presStyleLbl="node1" presStyleIdx="0" presStyleCnt="6"/>
      <dgm:spPr/>
    </dgm:pt>
    <dgm:pt modelId="{F7EA1B83-5650-E64C-B832-7FED3D07230C}" type="pres">
      <dgm:prSet presAssocID="{17EE0C30-49C5-6549-BB9B-3EC165CBBB08}" presName="text_1" presStyleLbl="node1" presStyleIdx="0" presStyleCnt="6">
        <dgm:presLayoutVars>
          <dgm:bulletEnabled val="1"/>
        </dgm:presLayoutVars>
      </dgm:prSet>
      <dgm:spPr/>
    </dgm:pt>
    <dgm:pt modelId="{F04EF0BA-9912-8648-B7FE-2C37B7BAA633}" type="pres">
      <dgm:prSet presAssocID="{17EE0C30-49C5-6549-BB9B-3EC165CBBB08}" presName="accent_1" presStyleCnt="0"/>
      <dgm:spPr/>
    </dgm:pt>
    <dgm:pt modelId="{B79ABDBD-8418-1549-B172-9D903219E668}" type="pres">
      <dgm:prSet presAssocID="{17EE0C30-49C5-6549-BB9B-3EC165CBBB08}" presName="accentRepeatNode" presStyleLbl="solidFgAcc1" presStyleIdx="0" presStyleCnt="6"/>
      <dgm:spPr/>
    </dgm:pt>
    <dgm:pt modelId="{3C21721F-E434-9741-912F-F69F46934BA2}" type="pres">
      <dgm:prSet presAssocID="{A8491ED4-0021-6E48-AC32-CC6804A79069}" presName="text_2" presStyleLbl="node1" presStyleIdx="1" presStyleCnt="6">
        <dgm:presLayoutVars>
          <dgm:bulletEnabled val="1"/>
        </dgm:presLayoutVars>
      </dgm:prSet>
      <dgm:spPr/>
    </dgm:pt>
    <dgm:pt modelId="{6838B13A-9213-174B-9928-00B3C2AE691E}" type="pres">
      <dgm:prSet presAssocID="{A8491ED4-0021-6E48-AC32-CC6804A79069}" presName="accent_2" presStyleCnt="0"/>
      <dgm:spPr/>
    </dgm:pt>
    <dgm:pt modelId="{A4004675-58AE-CE48-A5ED-A40595A9F620}" type="pres">
      <dgm:prSet presAssocID="{A8491ED4-0021-6E48-AC32-CC6804A79069}" presName="accentRepeatNode" presStyleLbl="solidFgAcc1" presStyleIdx="1" presStyleCnt="6"/>
      <dgm:spPr/>
    </dgm:pt>
    <dgm:pt modelId="{88CB7377-2834-1847-9188-62BF24D8BCB5}" type="pres">
      <dgm:prSet presAssocID="{2D084E37-E7C6-EE48-A1E2-DB9E22374AA8}" presName="text_3" presStyleLbl="node1" presStyleIdx="2" presStyleCnt="6">
        <dgm:presLayoutVars>
          <dgm:bulletEnabled val="1"/>
        </dgm:presLayoutVars>
      </dgm:prSet>
      <dgm:spPr/>
    </dgm:pt>
    <dgm:pt modelId="{4D7A1E4C-D214-354D-B626-EC73ED0EC4EC}" type="pres">
      <dgm:prSet presAssocID="{2D084E37-E7C6-EE48-A1E2-DB9E22374AA8}" presName="accent_3" presStyleCnt="0"/>
      <dgm:spPr/>
    </dgm:pt>
    <dgm:pt modelId="{4A634350-7FE1-2C48-90BF-F3165ABD2693}" type="pres">
      <dgm:prSet presAssocID="{2D084E37-E7C6-EE48-A1E2-DB9E22374AA8}" presName="accentRepeatNode" presStyleLbl="solidFgAcc1" presStyleIdx="2" presStyleCnt="6"/>
      <dgm:spPr/>
    </dgm:pt>
    <dgm:pt modelId="{E438407E-586F-AD49-9EED-3E07156A6F2A}" type="pres">
      <dgm:prSet presAssocID="{FCFD7F87-9D39-6C45-ADF8-D3A0B66F299E}" presName="text_4" presStyleLbl="node1" presStyleIdx="3" presStyleCnt="6">
        <dgm:presLayoutVars>
          <dgm:bulletEnabled val="1"/>
        </dgm:presLayoutVars>
      </dgm:prSet>
      <dgm:spPr/>
    </dgm:pt>
    <dgm:pt modelId="{128405FC-0C05-B146-A2FE-ED5D2E4CCCED}" type="pres">
      <dgm:prSet presAssocID="{FCFD7F87-9D39-6C45-ADF8-D3A0B66F299E}" presName="accent_4" presStyleCnt="0"/>
      <dgm:spPr/>
    </dgm:pt>
    <dgm:pt modelId="{B47EE157-B43E-9E49-90B5-025C4AC2B7AF}" type="pres">
      <dgm:prSet presAssocID="{FCFD7F87-9D39-6C45-ADF8-D3A0B66F299E}" presName="accentRepeatNode" presStyleLbl="solidFgAcc1" presStyleIdx="3" presStyleCnt="6"/>
      <dgm:spPr/>
    </dgm:pt>
    <dgm:pt modelId="{5899CC22-6F45-9E46-9B57-1D3ED7DE9D15}" type="pres">
      <dgm:prSet presAssocID="{5FEAE8CB-003B-9642-B836-0CEF631B79CE}" presName="text_5" presStyleLbl="node1" presStyleIdx="4" presStyleCnt="6">
        <dgm:presLayoutVars>
          <dgm:bulletEnabled val="1"/>
        </dgm:presLayoutVars>
      </dgm:prSet>
      <dgm:spPr/>
    </dgm:pt>
    <dgm:pt modelId="{32EA055D-925A-0F48-9D63-78A2A9045008}" type="pres">
      <dgm:prSet presAssocID="{5FEAE8CB-003B-9642-B836-0CEF631B79CE}" presName="accent_5" presStyleCnt="0"/>
      <dgm:spPr/>
    </dgm:pt>
    <dgm:pt modelId="{65ED9C09-0C97-1F46-9E83-5CFF06DF7863}" type="pres">
      <dgm:prSet presAssocID="{5FEAE8CB-003B-9642-B836-0CEF631B79CE}" presName="accentRepeatNode" presStyleLbl="solidFgAcc1" presStyleIdx="4" presStyleCnt="6"/>
      <dgm:spPr/>
    </dgm:pt>
    <dgm:pt modelId="{10EF75E6-C606-1F4D-9E34-FA262334FBC7}" type="pres">
      <dgm:prSet presAssocID="{108F314A-D0AB-2F4C-966F-1B762EFBCAD0}" presName="text_6" presStyleLbl="node1" presStyleIdx="5" presStyleCnt="6">
        <dgm:presLayoutVars>
          <dgm:bulletEnabled val="1"/>
        </dgm:presLayoutVars>
      </dgm:prSet>
      <dgm:spPr/>
    </dgm:pt>
    <dgm:pt modelId="{5DAC8A7D-D73C-3042-BB9F-60D2A6F91D73}" type="pres">
      <dgm:prSet presAssocID="{108F314A-D0AB-2F4C-966F-1B762EFBCAD0}" presName="accent_6" presStyleCnt="0"/>
      <dgm:spPr/>
    </dgm:pt>
    <dgm:pt modelId="{77A48441-90CB-6946-8F12-AA8EB5EC95EB}" type="pres">
      <dgm:prSet presAssocID="{108F314A-D0AB-2F4C-966F-1B762EFBCAD0}" presName="accentRepeatNode" presStyleLbl="solidFgAcc1" presStyleIdx="5" presStyleCnt="6"/>
      <dgm:spPr/>
    </dgm:pt>
  </dgm:ptLst>
  <dgm:cxnLst>
    <dgm:cxn modelId="{295BCF01-E3B8-FC41-B414-B5493848B6F1}" type="presOf" srcId="{5FEAE8CB-003B-9642-B836-0CEF631B79CE}" destId="{5899CC22-6F45-9E46-9B57-1D3ED7DE9D15}" srcOrd="0" destOrd="0" presId="urn:microsoft.com/office/officeart/2008/layout/VerticalCurvedList"/>
    <dgm:cxn modelId="{3016F818-9D08-4F4C-973D-4BCBDA189B11}" srcId="{DF371854-8851-4549-884B-907A0810FFEC}" destId="{17EE0C30-49C5-6549-BB9B-3EC165CBBB08}" srcOrd="0" destOrd="0" parTransId="{B3F371DC-8488-C14D-813E-516E63271604}" sibTransId="{FFF447ED-CD8B-CF47-AA99-298946D2CA82}"/>
    <dgm:cxn modelId="{0CF83E1A-908A-2449-BAB9-47474041FD1D}" type="presOf" srcId="{17EE0C30-49C5-6549-BB9B-3EC165CBBB08}" destId="{F7EA1B83-5650-E64C-B832-7FED3D07230C}" srcOrd="0" destOrd="0" presId="urn:microsoft.com/office/officeart/2008/layout/VerticalCurvedList"/>
    <dgm:cxn modelId="{6A81F822-815C-5F45-A78C-38A24FAC691E}" srcId="{DF371854-8851-4549-884B-907A0810FFEC}" destId="{2D084E37-E7C6-EE48-A1E2-DB9E22374AA8}" srcOrd="2" destOrd="0" parTransId="{33E7B5FC-71DB-1D41-ADCC-3CC71931EF56}" sibTransId="{F1CBA535-5959-304D-82F5-BFCDE80C4A63}"/>
    <dgm:cxn modelId="{4E1BF429-07D3-014A-9DF9-E9C6C173E5C0}" srcId="{DF371854-8851-4549-884B-907A0810FFEC}" destId="{FCFD7F87-9D39-6C45-ADF8-D3A0B66F299E}" srcOrd="3" destOrd="0" parTransId="{5066525A-F0C0-134F-8B49-FB1CB95C99C0}" sibTransId="{A1D8728F-9D6B-3247-AE8E-5838A291AB93}"/>
    <dgm:cxn modelId="{1D56E32A-4994-A84A-AD8E-99C03C223416}" type="presOf" srcId="{A8491ED4-0021-6E48-AC32-CC6804A79069}" destId="{3C21721F-E434-9741-912F-F69F46934BA2}" srcOrd="0" destOrd="0" presId="urn:microsoft.com/office/officeart/2008/layout/VerticalCurvedList"/>
    <dgm:cxn modelId="{729DEE41-61C0-7B41-83E8-73F0E1D7ECB5}" srcId="{DF371854-8851-4549-884B-907A0810FFEC}" destId="{5FEAE8CB-003B-9642-B836-0CEF631B79CE}" srcOrd="4" destOrd="0" parTransId="{95F8212E-FDE1-754F-A2DA-8CF129F56B62}" sibTransId="{5D777716-DDB6-7D4D-B303-F383DFE0E4DE}"/>
    <dgm:cxn modelId="{B8338962-A05A-FF47-9193-19898119AE7C}" srcId="{DF371854-8851-4549-884B-907A0810FFEC}" destId="{A8491ED4-0021-6E48-AC32-CC6804A79069}" srcOrd="1" destOrd="0" parTransId="{BB14A487-5F3F-5640-BCD4-270C85D8484A}" sibTransId="{A741A302-5E52-F948-B9E0-3B27E2381891}"/>
    <dgm:cxn modelId="{BB190E98-5CD3-B245-B51D-F4C394701835}" type="presOf" srcId="{2D084E37-E7C6-EE48-A1E2-DB9E22374AA8}" destId="{88CB7377-2834-1847-9188-62BF24D8BCB5}" srcOrd="0" destOrd="0" presId="urn:microsoft.com/office/officeart/2008/layout/VerticalCurvedList"/>
    <dgm:cxn modelId="{332E93A0-C753-EC43-9BD1-4D1B3A52A29A}" srcId="{DF371854-8851-4549-884B-907A0810FFEC}" destId="{108F314A-D0AB-2F4C-966F-1B762EFBCAD0}" srcOrd="5" destOrd="0" parTransId="{FDC412C1-C2A0-5B48-AEE7-2066EA792059}" sibTransId="{A156C661-175F-AC4A-ACD3-AF05E3FA73C5}"/>
    <dgm:cxn modelId="{5C71FCA4-AB11-B24A-99E1-1455FE56B1B9}" type="presOf" srcId="{DF371854-8851-4549-884B-907A0810FFEC}" destId="{D4D6FF2D-0EB2-1945-A7F5-D57863079651}" srcOrd="0" destOrd="0" presId="urn:microsoft.com/office/officeart/2008/layout/VerticalCurvedList"/>
    <dgm:cxn modelId="{F6FED4AC-BAC8-5C4E-9E45-494F5294BFB5}" type="presOf" srcId="{FCFD7F87-9D39-6C45-ADF8-D3A0B66F299E}" destId="{E438407E-586F-AD49-9EED-3E07156A6F2A}" srcOrd="0" destOrd="0" presId="urn:microsoft.com/office/officeart/2008/layout/VerticalCurvedList"/>
    <dgm:cxn modelId="{044522D2-2F23-BB4F-977C-76D23DC57E0F}" type="presOf" srcId="{FFF447ED-CD8B-CF47-AA99-298946D2CA82}" destId="{0282E0E7-F1D6-5545-A47B-3257820C723D}" srcOrd="0" destOrd="0" presId="urn:microsoft.com/office/officeart/2008/layout/VerticalCurvedList"/>
    <dgm:cxn modelId="{9848A4E1-6E03-8A40-B53A-B85E7E429628}" type="presOf" srcId="{108F314A-D0AB-2F4C-966F-1B762EFBCAD0}" destId="{10EF75E6-C606-1F4D-9E34-FA262334FBC7}" srcOrd="0" destOrd="0" presId="urn:microsoft.com/office/officeart/2008/layout/VerticalCurvedList"/>
    <dgm:cxn modelId="{A07DD64B-9104-F944-A399-75A3033F8769}" type="presParOf" srcId="{D4D6FF2D-0EB2-1945-A7F5-D57863079651}" destId="{5FE6FBC2-CB96-924D-9947-2BA821575B01}" srcOrd="0" destOrd="0" presId="urn:microsoft.com/office/officeart/2008/layout/VerticalCurvedList"/>
    <dgm:cxn modelId="{A7F10860-50B3-A244-8EEE-D319B732E85B}" type="presParOf" srcId="{5FE6FBC2-CB96-924D-9947-2BA821575B01}" destId="{F81885E1-17F8-1540-AF59-33DD4D4643AD}" srcOrd="0" destOrd="0" presId="urn:microsoft.com/office/officeart/2008/layout/VerticalCurvedList"/>
    <dgm:cxn modelId="{99BE0292-D01A-D146-9195-639C8E881885}" type="presParOf" srcId="{F81885E1-17F8-1540-AF59-33DD4D4643AD}" destId="{99C6E2FF-42E4-2541-A70E-7299FF44ACC9}" srcOrd="0" destOrd="0" presId="urn:microsoft.com/office/officeart/2008/layout/VerticalCurvedList"/>
    <dgm:cxn modelId="{12A55A28-D009-924E-98B0-47AC0A04073D}" type="presParOf" srcId="{F81885E1-17F8-1540-AF59-33DD4D4643AD}" destId="{0282E0E7-F1D6-5545-A47B-3257820C723D}" srcOrd="1" destOrd="0" presId="urn:microsoft.com/office/officeart/2008/layout/VerticalCurvedList"/>
    <dgm:cxn modelId="{73C56455-7D46-794D-A5B4-F06C639573A5}" type="presParOf" srcId="{F81885E1-17F8-1540-AF59-33DD4D4643AD}" destId="{9A250845-7438-1F47-9ABF-DACF8E20044A}" srcOrd="2" destOrd="0" presId="urn:microsoft.com/office/officeart/2008/layout/VerticalCurvedList"/>
    <dgm:cxn modelId="{18223FA7-4740-9548-B51E-291B6FF327DE}" type="presParOf" srcId="{F81885E1-17F8-1540-AF59-33DD4D4643AD}" destId="{319E3FE7-D23D-F942-AD14-F8C3B7A9F11B}" srcOrd="3" destOrd="0" presId="urn:microsoft.com/office/officeart/2008/layout/VerticalCurvedList"/>
    <dgm:cxn modelId="{93959F99-3E3B-D64C-9C2A-ED9F110B219B}" type="presParOf" srcId="{5FE6FBC2-CB96-924D-9947-2BA821575B01}" destId="{F7EA1B83-5650-E64C-B832-7FED3D07230C}" srcOrd="1" destOrd="0" presId="urn:microsoft.com/office/officeart/2008/layout/VerticalCurvedList"/>
    <dgm:cxn modelId="{77BF8573-C8EB-E941-9AA3-85034AB3FD9E}" type="presParOf" srcId="{5FE6FBC2-CB96-924D-9947-2BA821575B01}" destId="{F04EF0BA-9912-8648-B7FE-2C37B7BAA633}" srcOrd="2" destOrd="0" presId="urn:microsoft.com/office/officeart/2008/layout/VerticalCurvedList"/>
    <dgm:cxn modelId="{0703424C-D703-2B4A-9F02-82613D5EA4BA}" type="presParOf" srcId="{F04EF0BA-9912-8648-B7FE-2C37B7BAA633}" destId="{B79ABDBD-8418-1549-B172-9D903219E668}" srcOrd="0" destOrd="0" presId="urn:microsoft.com/office/officeart/2008/layout/VerticalCurvedList"/>
    <dgm:cxn modelId="{FE790891-4177-8040-88AD-CB63B90FE975}" type="presParOf" srcId="{5FE6FBC2-CB96-924D-9947-2BA821575B01}" destId="{3C21721F-E434-9741-912F-F69F46934BA2}" srcOrd="3" destOrd="0" presId="urn:microsoft.com/office/officeart/2008/layout/VerticalCurvedList"/>
    <dgm:cxn modelId="{C4396339-04FB-0345-BBBE-9AE3DB1F1BDF}" type="presParOf" srcId="{5FE6FBC2-CB96-924D-9947-2BA821575B01}" destId="{6838B13A-9213-174B-9928-00B3C2AE691E}" srcOrd="4" destOrd="0" presId="urn:microsoft.com/office/officeart/2008/layout/VerticalCurvedList"/>
    <dgm:cxn modelId="{551620AA-A244-0D45-ABEC-262DA0B0DD82}" type="presParOf" srcId="{6838B13A-9213-174B-9928-00B3C2AE691E}" destId="{A4004675-58AE-CE48-A5ED-A40595A9F620}" srcOrd="0" destOrd="0" presId="urn:microsoft.com/office/officeart/2008/layout/VerticalCurvedList"/>
    <dgm:cxn modelId="{6FB8A546-2BA5-B24B-96D8-7D622C355243}" type="presParOf" srcId="{5FE6FBC2-CB96-924D-9947-2BA821575B01}" destId="{88CB7377-2834-1847-9188-62BF24D8BCB5}" srcOrd="5" destOrd="0" presId="urn:microsoft.com/office/officeart/2008/layout/VerticalCurvedList"/>
    <dgm:cxn modelId="{3E9D96BE-A124-9241-BF59-E90CC53B20E9}" type="presParOf" srcId="{5FE6FBC2-CB96-924D-9947-2BA821575B01}" destId="{4D7A1E4C-D214-354D-B626-EC73ED0EC4EC}" srcOrd="6" destOrd="0" presId="urn:microsoft.com/office/officeart/2008/layout/VerticalCurvedList"/>
    <dgm:cxn modelId="{F46F4AC3-79B3-1940-959C-F82569FC0C8D}" type="presParOf" srcId="{4D7A1E4C-D214-354D-B626-EC73ED0EC4EC}" destId="{4A634350-7FE1-2C48-90BF-F3165ABD2693}" srcOrd="0" destOrd="0" presId="urn:microsoft.com/office/officeart/2008/layout/VerticalCurvedList"/>
    <dgm:cxn modelId="{98DC0AF4-FF86-BC42-A6D1-D430E15130B7}" type="presParOf" srcId="{5FE6FBC2-CB96-924D-9947-2BA821575B01}" destId="{E438407E-586F-AD49-9EED-3E07156A6F2A}" srcOrd="7" destOrd="0" presId="urn:microsoft.com/office/officeart/2008/layout/VerticalCurvedList"/>
    <dgm:cxn modelId="{90998448-218F-8040-BC4B-4E8DE43E55CD}" type="presParOf" srcId="{5FE6FBC2-CB96-924D-9947-2BA821575B01}" destId="{128405FC-0C05-B146-A2FE-ED5D2E4CCCED}" srcOrd="8" destOrd="0" presId="urn:microsoft.com/office/officeart/2008/layout/VerticalCurvedList"/>
    <dgm:cxn modelId="{6097479D-B873-594D-8CA3-B77C247E0B22}" type="presParOf" srcId="{128405FC-0C05-B146-A2FE-ED5D2E4CCCED}" destId="{B47EE157-B43E-9E49-90B5-025C4AC2B7AF}" srcOrd="0" destOrd="0" presId="urn:microsoft.com/office/officeart/2008/layout/VerticalCurvedList"/>
    <dgm:cxn modelId="{F0C99BA0-F0FB-BC49-BB66-1940C0C7AB21}" type="presParOf" srcId="{5FE6FBC2-CB96-924D-9947-2BA821575B01}" destId="{5899CC22-6F45-9E46-9B57-1D3ED7DE9D15}" srcOrd="9" destOrd="0" presId="urn:microsoft.com/office/officeart/2008/layout/VerticalCurvedList"/>
    <dgm:cxn modelId="{43BBD315-18FE-5040-91C8-0830D059DEA2}" type="presParOf" srcId="{5FE6FBC2-CB96-924D-9947-2BA821575B01}" destId="{32EA055D-925A-0F48-9D63-78A2A9045008}" srcOrd="10" destOrd="0" presId="urn:microsoft.com/office/officeart/2008/layout/VerticalCurvedList"/>
    <dgm:cxn modelId="{55BDC303-67DB-A24E-8AF6-F0D408A0EEFE}" type="presParOf" srcId="{32EA055D-925A-0F48-9D63-78A2A9045008}" destId="{65ED9C09-0C97-1F46-9E83-5CFF06DF7863}" srcOrd="0" destOrd="0" presId="urn:microsoft.com/office/officeart/2008/layout/VerticalCurvedList"/>
    <dgm:cxn modelId="{6D08FC6F-8D6D-9644-B9F4-0555E5AE537D}" type="presParOf" srcId="{5FE6FBC2-CB96-924D-9947-2BA821575B01}" destId="{10EF75E6-C606-1F4D-9E34-FA262334FBC7}" srcOrd="11" destOrd="0" presId="urn:microsoft.com/office/officeart/2008/layout/VerticalCurvedList"/>
    <dgm:cxn modelId="{7AE5ED36-7701-1542-A56E-930EFB06D889}" type="presParOf" srcId="{5FE6FBC2-CB96-924D-9947-2BA821575B01}" destId="{5DAC8A7D-D73C-3042-BB9F-60D2A6F91D73}" srcOrd="12" destOrd="0" presId="urn:microsoft.com/office/officeart/2008/layout/VerticalCurvedList"/>
    <dgm:cxn modelId="{20F80970-5959-9241-9A6A-6CEEF1E6E547}" type="presParOf" srcId="{5DAC8A7D-D73C-3042-BB9F-60D2A6F91D73}" destId="{77A48441-90CB-6946-8F12-AA8EB5EC95E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930489-5472-4367-9E44-D991D8DC80FF}" type="doc">
      <dgm:prSet loTypeId="urn:microsoft.com/office/officeart/2005/8/layout/radial3" loCatId="relationship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ru-RU"/>
        </a:p>
      </dgm:t>
    </dgm:pt>
    <dgm:pt modelId="{C369CCCC-BC31-44A3-93B0-57B7C22A5F59}">
      <dgm:prSet phldrT="[Текст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ru-RU" sz="2400" b="1" dirty="0"/>
            <a:t>Национальные приоритеты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ru-RU" sz="2400" b="1" dirty="0"/>
            <a:t>России                      ( Стратегия НБ - 2021)</a:t>
          </a:r>
          <a:endParaRPr lang="ru-RU" sz="2400" dirty="0"/>
        </a:p>
      </dgm:t>
    </dgm:pt>
    <dgm:pt modelId="{C51823EB-2451-4343-AC33-8C1A8D958194}" type="parTrans" cxnId="{06C5F19C-EA28-45B2-B090-AEB0058D8384}">
      <dgm:prSet/>
      <dgm:spPr/>
      <dgm:t>
        <a:bodyPr/>
        <a:lstStyle/>
        <a:p>
          <a:endParaRPr lang="ru-RU"/>
        </a:p>
      </dgm:t>
    </dgm:pt>
    <dgm:pt modelId="{39E276BE-0E12-4F6C-91AF-0FA114B143D8}" type="sibTrans" cxnId="{06C5F19C-EA28-45B2-B090-AEB0058D8384}">
      <dgm:prSet/>
      <dgm:spPr/>
      <dgm:t>
        <a:bodyPr/>
        <a:lstStyle/>
        <a:p>
          <a:endParaRPr lang="ru-RU"/>
        </a:p>
      </dgm:t>
    </dgm:pt>
    <dgm:pt modelId="{64333F4A-C97F-4D25-86FD-CF0B94C3AED9}">
      <dgm:prSet phldrT="[Текст]"/>
      <dgm:spPr/>
      <dgm:t>
        <a:bodyPr/>
        <a:lstStyle/>
        <a:p>
          <a:r>
            <a:rPr lang="ru-RU" dirty="0"/>
            <a:t>Сбережение народа России и развитие человеческого потенциала</a:t>
          </a:r>
        </a:p>
      </dgm:t>
    </dgm:pt>
    <dgm:pt modelId="{D14C4A71-3DF6-4A00-A9FE-6B0DA0B3166F}" type="parTrans" cxnId="{088B1311-0F49-46C9-B0FB-FBB5256ECC1F}">
      <dgm:prSet/>
      <dgm:spPr/>
      <dgm:t>
        <a:bodyPr/>
        <a:lstStyle/>
        <a:p>
          <a:endParaRPr lang="ru-RU"/>
        </a:p>
      </dgm:t>
    </dgm:pt>
    <dgm:pt modelId="{28D6F11A-0879-490E-9632-5BBCF9F2A94F}" type="sibTrans" cxnId="{088B1311-0F49-46C9-B0FB-FBB5256ECC1F}">
      <dgm:prSet/>
      <dgm:spPr/>
      <dgm:t>
        <a:bodyPr/>
        <a:lstStyle/>
        <a:p>
          <a:endParaRPr lang="ru-RU"/>
        </a:p>
      </dgm:t>
    </dgm:pt>
    <dgm:pt modelId="{ABA23B3E-316A-4CD3-90BA-5070C7FD1346}">
      <dgm:prSet phldrT="[Текст]"/>
      <dgm:spPr/>
      <dgm:t>
        <a:bodyPr/>
        <a:lstStyle/>
        <a:p>
          <a:r>
            <a:rPr lang="ru-RU" dirty="0"/>
            <a:t>Государственная и общественная безопасность</a:t>
          </a:r>
        </a:p>
      </dgm:t>
    </dgm:pt>
    <dgm:pt modelId="{F3423478-C337-469A-8E14-150F081D80DF}" type="parTrans" cxnId="{B1B97F38-82AF-4FB1-B3DD-CD683C300FD9}">
      <dgm:prSet/>
      <dgm:spPr/>
      <dgm:t>
        <a:bodyPr/>
        <a:lstStyle/>
        <a:p>
          <a:endParaRPr lang="ru-RU"/>
        </a:p>
      </dgm:t>
    </dgm:pt>
    <dgm:pt modelId="{EF4E5F3C-3096-4EBD-BD64-8592D6F7C001}" type="sibTrans" cxnId="{B1B97F38-82AF-4FB1-B3DD-CD683C300FD9}">
      <dgm:prSet/>
      <dgm:spPr/>
      <dgm:t>
        <a:bodyPr/>
        <a:lstStyle/>
        <a:p>
          <a:endParaRPr lang="ru-RU"/>
        </a:p>
      </dgm:t>
    </dgm:pt>
    <dgm:pt modelId="{964C7B18-E437-4371-B0F5-B4C59A6B6F67}">
      <dgm:prSet phldrT="[Текст]"/>
      <dgm:spPr/>
      <dgm:t>
        <a:bodyPr/>
        <a:lstStyle/>
        <a:p>
          <a:r>
            <a:rPr lang="ru-RU" dirty="0"/>
            <a:t>Научно-технологическое развитие</a:t>
          </a:r>
        </a:p>
      </dgm:t>
    </dgm:pt>
    <dgm:pt modelId="{91BC17E9-B54F-47CC-88FC-240B6FE9102E}" type="parTrans" cxnId="{7DCEBCAD-4ECC-4C38-BC0E-00A12A23D63D}">
      <dgm:prSet/>
      <dgm:spPr/>
      <dgm:t>
        <a:bodyPr/>
        <a:lstStyle/>
        <a:p>
          <a:endParaRPr lang="ru-RU"/>
        </a:p>
      </dgm:t>
    </dgm:pt>
    <dgm:pt modelId="{BE042D95-5208-4C66-A384-4E40A81D72C6}" type="sibTrans" cxnId="{7DCEBCAD-4ECC-4C38-BC0E-00A12A23D63D}">
      <dgm:prSet/>
      <dgm:spPr/>
      <dgm:t>
        <a:bodyPr/>
        <a:lstStyle/>
        <a:p>
          <a:endParaRPr lang="ru-RU"/>
        </a:p>
      </dgm:t>
    </dgm:pt>
    <dgm:pt modelId="{4268F3C2-A323-474B-86DA-DF76A076A3A3}">
      <dgm:prSet phldrT="[Текст]"/>
      <dgm:spPr/>
      <dgm:t>
        <a:bodyPr/>
        <a:lstStyle/>
        <a:p>
          <a:r>
            <a:rPr lang="ru-RU" dirty="0"/>
            <a:t>Оборона страны</a:t>
          </a:r>
        </a:p>
      </dgm:t>
    </dgm:pt>
    <dgm:pt modelId="{91ABAF59-DFBF-4DA9-9320-E9DFA7AF2990}" type="parTrans" cxnId="{E0F5E601-C3C1-41EF-9094-D19E01E93674}">
      <dgm:prSet/>
      <dgm:spPr/>
      <dgm:t>
        <a:bodyPr/>
        <a:lstStyle/>
        <a:p>
          <a:endParaRPr lang="ru-RU"/>
        </a:p>
      </dgm:t>
    </dgm:pt>
    <dgm:pt modelId="{AF25EA62-83D3-4F77-8D48-D82348FDE483}" type="sibTrans" cxnId="{E0F5E601-C3C1-41EF-9094-D19E01E93674}">
      <dgm:prSet/>
      <dgm:spPr/>
      <dgm:t>
        <a:bodyPr/>
        <a:lstStyle/>
        <a:p>
          <a:endParaRPr lang="ru-RU"/>
        </a:p>
      </dgm:t>
    </dgm:pt>
    <dgm:pt modelId="{E79D3050-0580-4AD0-B655-3AFD8352D681}">
      <dgm:prSet phldrT="[Текст]"/>
      <dgm:spPr/>
      <dgm:t>
        <a:bodyPr/>
        <a:lstStyle/>
        <a:p>
          <a:r>
            <a:rPr lang="ru-RU" dirty="0"/>
            <a:t>Информационная безопасность</a:t>
          </a:r>
        </a:p>
      </dgm:t>
    </dgm:pt>
    <dgm:pt modelId="{EFC8DBC0-7340-45FD-BBC1-43886856824A}" type="parTrans" cxnId="{EEA61667-4B26-46E3-BC19-45F3831FA6EB}">
      <dgm:prSet/>
      <dgm:spPr/>
      <dgm:t>
        <a:bodyPr/>
        <a:lstStyle/>
        <a:p>
          <a:endParaRPr lang="ru-RU"/>
        </a:p>
      </dgm:t>
    </dgm:pt>
    <dgm:pt modelId="{6B94E1F9-CB96-48CC-BE6B-9F5C0BBDBE30}" type="sibTrans" cxnId="{EEA61667-4B26-46E3-BC19-45F3831FA6EB}">
      <dgm:prSet/>
      <dgm:spPr/>
      <dgm:t>
        <a:bodyPr/>
        <a:lstStyle/>
        <a:p>
          <a:endParaRPr lang="ru-RU"/>
        </a:p>
      </dgm:t>
    </dgm:pt>
    <dgm:pt modelId="{D00501E6-B665-4FE2-82B6-DDE72C5F2FE6}">
      <dgm:prSet phldrT="[Текст]"/>
      <dgm:spPr/>
      <dgm:t>
        <a:bodyPr/>
        <a:lstStyle/>
        <a:p>
          <a:r>
            <a:rPr lang="ru-RU" dirty="0"/>
            <a:t>Экономическая безопасность</a:t>
          </a:r>
        </a:p>
      </dgm:t>
    </dgm:pt>
    <dgm:pt modelId="{BBC2706F-0903-4145-BD08-E360D4BA3F13}" type="parTrans" cxnId="{BB525F90-84FC-4A76-9458-081ECB0295F0}">
      <dgm:prSet/>
      <dgm:spPr/>
      <dgm:t>
        <a:bodyPr/>
        <a:lstStyle/>
        <a:p>
          <a:endParaRPr lang="ru-RU"/>
        </a:p>
      </dgm:t>
    </dgm:pt>
    <dgm:pt modelId="{0801F63D-C959-4704-B0EF-57BBCD9AE21F}" type="sibTrans" cxnId="{BB525F90-84FC-4A76-9458-081ECB0295F0}">
      <dgm:prSet/>
      <dgm:spPr/>
      <dgm:t>
        <a:bodyPr/>
        <a:lstStyle/>
        <a:p>
          <a:endParaRPr lang="ru-RU"/>
        </a:p>
      </dgm:t>
    </dgm:pt>
    <dgm:pt modelId="{5D155E96-DE13-4967-A01C-B7299D120251}">
      <dgm:prSet phldrT="[Текст]"/>
      <dgm:spPr/>
      <dgm:t>
        <a:bodyPr/>
        <a:lstStyle/>
        <a:p>
          <a:r>
            <a:rPr lang="ru-RU" dirty="0"/>
            <a:t>Экологическая безопасность </a:t>
          </a:r>
        </a:p>
      </dgm:t>
    </dgm:pt>
    <dgm:pt modelId="{CA5F5BF9-B097-4E2B-AF3F-D8479F428C4A}" type="parTrans" cxnId="{54A6D575-46EC-4573-A739-CE3E86D09A7D}">
      <dgm:prSet/>
      <dgm:spPr/>
      <dgm:t>
        <a:bodyPr/>
        <a:lstStyle/>
        <a:p>
          <a:endParaRPr lang="ru-RU"/>
        </a:p>
      </dgm:t>
    </dgm:pt>
    <dgm:pt modelId="{6347438D-28FF-4B41-BECD-386BC4949CCE}" type="sibTrans" cxnId="{54A6D575-46EC-4573-A739-CE3E86D09A7D}">
      <dgm:prSet/>
      <dgm:spPr/>
      <dgm:t>
        <a:bodyPr/>
        <a:lstStyle/>
        <a:p>
          <a:endParaRPr lang="ru-RU"/>
        </a:p>
      </dgm:t>
    </dgm:pt>
    <dgm:pt modelId="{607897DD-F156-421A-B965-9E9FD51CC4F9}">
      <dgm:prSet phldrT="[Текст]"/>
      <dgm:spPr/>
      <dgm:t>
        <a:bodyPr/>
        <a:lstStyle/>
        <a:p>
          <a:r>
            <a:rPr lang="ru-RU" dirty="0"/>
            <a:t>Защита традиционных российских духовно-нравственных ценностей</a:t>
          </a:r>
        </a:p>
      </dgm:t>
    </dgm:pt>
    <dgm:pt modelId="{DA9DEC5B-F7EB-454F-A0D3-83A499BC10EF}" type="parTrans" cxnId="{A82BC647-2178-416F-ACA9-50C4160F138A}">
      <dgm:prSet/>
      <dgm:spPr/>
      <dgm:t>
        <a:bodyPr/>
        <a:lstStyle/>
        <a:p>
          <a:endParaRPr lang="ru-RU"/>
        </a:p>
      </dgm:t>
    </dgm:pt>
    <dgm:pt modelId="{89B4708B-1B0C-4FAF-9473-591ADAA3DA9D}" type="sibTrans" cxnId="{A82BC647-2178-416F-ACA9-50C4160F138A}">
      <dgm:prSet/>
      <dgm:spPr/>
      <dgm:t>
        <a:bodyPr/>
        <a:lstStyle/>
        <a:p>
          <a:endParaRPr lang="ru-RU"/>
        </a:p>
      </dgm:t>
    </dgm:pt>
    <dgm:pt modelId="{2B093FC5-4674-4C34-8550-4CEFE9F61105}">
      <dgm:prSet phldrT="[Текст]"/>
      <dgm:spPr/>
      <dgm:t>
        <a:bodyPr/>
        <a:lstStyle/>
        <a:p>
          <a:r>
            <a:rPr lang="ru-RU" dirty="0"/>
            <a:t>Международное сотрудничество</a:t>
          </a:r>
        </a:p>
      </dgm:t>
    </dgm:pt>
    <dgm:pt modelId="{A394726D-F76F-492C-92B4-EEDAE01904B2}" type="parTrans" cxnId="{0711F91F-8C60-401D-8831-18B71765C13B}">
      <dgm:prSet/>
      <dgm:spPr/>
      <dgm:t>
        <a:bodyPr/>
        <a:lstStyle/>
        <a:p>
          <a:endParaRPr lang="ru-RU"/>
        </a:p>
      </dgm:t>
    </dgm:pt>
    <dgm:pt modelId="{9684FF6F-161F-421B-8F8B-37C995A908F7}" type="sibTrans" cxnId="{0711F91F-8C60-401D-8831-18B71765C13B}">
      <dgm:prSet/>
      <dgm:spPr/>
      <dgm:t>
        <a:bodyPr/>
        <a:lstStyle/>
        <a:p>
          <a:endParaRPr lang="ru-RU"/>
        </a:p>
      </dgm:t>
    </dgm:pt>
    <dgm:pt modelId="{990C51C7-CF9F-4C8A-A979-22E0479607FB}" type="pres">
      <dgm:prSet presAssocID="{81930489-5472-4367-9E44-D991D8DC80FF}" presName="composite" presStyleCnt="0">
        <dgm:presLayoutVars>
          <dgm:chMax val="1"/>
          <dgm:dir/>
          <dgm:resizeHandles val="exact"/>
        </dgm:presLayoutVars>
      </dgm:prSet>
      <dgm:spPr/>
    </dgm:pt>
    <dgm:pt modelId="{84B82116-6313-4FD2-8BFD-A121C4D7C5EC}" type="pres">
      <dgm:prSet presAssocID="{81930489-5472-4367-9E44-D991D8DC80FF}" presName="radial" presStyleCnt="0">
        <dgm:presLayoutVars>
          <dgm:animLvl val="ctr"/>
        </dgm:presLayoutVars>
      </dgm:prSet>
      <dgm:spPr/>
    </dgm:pt>
    <dgm:pt modelId="{D295A38F-8BA0-405E-B930-1DB080EE763D}" type="pres">
      <dgm:prSet presAssocID="{C369CCCC-BC31-44A3-93B0-57B7C22A5F59}" presName="centerShape" presStyleLbl="vennNode1" presStyleIdx="0" presStyleCnt="10" custScaleX="115870" custScaleY="85865" custLinFactNeighborX="1478" custLinFactNeighborY="856"/>
      <dgm:spPr/>
    </dgm:pt>
    <dgm:pt modelId="{3F340FDD-8F02-48CB-8652-3B37546F98E8}" type="pres">
      <dgm:prSet presAssocID="{64333F4A-C97F-4D25-86FD-CF0B94C3AED9}" presName="node" presStyleLbl="vennNode1" presStyleIdx="1" presStyleCnt="10">
        <dgm:presLayoutVars>
          <dgm:bulletEnabled val="1"/>
        </dgm:presLayoutVars>
      </dgm:prSet>
      <dgm:spPr/>
    </dgm:pt>
    <dgm:pt modelId="{034C9272-785A-4E11-9E27-475A5BBD9B9E}" type="pres">
      <dgm:prSet presAssocID="{4268F3C2-A323-474B-86DA-DF76A076A3A3}" presName="node" presStyleLbl="vennNode1" presStyleIdx="2" presStyleCnt="10">
        <dgm:presLayoutVars>
          <dgm:bulletEnabled val="1"/>
        </dgm:presLayoutVars>
      </dgm:prSet>
      <dgm:spPr/>
    </dgm:pt>
    <dgm:pt modelId="{55E1796A-2116-4106-A62B-A25ADF91D38B}" type="pres">
      <dgm:prSet presAssocID="{E79D3050-0580-4AD0-B655-3AFD8352D681}" presName="node" presStyleLbl="vennNode1" presStyleIdx="3" presStyleCnt="10">
        <dgm:presLayoutVars>
          <dgm:bulletEnabled val="1"/>
        </dgm:presLayoutVars>
      </dgm:prSet>
      <dgm:spPr/>
    </dgm:pt>
    <dgm:pt modelId="{AC3F5169-79FF-45D9-9A03-2F9623E5F67B}" type="pres">
      <dgm:prSet presAssocID="{D00501E6-B665-4FE2-82B6-DDE72C5F2FE6}" presName="node" presStyleLbl="vennNode1" presStyleIdx="4" presStyleCnt="10">
        <dgm:presLayoutVars>
          <dgm:bulletEnabled val="1"/>
        </dgm:presLayoutVars>
      </dgm:prSet>
      <dgm:spPr/>
    </dgm:pt>
    <dgm:pt modelId="{9AF78536-2AF9-4029-8185-4F8D392773C2}" type="pres">
      <dgm:prSet presAssocID="{964C7B18-E437-4371-B0F5-B4C59A6B6F67}" presName="node" presStyleLbl="vennNode1" presStyleIdx="5" presStyleCnt="10">
        <dgm:presLayoutVars>
          <dgm:bulletEnabled val="1"/>
        </dgm:presLayoutVars>
      </dgm:prSet>
      <dgm:spPr/>
    </dgm:pt>
    <dgm:pt modelId="{2C1BAB2F-15F1-4F7F-9FF5-588992AA7188}" type="pres">
      <dgm:prSet presAssocID="{ABA23B3E-316A-4CD3-90BA-5070C7FD1346}" presName="node" presStyleLbl="vennNode1" presStyleIdx="6" presStyleCnt="10">
        <dgm:presLayoutVars>
          <dgm:bulletEnabled val="1"/>
        </dgm:presLayoutVars>
      </dgm:prSet>
      <dgm:spPr/>
    </dgm:pt>
    <dgm:pt modelId="{C49F6E11-CF29-4F6D-9A1F-939577E77347}" type="pres">
      <dgm:prSet presAssocID="{2B093FC5-4674-4C34-8550-4CEFE9F61105}" presName="node" presStyleLbl="vennNode1" presStyleIdx="7" presStyleCnt="10">
        <dgm:presLayoutVars>
          <dgm:bulletEnabled val="1"/>
        </dgm:presLayoutVars>
      </dgm:prSet>
      <dgm:spPr/>
    </dgm:pt>
    <dgm:pt modelId="{7F064155-66A7-4E83-911D-7B8628E28526}" type="pres">
      <dgm:prSet presAssocID="{607897DD-F156-421A-B965-9E9FD51CC4F9}" presName="node" presStyleLbl="vennNode1" presStyleIdx="8" presStyleCnt="10">
        <dgm:presLayoutVars>
          <dgm:bulletEnabled val="1"/>
        </dgm:presLayoutVars>
      </dgm:prSet>
      <dgm:spPr/>
    </dgm:pt>
    <dgm:pt modelId="{768AE4B0-C902-4C56-A4E3-FDA1A6A2C0FF}" type="pres">
      <dgm:prSet presAssocID="{5D155E96-DE13-4967-A01C-B7299D120251}" presName="node" presStyleLbl="vennNode1" presStyleIdx="9" presStyleCnt="10">
        <dgm:presLayoutVars>
          <dgm:bulletEnabled val="1"/>
        </dgm:presLayoutVars>
      </dgm:prSet>
      <dgm:spPr/>
    </dgm:pt>
  </dgm:ptLst>
  <dgm:cxnLst>
    <dgm:cxn modelId="{E0F5E601-C3C1-41EF-9094-D19E01E93674}" srcId="{C369CCCC-BC31-44A3-93B0-57B7C22A5F59}" destId="{4268F3C2-A323-474B-86DA-DF76A076A3A3}" srcOrd="1" destOrd="0" parTransId="{91ABAF59-DFBF-4DA9-9320-E9DFA7AF2990}" sibTransId="{AF25EA62-83D3-4F77-8D48-D82348FDE483}"/>
    <dgm:cxn modelId="{088B1311-0F49-46C9-B0FB-FBB5256ECC1F}" srcId="{C369CCCC-BC31-44A3-93B0-57B7C22A5F59}" destId="{64333F4A-C97F-4D25-86FD-CF0B94C3AED9}" srcOrd="0" destOrd="0" parTransId="{D14C4A71-3DF6-4A00-A9FE-6B0DA0B3166F}" sibTransId="{28D6F11A-0879-490E-9632-5BBCF9F2A94F}"/>
    <dgm:cxn modelId="{0711F91F-8C60-401D-8831-18B71765C13B}" srcId="{C369CCCC-BC31-44A3-93B0-57B7C22A5F59}" destId="{2B093FC5-4674-4C34-8550-4CEFE9F61105}" srcOrd="6" destOrd="0" parTransId="{A394726D-F76F-492C-92B4-EEDAE01904B2}" sibTransId="{9684FF6F-161F-421B-8F8B-37C995A908F7}"/>
    <dgm:cxn modelId="{05638537-179D-4E62-A7F2-CADF571A8099}" type="presOf" srcId="{E79D3050-0580-4AD0-B655-3AFD8352D681}" destId="{55E1796A-2116-4106-A62B-A25ADF91D38B}" srcOrd="0" destOrd="0" presId="urn:microsoft.com/office/officeart/2005/8/layout/radial3"/>
    <dgm:cxn modelId="{B1B97F38-82AF-4FB1-B3DD-CD683C300FD9}" srcId="{C369CCCC-BC31-44A3-93B0-57B7C22A5F59}" destId="{ABA23B3E-316A-4CD3-90BA-5070C7FD1346}" srcOrd="5" destOrd="0" parTransId="{F3423478-C337-469A-8E14-150F081D80DF}" sibTransId="{EF4E5F3C-3096-4EBD-BD64-8592D6F7C001}"/>
    <dgm:cxn modelId="{A82BC647-2178-416F-ACA9-50C4160F138A}" srcId="{C369CCCC-BC31-44A3-93B0-57B7C22A5F59}" destId="{607897DD-F156-421A-B965-9E9FD51CC4F9}" srcOrd="7" destOrd="0" parTransId="{DA9DEC5B-F7EB-454F-A0D3-83A499BC10EF}" sibTransId="{89B4708B-1B0C-4FAF-9473-591ADAA3DA9D}"/>
    <dgm:cxn modelId="{CFD1F754-FFE7-4FD5-BD92-E297D12FD575}" type="presOf" srcId="{964C7B18-E437-4371-B0F5-B4C59A6B6F67}" destId="{9AF78536-2AF9-4029-8185-4F8D392773C2}" srcOrd="0" destOrd="0" presId="urn:microsoft.com/office/officeart/2005/8/layout/radial3"/>
    <dgm:cxn modelId="{F899F854-E097-4CFA-A375-DC0351067174}" type="presOf" srcId="{81930489-5472-4367-9E44-D991D8DC80FF}" destId="{990C51C7-CF9F-4C8A-A979-22E0479607FB}" srcOrd="0" destOrd="0" presId="urn:microsoft.com/office/officeart/2005/8/layout/radial3"/>
    <dgm:cxn modelId="{EEA61667-4B26-46E3-BC19-45F3831FA6EB}" srcId="{C369CCCC-BC31-44A3-93B0-57B7C22A5F59}" destId="{E79D3050-0580-4AD0-B655-3AFD8352D681}" srcOrd="2" destOrd="0" parTransId="{EFC8DBC0-7340-45FD-BBC1-43886856824A}" sibTransId="{6B94E1F9-CB96-48CC-BE6B-9F5C0BBDBE30}"/>
    <dgm:cxn modelId="{2BE99E75-F4EB-4E60-9394-8F840A3FDF2B}" type="presOf" srcId="{4268F3C2-A323-474B-86DA-DF76A076A3A3}" destId="{034C9272-785A-4E11-9E27-475A5BBD9B9E}" srcOrd="0" destOrd="0" presId="urn:microsoft.com/office/officeart/2005/8/layout/radial3"/>
    <dgm:cxn modelId="{54A6D575-46EC-4573-A739-CE3E86D09A7D}" srcId="{C369CCCC-BC31-44A3-93B0-57B7C22A5F59}" destId="{5D155E96-DE13-4967-A01C-B7299D120251}" srcOrd="8" destOrd="0" parTransId="{CA5F5BF9-B097-4E2B-AF3F-D8479F428C4A}" sibTransId="{6347438D-28FF-4B41-BECD-386BC4949CCE}"/>
    <dgm:cxn modelId="{BB525F90-84FC-4A76-9458-081ECB0295F0}" srcId="{C369CCCC-BC31-44A3-93B0-57B7C22A5F59}" destId="{D00501E6-B665-4FE2-82B6-DDE72C5F2FE6}" srcOrd="3" destOrd="0" parTransId="{BBC2706F-0903-4145-BD08-E360D4BA3F13}" sibTransId="{0801F63D-C959-4704-B0EF-57BBCD9AE21F}"/>
    <dgm:cxn modelId="{06C5F19C-EA28-45B2-B090-AEB0058D8384}" srcId="{81930489-5472-4367-9E44-D991D8DC80FF}" destId="{C369CCCC-BC31-44A3-93B0-57B7C22A5F59}" srcOrd="0" destOrd="0" parTransId="{C51823EB-2451-4343-AC33-8C1A8D958194}" sibTransId="{39E276BE-0E12-4F6C-91AF-0FA114B143D8}"/>
    <dgm:cxn modelId="{7DCEBCAD-4ECC-4C38-BC0E-00A12A23D63D}" srcId="{C369CCCC-BC31-44A3-93B0-57B7C22A5F59}" destId="{964C7B18-E437-4371-B0F5-B4C59A6B6F67}" srcOrd="4" destOrd="0" parTransId="{91BC17E9-B54F-47CC-88FC-240B6FE9102E}" sibTransId="{BE042D95-5208-4C66-A384-4E40A81D72C6}"/>
    <dgm:cxn modelId="{19279CB3-4B1A-449D-AAE3-907AA398E362}" type="presOf" srcId="{64333F4A-C97F-4D25-86FD-CF0B94C3AED9}" destId="{3F340FDD-8F02-48CB-8652-3B37546F98E8}" srcOrd="0" destOrd="0" presId="urn:microsoft.com/office/officeart/2005/8/layout/radial3"/>
    <dgm:cxn modelId="{A3EC76C7-B5A0-46A8-BCE4-007F45008223}" type="presOf" srcId="{ABA23B3E-316A-4CD3-90BA-5070C7FD1346}" destId="{2C1BAB2F-15F1-4F7F-9FF5-588992AA7188}" srcOrd="0" destOrd="0" presId="urn:microsoft.com/office/officeart/2005/8/layout/radial3"/>
    <dgm:cxn modelId="{345EAEDD-E161-4561-B8BE-5EE9B89B2031}" type="presOf" srcId="{D00501E6-B665-4FE2-82B6-DDE72C5F2FE6}" destId="{AC3F5169-79FF-45D9-9A03-2F9623E5F67B}" srcOrd="0" destOrd="0" presId="urn:microsoft.com/office/officeart/2005/8/layout/radial3"/>
    <dgm:cxn modelId="{5F817DE3-3F92-4848-9C59-B3DEFF86C431}" type="presOf" srcId="{2B093FC5-4674-4C34-8550-4CEFE9F61105}" destId="{C49F6E11-CF29-4F6D-9A1F-939577E77347}" srcOrd="0" destOrd="0" presId="urn:microsoft.com/office/officeart/2005/8/layout/radial3"/>
    <dgm:cxn modelId="{33C6AFEB-7549-4DFB-97A4-1C582D7B2C82}" type="presOf" srcId="{C369CCCC-BC31-44A3-93B0-57B7C22A5F59}" destId="{D295A38F-8BA0-405E-B930-1DB080EE763D}" srcOrd="0" destOrd="0" presId="urn:microsoft.com/office/officeart/2005/8/layout/radial3"/>
    <dgm:cxn modelId="{EB9A23F0-501B-4A4B-A4E4-3DB316C78D0A}" type="presOf" srcId="{607897DD-F156-421A-B965-9E9FD51CC4F9}" destId="{7F064155-66A7-4E83-911D-7B8628E28526}" srcOrd="0" destOrd="0" presId="urn:microsoft.com/office/officeart/2005/8/layout/radial3"/>
    <dgm:cxn modelId="{B8A2B5F4-17FD-4B11-A8D8-ECA72BA48CEF}" type="presOf" srcId="{5D155E96-DE13-4967-A01C-B7299D120251}" destId="{768AE4B0-C902-4C56-A4E3-FDA1A6A2C0FF}" srcOrd="0" destOrd="0" presId="urn:microsoft.com/office/officeart/2005/8/layout/radial3"/>
    <dgm:cxn modelId="{9DF73C1D-284C-4C0E-BDCE-293986BD706B}" type="presParOf" srcId="{990C51C7-CF9F-4C8A-A979-22E0479607FB}" destId="{84B82116-6313-4FD2-8BFD-A121C4D7C5EC}" srcOrd="0" destOrd="0" presId="urn:microsoft.com/office/officeart/2005/8/layout/radial3"/>
    <dgm:cxn modelId="{AE28456C-25D9-4187-87DA-8DF317BB69AB}" type="presParOf" srcId="{84B82116-6313-4FD2-8BFD-A121C4D7C5EC}" destId="{D295A38F-8BA0-405E-B930-1DB080EE763D}" srcOrd="0" destOrd="0" presId="urn:microsoft.com/office/officeart/2005/8/layout/radial3"/>
    <dgm:cxn modelId="{2502ADFD-2664-4CC0-A638-8CCE9866DF85}" type="presParOf" srcId="{84B82116-6313-4FD2-8BFD-A121C4D7C5EC}" destId="{3F340FDD-8F02-48CB-8652-3B37546F98E8}" srcOrd="1" destOrd="0" presId="urn:microsoft.com/office/officeart/2005/8/layout/radial3"/>
    <dgm:cxn modelId="{BDE2AC5A-A352-451C-985F-FE66FE16AC41}" type="presParOf" srcId="{84B82116-6313-4FD2-8BFD-A121C4D7C5EC}" destId="{034C9272-785A-4E11-9E27-475A5BBD9B9E}" srcOrd="2" destOrd="0" presId="urn:microsoft.com/office/officeart/2005/8/layout/radial3"/>
    <dgm:cxn modelId="{E43BF952-D49A-410D-9198-3BB23847D802}" type="presParOf" srcId="{84B82116-6313-4FD2-8BFD-A121C4D7C5EC}" destId="{55E1796A-2116-4106-A62B-A25ADF91D38B}" srcOrd="3" destOrd="0" presId="urn:microsoft.com/office/officeart/2005/8/layout/radial3"/>
    <dgm:cxn modelId="{3C3D3B34-E90E-4886-B0B9-A550786E081B}" type="presParOf" srcId="{84B82116-6313-4FD2-8BFD-A121C4D7C5EC}" destId="{AC3F5169-79FF-45D9-9A03-2F9623E5F67B}" srcOrd="4" destOrd="0" presId="urn:microsoft.com/office/officeart/2005/8/layout/radial3"/>
    <dgm:cxn modelId="{40F753F9-95F1-494A-8242-0F301E4909C1}" type="presParOf" srcId="{84B82116-6313-4FD2-8BFD-A121C4D7C5EC}" destId="{9AF78536-2AF9-4029-8185-4F8D392773C2}" srcOrd="5" destOrd="0" presId="urn:microsoft.com/office/officeart/2005/8/layout/radial3"/>
    <dgm:cxn modelId="{D857F18E-C671-4C41-B8B8-E3C22A82BEEF}" type="presParOf" srcId="{84B82116-6313-4FD2-8BFD-A121C4D7C5EC}" destId="{2C1BAB2F-15F1-4F7F-9FF5-588992AA7188}" srcOrd="6" destOrd="0" presId="urn:microsoft.com/office/officeart/2005/8/layout/radial3"/>
    <dgm:cxn modelId="{96CD2E6E-EB1E-4DF6-8C07-09186CA3CAE6}" type="presParOf" srcId="{84B82116-6313-4FD2-8BFD-A121C4D7C5EC}" destId="{C49F6E11-CF29-4F6D-9A1F-939577E77347}" srcOrd="7" destOrd="0" presId="urn:microsoft.com/office/officeart/2005/8/layout/radial3"/>
    <dgm:cxn modelId="{F5B5DB5D-D4BA-41E5-B64F-1D15F68DD120}" type="presParOf" srcId="{84B82116-6313-4FD2-8BFD-A121C4D7C5EC}" destId="{7F064155-66A7-4E83-911D-7B8628E28526}" srcOrd="8" destOrd="0" presId="urn:microsoft.com/office/officeart/2005/8/layout/radial3"/>
    <dgm:cxn modelId="{D4E7A0F5-1761-4ED8-B927-15F1D6E232A9}" type="presParOf" srcId="{84B82116-6313-4FD2-8BFD-A121C4D7C5EC}" destId="{768AE4B0-C902-4C56-A4E3-FDA1A6A2C0FF}" srcOrd="9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EACF58-902F-0241-92B3-8E2CCEF307A1}" type="doc">
      <dgm:prSet loTypeId="urn:microsoft.com/office/officeart/2005/8/layout/vList3" loCatId="" qsTypeId="urn:microsoft.com/office/officeart/2005/8/quickstyle/simple2" qsCatId="simple" csTypeId="urn:microsoft.com/office/officeart/2005/8/colors/accent3_1" csCatId="accent3" phldr="1"/>
      <dgm:spPr/>
    </dgm:pt>
    <dgm:pt modelId="{9E6B3595-1D92-FD46-BBB3-BF39B989D257}">
      <dgm:prSet phldrT="[Текст]" custT="1"/>
      <dgm:spPr/>
      <dgm:t>
        <a:bodyPr/>
        <a:lstStyle/>
        <a:p>
          <a:r>
            <a:rPr lang="ru-RU" sz="2400" u="none" dirty="0"/>
            <a:t>геополитическое пространство</a:t>
          </a:r>
        </a:p>
      </dgm:t>
    </dgm:pt>
    <dgm:pt modelId="{D8105426-C545-ED4D-A881-05E1283E03C2}" type="parTrans" cxnId="{DFF36A9F-AAD0-2743-A4DC-046E348EF13D}">
      <dgm:prSet/>
      <dgm:spPr/>
      <dgm:t>
        <a:bodyPr/>
        <a:lstStyle/>
        <a:p>
          <a:endParaRPr lang="ru-RU"/>
        </a:p>
      </dgm:t>
    </dgm:pt>
    <dgm:pt modelId="{FE24D3EC-657F-BB4A-A03D-ED32969DF4C0}" type="sibTrans" cxnId="{DFF36A9F-AAD0-2743-A4DC-046E348EF13D}">
      <dgm:prSet/>
      <dgm:spPr/>
      <dgm:t>
        <a:bodyPr/>
        <a:lstStyle/>
        <a:p>
          <a:endParaRPr lang="ru-RU"/>
        </a:p>
      </dgm:t>
    </dgm:pt>
    <dgm:pt modelId="{BF095230-16D3-3B42-A0DF-AFD4376F4C46}">
      <dgm:prSet phldrT="[Текст]" custT="1"/>
      <dgm:spPr/>
      <dgm:t>
        <a:bodyPr/>
        <a:lstStyle/>
        <a:p>
          <a:r>
            <a:rPr lang="ru-RU" sz="2400" u="none" dirty="0"/>
            <a:t>ресурсный статус</a:t>
          </a:r>
        </a:p>
      </dgm:t>
    </dgm:pt>
    <dgm:pt modelId="{1D61C2DB-3E82-7848-8A39-D264BF0EC68B}" type="parTrans" cxnId="{CCB877E5-A0E4-EA46-B8A7-056B473CCDB5}">
      <dgm:prSet/>
      <dgm:spPr/>
      <dgm:t>
        <a:bodyPr/>
        <a:lstStyle/>
        <a:p>
          <a:endParaRPr lang="ru-RU"/>
        </a:p>
      </dgm:t>
    </dgm:pt>
    <dgm:pt modelId="{1FC0B982-B1F9-A14B-8C48-3841CB4BA88C}" type="sibTrans" cxnId="{CCB877E5-A0E4-EA46-B8A7-056B473CCDB5}">
      <dgm:prSet/>
      <dgm:spPr/>
      <dgm:t>
        <a:bodyPr/>
        <a:lstStyle/>
        <a:p>
          <a:endParaRPr lang="ru-RU"/>
        </a:p>
      </dgm:t>
    </dgm:pt>
    <dgm:pt modelId="{1000483F-E7BD-544A-91A6-8CE827EF8C9A}">
      <dgm:prSet phldrT="[Текст]" custT="1"/>
      <dgm:spPr/>
      <dgm:t>
        <a:bodyPr/>
        <a:lstStyle/>
        <a:p>
          <a:r>
            <a:rPr lang="ru-RU" sz="2400" u="none" dirty="0"/>
            <a:t>экономический и технологический статус</a:t>
          </a:r>
        </a:p>
      </dgm:t>
    </dgm:pt>
    <dgm:pt modelId="{B7B28C53-18BE-A949-BA19-79956DDBF56E}" type="parTrans" cxnId="{25927666-E147-BC4F-A26E-3F6274D15159}">
      <dgm:prSet/>
      <dgm:spPr/>
      <dgm:t>
        <a:bodyPr/>
        <a:lstStyle/>
        <a:p>
          <a:endParaRPr lang="ru-RU"/>
        </a:p>
      </dgm:t>
    </dgm:pt>
    <dgm:pt modelId="{690481D7-2FB9-AA46-B8C4-6DB60CF5CA8A}" type="sibTrans" cxnId="{25927666-E147-BC4F-A26E-3F6274D15159}">
      <dgm:prSet/>
      <dgm:spPr/>
      <dgm:t>
        <a:bodyPr/>
        <a:lstStyle/>
        <a:p>
          <a:endParaRPr lang="ru-RU"/>
        </a:p>
      </dgm:t>
    </dgm:pt>
    <dgm:pt modelId="{A377A6CA-5858-2342-B7E5-C03F01F56869}">
      <dgm:prSet phldrT="[Текст]" custT="1"/>
      <dgm:spPr/>
      <dgm:t>
        <a:bodyPr/>
        <a:lstStyle/>
        <a:p>
          <a:r>
            <a:rPr lang="ru-RU" sz="2400" u="none" dirty="0"/>
            <a:t>политический статус</a:t>
          </a:r>
        </a:p>
      </dgm:t>
    </dgm:pt>
    <dgm:pt modelId="{84E10A19-DAEF-6D40-A6DF-A64CDE6D07E3}" type="parTrans" cxnId="{4C946157-0AA9-0146-B816-BBCE39AE718D}">
      <dgm:prSet/>
      <dgm:spPr/>
      <dgm:t>
        <a:bodyPr/>
        <a:lstStyle/>
        <a:p>
          <a:endParaRPr lang="ru-RU"/>
        </a:p>
      </dgm:t>
    </dgm:pt>
    <dgm:pt modelId="{D54A527A-93F6-5C45-8582-67617A28C2F6}" type="sibTrans" cxnId="{4C946157-0AA9-0146-B816-BBCE39AE718D}">
      <dgm:prSet/>
      <dgm:spPr/>
      <dgm:t>
        <a:bodyPr/>
        <a:lstStyle/>
        <a:p>
          <a:endParaRPr lang="ru-RU"/>
        </a:p>
      </dgm:t>
    </dgm:pt>
    <dgm:pt modelId="{2C1E153B-CBF7-494B-97BD-7ED970933565}">
      <dgm:prSet phldrT="[Текст]" custT="1"/>
      <dgm:spPr/>
      <dgm:t>
        <a:bodyPr/>
        <a:lstStyle/>
        <a:p>
          <a:r>
            <a:rPr lang="ru-RU" sz="2400" u="none" dirty="0"/>
            <a:t>геополитическая ситуация</a:t>
          </a:r>
        </a:p>
      </dgm:t>
    </dgm:pt>
    <dgm:pt modelId="{526F7375-CDE0-1A4E-AD2A-1E59048BCE61}" type="parTrans" cxnId="{FCE530F5-DAD4-2D49-8CDE-E419836AB146}">
      <dgm:prSet/>
      <dgm:spPr/>
      <dgm:t>
        <a:bodyPr/>
        <a:lstStyle/>
        <a:p>
          <a:endParaRPr lang="ru-RU"/>
        </a:p>
      </dgm:t>
    </dgm:pt>
    <dgm:pt modelId="{E89C0ED7-CA5D-9C4D-B904-1B3DB5246590}" type="sibTrans" cxnId="{FCE530F5-DAD4-2D49-8CDE-E419836AB146}">
      <dgm:prSet/>
      <dgm:spPr/>
      <dgm:t>
        <a:bodyPr/>
        <a:lstStyle/>
        <a:p>
          <a:endParaRPr lang="ru-RU"/>
        </a:p>
      </dgm:t>
    </dgm:pt>
    <dgm:pt modelId="{2EB90011-5AED-DF47-8BFD-EE0938E1B390}">
      <dgm:prSet phldrT="[Текст]" custT="1"/>
      <dgm:spPr/>
      <dgm:t>
        <a:bodyPr/>
        <a:lstStyle/>
        <a:p>
          <a:r>
            <a:rPr lang="ru-RU" sz="2400" u="none" dirty="0"/>
            <a:t>состояние военной организации государств</a:t>
          </a:r>
        </a:p>
      </dgm:t>
    </dgm:pt>
    <dgm:pt modelId="{2F690847-0303-0543-A1E0-AE8837E6575D}" type="parTrans" cxnId="{AC2E2E8E-ECBF-9A4C-BFEF-681BF8DCC25E}">
      <dgm:prSet/>
      <dgm:spPr/>
      <dgm:t>
        <a:bodyPr/>
        <a:lstStyle/>
        <a:p>
          <a:endParaRPr lang="ru-RU"/>
        </a:p>
      </dgm:t>
    </dgm:pt>
    <dgm:pt modelId="{14707736-1A13-F446-8984-FCD350300073}" type="sibTrans" cxnId="{AC2E2E8E-ECBF-9A4C-BFEF-681BF8DCC25E}">
      <dgm:prSet/>
      <dgm:spPr/>
      <dgm:t>
        <a:bodyPr/>
        <a:lstStyle/>
        <a:p>
          <a:endParaRPr lang="ru-RU"/>
        </a:p>
      </dgm:t>
    </dgm:pt>
    <dgm:pt modelId="{C663B0E6-11DE-F742-A05C-34E9FA417B96}">
      <dgm:prSet phldrT="[Текст]" custT="1"/>
      <dgm:spPr/>
      <dgm:t>
        <a:bodyPr/>
        <a:lstStyle/>
        <a:p>
          <a:r>
            <a:rPr lang="ru-RU" sz="2400" u="none" dirty="0"/>
            <a:t>демографический ресурс</a:t>
          </a:r>
        </a:p>
      </dgm:t>
    </dgm:pt>
    <dgm:pt modelId="{1AD40681-70C4-AB43-A94A-FCBEEFB4E92A}" type="parTrans" cxnId="{B909EEE4-F088-8243-B148-95953B76FD26}">
      <dgm:prSet/>
      <dgm:spPr/>
      <dgm:t>
        <a:bodyPr/>
        <a:lstStyle/>
        <a:p>
          <a:endParaRPr lang="ru-RU"/>
        </a:p>
      </dgm:t>
    </dgm:pt>
    <dgm:pt modelId="{E515346B-DCB8-A74A-8EC9-A211981B1EFD}" type="sibTrans" cxnId="{B909EEE4-F088-8243-B148-95953B76FD26}">
      <dgm:prSet/>
      <dgm:spPr/>
      <dgm:t>
        <a:bodyPr/>
        <a:lstStyle/>
        <a:p>
          <a:endParaRPr lang="ru-RU"/>
        </a:p>
      </dgm:t>
    </dgm:pt>
    <dgm:pt modelId="{124B7CA6-8386-084A-9D59-5D6AF4A81F6B}" type="pres">
      <dgm:prSet presAssocID="{F0EACF58-902F-0241-92B3-8E2CCEF307A1}" presName="linearFlow" presStyleCnt="0">
        <dgm:presLayoutVars>
          <dgm:dir/>
          <dgm:resizeHandles val="exact"/>
        </dgm:presLayoutVars>
      </dgm:prSet>
      <dgm:spPr/>
    </dgm:pt>
    <dgm:pt modelId="{87E36B8D-98B4-584F-8B05-97BB886E2FF4}" type="pres">
      <dgm:prSet presAssocID="{9E6B3595-1D92-FD46-BBB3-BF39B989D257}" presName="composite" presStyleCnt="0"/>
      <dgm:spPr/>
    </dgm:pt>
    <dgm:pt modelId="{99EF1B6B-0B03-3047-BCBE-8FFB73AF46B8}" type="pres">
      <dgm:prSet presAssocID="{9E6B3595-1D92-FD46-BBB3-BF39B989D257}" presName="imgShp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AAF7AC13-A91D-AA4A-938C-D36C56F17139}" type="pres">
      <dgm:prSet presAssocID="{9E6B3595-1D92-FD46-BBB3-BF39B989D257}" presName="txShp" presStyleLbl="node1" presStyleIdx="0" presStyleCnt="7">
        <dgm:presLayoutVars>
          <dgm:bulletEnabled val="1"/>
        </dgm:presLayoutVars>
      </dgm:prSet>
      <dgm:spPr/>
    </dgm:pt>
    <dgm:pt modelId="{E0BA14CE-3B47-794D-93C5-4C6D065AF91B}" type="pres">
      <dgm:prSet presAssocID="{FE24D3EC-657F-BB4A-A03D-ED32969DF4C0}" presName="spacing" presStyleCnt="0"/>
      <dgm:spPr/>
    </dgm:pt>
    <dgm:pt modelId="{9B177A19-2EFC-DB45-89F0-8E47A703724A}" type="pres">
      <dgm:prSet presAssocID="{2C1E153B-CBF7-494B-97BD-7ED970933565}" presName="composite" presStyleCnt="0"/>
      <dgm:spPr/>
    </dgm:pt>
    <dgm:pt modelId="{1BE448CF-E259-4A49-B7F3-7F078B76031A}" type="pres">
      <dgm:prSet presAssocID="{2C1E153B-CBF7-494B-97BD-7ED970933565}" presName="imgShp" presStyleLbl="fgImgPlac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978D9147-8ABD-A247-A37E-552208D33799}" type="pres">
      <dgm:prSet presAssocID="{2C1E153B-CBF7-494B-97BD-7ED970933565}" presName="txShp" presStyleLbl="node1" presStyleIdx="1" presStyleCnt="7">
        <dgm:presLayoutVars>
          <dgm:bulletEnabled val="1"/>
        </dgm:presLayoutVars>
      </dgm:prSet>
      <dgm:spPr/>
    </dgm:pt>
    <dgm:pt modelId="{5CDAA3A0-F871-F546-B078-ACE542EBD4B5}" type="pres">
      <dgm:prSet presAssocID="{E89C0ED7-CA5D-9C4D-B904-1B3DB5246590}" presName="spacing" presStyleCnt="0"/>
      <dgm:spPr/>
    </dgm:pt>
    <dgm:pt modelId="{F546FB89-9E41-844A-9E97-C48C402229F5}" type="pres">
      <dgm:prSet presAssocID="{A377A6CA-5858-2342-B7E5-C03F01F56869}" presName="composite" presStyleCnt="0"/>
      <dgm:spPr/>
    </dgm:pt>
    <dgm:pt modelId="{09403095-67F9-7C4F-B841-27706914E6C4}" type="pres">
      <dgm:prSet presAssocID="{A377A6CA-5858-2342-B7E5-C03F01F56869}" presName="imgShp" presStyleLbl="fgImgPlac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</dgm:spPr>
    </dgm:pt>
    <dgm:pt modelId="{5C1DAE3E-050B-4B43-B83D-6CE6CF33FD24}" type="pres">
      <dgm:prSet presAssocID="{A377A6CA-5858-2342-B7E5-C03F01F56869}" presName="txShp" presStyleLbl="node1" presStyleIdx="2" presStyleCnt="7">
        <dgm:presLayoutVars>
          <dgm:bulletEnabled val="1"/>
        </dgm:presLayoutVars>
      </dgm:prSet>
      <dgm:spPr/>
    </dgm:pt>
    <dgm:pt modelId="{E631BD01-C234-7E4C-821C-A3B16E359962}" type="pres">
      <dgm:prSet presAssocID="{D54A527A-93F6-5C45-8582-67617A28C2F6}" presName="spacing" presStyleCnt="0"/>
      <dgm:spPr/>
    </dgm:pt>
    <dgm:pt modelId="{31806EF1-E7BF-DD46-ADD5-826B1290CA48}" type="pres">
      <dgm:prSet presAssocID="{BF095230-16D3-3B42-A0DF-AFD4376F4C46}" presName="composite" presStyleCnt="0"/>
      <dgm:spPr/>
    </dgm:pt>
    <dgm:pt modelId="{7C1AB1AC-B7AD-9F48-B74E-BBEC53B4DBCE}" type="pres">
      <dgm:prSet presAssocID="{BF095230-16D3-3B42-A0DF-AFD4376F4C46}" presName="imgShp" presStyleLbl="fgImgPlac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238AEFA4-2FA8-2242-94DE-4E38CF654D82}" type="pres">
      <dgm:prSet presAssocID="{BF095230-16D3-3B42-A0DF-AFD4376F4C46}" presName="txShp" presStyleLbl="node1" presStyleIdx="3" presStyleCnt="7">
        <dgm:presLayoutVars>
          <dgm:bulletEnabled val="1"/>
        </dgm:presLayoutVars>
      </dgm:prSet>
      <dgm:spPr/>
    </dgm:pt>
    <dgm:pt modelId="{FB142E2C-C0F7-3E41-8270-FF83BFAA7E9A}" type="pres">
      <dgm:prSet presAssocID="{1FC0B982-B1F9-A14B-8C48-3841CB4BA88C}" presName="spacing" presStyleCnt="0"/>
      <dgm:spPr/>
    </dgm:pt>
    <dgm:pt modelId="{644BCE00-59E5-F843-B1DE-D7C996E863DB}" type="pres">
      <dgm:prSet presAssocID="{1000483F-E7BD-544A-91A6-8CE827EF8C9A}" presName="composite" presStyleCnt="0"/>
      <dgm:spPr/>
    </dgm:pt>
    <dgm:pt modelId="{45BDB35D-4872-A449-AAD8-76FBF6B21EA9}" type="pres">
      <dgm:prSet presAssocID="{1000483F-E7BD-544A-91A6-8CE827EF8C9A}" presName="imgShp" presStyleLbl="fgImgPlac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B9E36D60-C8E4-6A44-A2EE-B872EB456034}" type="pres">
      <dgm:prSet presAssocID="{1000483F-E7BD-544A-91A6-8CE827EF8C9A}" presName="txShp" presStyleLbl="node1" presStyleIdx="4" presStyleCnt="7">
        <dgm:presLayoutVars>
          <dgm:bulletEnabled val="1"/>
        </dgm:presLayoutVars>
      </dgm:prSet>
      <dgm:spPr/>
    </dgm:pt>
    <dgm:pt modelId="{E86187A8-BFE3-F747-B77E-6845D7D1E6A1}" type="pres">
      <dgm:prSet presAssocID="{690481D7-2FB9-AA46-B8C4-6DB60CF5CA8A}" presName="spacing" presStyleCnt="0"/>
      <dgm:spPr/>
    </dgm:pt>
    <dgm:pt modelId="{84D5FA7D-C298-5C45-B0DF-8A47859CF3DE}" type="pres">
      <dgm:prSet presAssocID="{C663B0E6-11DE-F742-A05C-34E9FA417B96}" presName="composite" presStyleCnt="0"/>
      <dgm:spPr/>
    </dgm:pt>
    <dgm:pt modelId="{194A801C-E21A-8B4C-A32F-F7A910E7364B}" type="pres">
      <dgm:prSet presAssocID="{C663B0E6-11DE-F742-A05C-34E9FA417B96}" presName="imgShp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210DC70C-D384-A74A-8868-165BD1930813}" type="pres">
      <dgm:prSet presAssocID="{C663B0E6-11DE-F742-A05C-34E9FA417B96}" presName="txShp" presStyleLbl="node1" presStyleIdx="5" presStyleCnt="7">
        <dgm:presLayoutVars>
          <dgm:bulletEnabled val="1"/>
        </dgm:presLayoutVars>
      </dgm:prSet>
      <dgm:spPr/>
    </dgm:pt>
    <dgm:pt modelId="{C7E10FA0-902C-0C42-A426-3CC2E0CE85AA}" type="pres">
      <dgm:prSet presAssocID="{E515346B-DCB8-A74A-8EC9-A211981B1EFD}" presName="spacing" presStyleCnt="0"/>
      <dgm:spPr/>
    </dgm:pt>
    <dgm:pt modelId="{142E62CF-4501-4144-87EA-F487B6DCEA44}" type="pres">
      <dgm:prSet presAssocID="{2EB90011-5AED-DF47-8BFD-EE0938E1B390}" presName="composite" presStyleCnt="0"/>
      <dgm:spPr/>
    </dgm:pt>
    <dgm:pt modelId="{325751A9-1455-7143-8CD7-41E40D7E73D5}" type="pres">
      <dgm:prSet presAssocID="{2EB90011-5AED-DF47-8BFD-EE0938E1B390}" presName="imgShp" presStyleLbl="fgImgPlac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2F7D8E5E-083B-EB4E-B0F0-81B1A883DFA0}" type="pres">
      <dgm:prSet presAssocID="{2EB90011-5AED-DF47-8BFD-EE0938E1B390}" presName="txShp" presStyleLbl="node1" presStyleIdx="6" presStyleCnt="7">
        <dgm:presLayoutVars>
          <dgm:bulletEnabled val="1"/>
        </dgm:presLayoutVars>
      </dgm:prSet>
      <dgm:spPr/>
    </dgm:pt>
  </dgm:ptLst>
  <dgm:cxnLst>
    <dgm:cxn modelId="{3435D316-AA35-104B-A198-A95BD1AE4F7E}" type="presOf" srcId="{F0EACF58-902F-0241-92B3-8E2CCEF307A1}" destId="{124B7CA6-8386-084A-9D59-5D6AF4A81F6B}" srcOrd="0" destOrd="0" presId="urn:microsoft.com/office/officeart/2005/8/layout/vList3"/>
    <dgm:cxn modelId="{92F6DB2A-C3F0-7944-91F8-238D0B88EDF0}" type="presOf" srcId="{9E6B3595-1D92-FD46-BBB3-BF39B989D257}" destId="{AAF7AC13-A91D-AA4A-938C-D36C56F17139}" srcOrd="0" destOrd="0" presId="urn:microsoft.com/office/officeart/2005/8/layout/vList3"/>
    <dgm:cxn modelId="{A471D951-9CBD-434F-ABBE-79CE329C734C}" type="presOf" srcId="{2C1E153B-CBF7-494B-97BD-7ED970933565}" destId="{978D9147-8ABD-A247-A37E-552208D33799}" srcOrd="0" destOrd="0" presId="urn:microsoft.com/office/officeart/2005/8/layout/vList3"/>
    <dgm:cxn modelId="{4C946157-0AA9-0146-B816-BBCE39AE718D}" srcId="{F0EACF58-902F-0241-92B3-8E2CCEF307A1}" destId="{A377A6CA-5858-2342-B7E5-C03F01F56869}" srcOrd="2" destOrd="0" parTransId="{84E10A19-DAEF-6D40-A6DF-A64CDE6D07E3}" sibTransId="{D54A527A-93F6-5C45-8582-67617A28C2F6}"/>
    <dgm:cxn modelId="{25927666-E147-BC4F-A26E-3F6274D15159}" srcId="{F0EACF58-902F-0241-92B3-8E2CCEF307A1}" destId="{1000483F-E7BD-544A-91A6-8CE827EF8C9A}" srcOrd="4" destOrd="0" parTransId="{B7B28C53-18BE-A949-BA19-79956DDBF56E}" sibTransId="{690481D7-2FB9-AA46-B8C4-6DB60CF5CA8A}"/>
    <dgm:cxn modelId="{AC2E2E8E-ECBF-9A4C-BFEF-681BF8DCC25E}" srcId="{F0EACF58-902F-0241-92B3-8E2CCEF307A1}" destId="{2EB90011-5AED-DF47-8BFD-EE0938E1B390}" srcOrd="6" destOrd="0" parTransId="{2F690847-0303-0543-A1E0-AE8837E6575D}" sibTransId="{14707736-1A13-F446-8984-FCD350300073}"/>
    <dgm:cxn modelId="{DFF36A9F-AAD0-2743-A4DC-046E348EF13D}" srcId="{F0EACF58-902F-0241-92B3-8E2CCEF307A1}" destId="{9E6B3595-1D92-FD46-BBB3-BF39B989D257}" srcOrd="0" destOrd="0" parTransId="{D8105426-C545-ED4D-A881-05E1283E03C2}" sibTransId="{FE24D3EC-657F-BB4A-A03D-ED32969DF4C0}"/>
    <dgm:cxn modelId="{19DE3BC8-D91A-1D49-A105-C97BC1EEB4CE}" type="presOf" srcId="{C663B0E6-11DE-F742-A05C-34E9FA417B96}" destId="{210DC70C-D384-A74A-8868-165BD1930813}" srcOrd="0" destOrd="0" presId="urn:microsoft.com/office/officeart/2005/8/layout/vList3"/>
    <dgm:cxn modelId="{A4D246CC-50FB-A84D-9A6A-7A47D4C46DE3}" type="presOf" srcId="{1000483F-E7BD-544A-91A6-8CE827EF8C9A}" destId="{B9E36D60-C8E4-6A44-A2EE-B872EB456034}" srcOrd="0" destOrd="0" presId="urn:microsoft.com/office/officeart/2005/8/layout/vList3"/>
    <dgm:cxn modelId="{FDCD90E4-E7B9-7942-AFBF-B7A7F498F3BE}" type="presOf" srcId="{2EB90011-5AED-DF47-8BFD-EE0938E1B390}" destId="{2F7D8E5E-083B-EB4E-B0F0-81B1A883DFA0}" srcOrd="0" destOrd="0" presId="urn:microsoft.com/office/officeart/2005/8/layout/vList3"/>
    <dgm:cxn modelId="{B909EEE4-F088-8243-B148-95953B76FD26}" srcId="{F0EACF58-902F-0241-92B3-8E2CCEF307A1}" destId="{C663B0E6-11DE-F742-A05C-34E9FA417B96}" srcOrd="5" destOrd="0" parTransId="{1AD40681-70C4-AB43-A94A-FCBEEFB4E92A}" sibTransId="{E515346B-DCB8-A74A-8EC9-A211981B1EFD}"/>
    <dgm:cxn modelId="{CCB877E5-A0E4-EA46-B8A7-056B473CCDB5}" srcId="{F0EACF58-902F-0241-92B3-8E2CCEF307A1}" destId="{BF095230-16D3-3B42-A0DF-AFD4376F4C46}" srcOrd="3" destOrd="0" parTransId="{1D61C2DB-3E82-7848-8A39-D264BF0EC68B}" sibTransId="{1FC0B982-B1F9-A14B-8C48-3841CB4BA88C}"/>
    <dgm:cxn modelId="{135783E6-BBE0-A14A-B0CF-F8B01D1AA3B5}" type="presOf" srcId="{BF095230-16D3-3B42-A0DF-AFD4376F4C46}" destId="{238AEFA4-2FA8-2242-94DE-4E38CF654D82}" srcOrd="0" destOrd="0" presId="urn:microsoft.com/office/officeart/2005/8/layout/vList3"/>
    <dgm:cxn modelId="{FCE530F5-DAD4-2D49-8CDE-E419836AB146}" srcId="{F0EACF58-902F-0241-92B3-8E2CCEF307A1}" destId="{2C1E153B-CBF7-494B-97BD-7ED970933565}" srcOrd="1" destOrd="0" parTransId="{526F7375-CDE0-1A4E-AD2A-1E59048BCE61}" sibTransId="{E89C0ED7-CA5D-9C4D-B904-1B3DB5246590}"/>
    <dgm:cxn modelId="{119A59FB-43D8-894B-846A-A82BEDA33E53}" type="presOf" srcId="{A377A6CA-5858-2342-B7E5-C03F01F56869}" destId="{5C1DAE3E-050B-4B43-B83D-6CE6CF33FD24}" srcOrd="0" destOrd="0" presId="urn:microsoft.com/office/officeart/2005/8/layout/vList3"/>
    <dgm:cxn modelId="{16A30740-638E-6F4C-A555-BE2C803EE67D}" type="presParOf" srcId="{124B7CA6-8386-084A-9D59-5D6AF4A81F6B}" destId="{87E36B8D-98B4-584F-8B05-97BB886E2FF4}" srcOrd="0" destOrd="0" presId="urn:microsoft.com/office/officeart/2005/8/layout/vList3"/>
    <dgm:cxn modelId="{8DB9C425-86CF-6F42-AEB4-485625C2AD3F}" type="presParOf" srcId="{87E36B8D-98B4-584F-8B05-97BB886E2FF4}" destId="{99EF1B6B-0B03-3047-BCBE-8FFB73AF46B8}" srcOrd="0" destOrd="0" presId="urn:microsoft.com/office/officeart/2005/8/layout/vList3"/>
    <dgm:cxn modelId="{862E9586-3862-4D4A-81FA-C9085056D909}" type="presParOf" srcId="{87E36B8D-98B4-584F-8B05-97BB886E2FF4}" destId="{AAF7AC13-A91D-AA4A-938C-D36C56F17139}" srcOrd="1" destOrd="0" presId="urn:microsoft.com/office/officeart/2005/8/layout/vList3"/>
    <dgm:cxn modelId="{BB47B228-CFFA-0442-A029-370C9A93DCE7}" type="presParOf" srcId="{124B7CA6-8386-084A-9D59-5D6AF4A81F6B}" destId="{E0BA14CE-3B47-794D-93C5-4C6D065AF91B}" srcOrd="1" destOrd="0" presId="urn:microsoft.com/office/officeart/2005/8/layout/vList3"/>
    <dgm:cxn modelId="{CF1B147B-682D-C642-A23E-3601F26A3CE5}" type="presParOf" srcId="{124B7CA6-8386-084A-9D59-5D6AF4A81F6B}" destId="{9B177A19-2EFC-DB45-89F0-8E47A703724A}" srcOrd="2" destOrd="0" presId="urn:microsoft.com/office/officeart/2005/8/layout/vList3"/>
    <dgm:cxn modelId="{54EC1657-F1C2-5147-838B-10E086ACD3EB}" type="presParOf" srcId="{9B177A19-2EFC-DB45-89F0-8E47A703724A}" destId="{1BE448CF-E259-4A49-B7F3-7F078B76031A}" srcOrd="0" destOrd="0" presId="urn:microsoft.com/office/officeart/2005/8/layout/vList3"/>
    <dgm:cxn modelId="{978CD44D-49BC-4040-A649-A23C61C4E62C}" type="presParOf" srcId="{9B177A19-2EFC-DB45-89F0-8E47A703724A}" destId="{978D9147-8ABD-A247-A37E-552208D33799}" srcOrd="1" destOrd="0" presId="urn:microsoft.com/office/officeart/2005/8/layout/vList3"/>
    <dgm:cxn modelId="{F2981FA9-6ED1-814E-AE0A-212FDB2CE790}" type="presParOf" srcId="{124B7CA6-8386-084A-9D59-5D6AF4A81F6B}" destId="{5CDAA3A0-F871-F546-B078-ACE542EBD4B5}" srcOrd="3" destOrd="0" presId="urn:microsoft.com/office/officeart/2005/8/layout/vList3"/>
    <dgm:cxn modelId="{ABA3A74B-57C4-B940-890F-009BF42B6D34}" type="presParOf" srcId="{124B7CA6-8386-084A-9D59-5D6AF4A81F6B}" destId="{F546FB89-9E41-844A-9E97-C48C402229F5}" srcOrd="4" destOrd="0" presId="urn:microsoft.com/office/officeart/2005/8/layout/vList3"/>
    <dgm:cxn modelId="{ABA6C5D1-7F95-8F46-A5D1-69A26A3396DD}" type="presParOf" srcId="{F546FB89-9E41-844A-9E97-C48C402229F5}" destId="{09403095-67F9-7C4F-B841-27706914E6C4}" srcOrd="0" destOrd="0" presId="urn:microsoft.com/office/officeart/2005/8/layout/vList3"/>
    <dgm:cxn modelId="{EDF3A15E-2BDC-0A48-A53D-275CBAC3BA72}" type="presParOf" srcId="{F546FB89-9E41-844A-9E97-C48C402229F5}" destId="{5C1DAE3E-050B-4B43-B83D-6CE6CF33FD24}" srcOrd="1" destOrd="0" presId="urn:microsoft.com/office/officeart/2005/8/layout/vList3"/>
    <dgm:cxn modelId="{76DC9C44-1436-5F40-8C15-E2FBBD38A22F}" type="presParOf" srcId="{124B7CA6-8386-084A-9D59-5D6AF4A81F6B}" destId="{E631BD01-C234-7E4C-821C-A3B16E359962}" srcOrd="5" destOrd="0" presId="urn:microsoft.com/office/officeart/2005/8/layout/vList3"/>
    <dgm:cxn modelId="{0ADF3229-601A-9B4F-AD65-6FADFB4F5523}" type="presParOf" srcId="{124B7CA6-8386-084A-9D59-5D6AF4A81F6B}" destId="{31806EF1-E7BF-DD46-ADD5-826B1290CA48}" srcOrd="6" destOrd="0" presId="urn:microsoft.com/office/officeart/2005/8/layout/vList3"/>
    <dgm:cxn modelId="{BC1C1A48-6C38-9843-81C1-EEA5B2B8B591}" type="presParOf" srcId="{31806EF1-E7BF-DD46-ADD5-826B1290CA48}" destId="{7C1AB1AC-B7AD-9F48-B74E-BBEC53B4DBCE}" srcOrd="0" destOrd="0" presId="urn:microsoft.com/office/officeart/2005/8/layout/vList3"/>
    <dgm:cxn modelId="{3F26AD28-7708-114E-99B4-A6689D003091}" type="presParOf" srcId="{31806EF1-E7BF-DD46-ADD5-826B1290CA48}" destId="{238AEFA4-2FA8-2242-94DE-4E38CF654D82}" srcOrd="1" destOrd="0" presId="urn:microsoft.com/office/officeart/2005/8/layout/vList3"/>
    <dgm:cxn modelId="{89DF2132-DA30-C14D-8DB1-6DD62A377937}" type="presParOf" srcId="{124B7CA6-8386-084A-9D59-5D6AF4A81F6B}" destId="{FB142E2C-C0F7-3E41-8270-FF83BFAA7E9A}" srcOrd="7" destOrd="0" presId="urn:microsoft.com/office/officeart/2005/8/layout/vList3"/>
    <dgm:cxn modelId="{EC7C90AA-E015-0B44-BDB8-3CBCDD108C13}" type="presParOf" srcId="{124B7CA6-8386-084A-9D59-5D6AF4A81F6B}" destId="{644BCE00-59E5-F843-B1DE-D7C996E863DB}" srcOrd="8" destOrd="0" presId="urn:microsoft.com/office/officeart/2005/8/layout/vList3"/>
    <dgm:cxn modelId="{A5EB2C55-DACA-184B-83FA-A0B32066A5EB}" type="presParOf" srcId="{644BCE00-59E5-F843-B1DE-D7C996E863DB}" destId="{45BDB35D-4872-A449-AAD8-76FBF6B21EA9}" srcOrd="0" destOrd="0" presId="urn:microsoft.com/office/officeart/2005/8/layout/vList3"/>
    <dgm:cxn modelId="{4D7A3379-A34E-624A-B792-E2501D598322}" type="presParOf" srcId="{644BCE00-59E5-F843-B1DE-D7C996E863DB}" destId="{B9E36D60-C8E4-6A44-A2EE-B872EB456034}" srcOrd="1" destOrd="0" presId="urn:microsoft.com/office/officeart/2005/8/layout/vList3"/>
    <dgm:cxn modelId="{AF679849-D17B-8549-8155-49A95C339003}" type="presParOf" srcId="{124B7CA6-8386-084A-9D59-5D6AF4A81F6B}" destId="{E86187A8-BFE3-F747-B77E-6845D7D1E6A1}" srcOrd="9" destOrd="0" presId="urn:microsoft.com/office/officeart/2005/8/layout/vList3"/>
    <dgm:cxn modelId="{BBCDBF68-97C1-D14A-B7CB-DD8960E478B5}" type="presParOf" srcId="{124B7CA6-8386-084A-9D59-5D6AF4A81F6B}" destId="{84D5FA7D-C298-5C45-B0DF-8A47859CF3DE}" srcOrd="10" destOrd="0" presId="urn:microsoft.com/office/officeart/2005/8/layout/vList3"/>
    <dgm:cxn modelId="{D0A06428-F348-064A-8202-FB741D077D88}" type="presParOf" srcId="{84D5FA7D-C298-5C45-B0DF-8A47859CF3DE}" destId="{194A801C-E21A-8B4C-A32F-F7A910E7364B}" srcOrd="0" destOrd="0" presId="urn:microsoft.com/office/officeart/2005/8/layout/vList3"/>
    <dgm:cxn modelId="{09511958-9B5A-FF44-A5A3-520B384C643D}" type="presParOf" srcId="{84D5FA7D-C298-5C45-B0DF-8A47859CF3DE}" destId="{210DC70C-D384-A74A-8868-165BD1930813}" srcOrd="1" destOrd="0" presId="urn:microsoft.com/office/officeart/2005/8/layout/vList3"/>
    <dgm:cxn modelId="{D8C93801-FC5A-FD41-9719-01DB1F426BD4}" type="presParOf" srcId="{124B7CA6-8386-084A-9D59-5D6AF4A81F6B}" destId="{C7E10FA0-902C-0C42-A426-3CC2E0CE85AA}" srcOrd="11" destOrd="0" presId="urn:microsoft.com/office/officeart/2005/8/layout/vList3"/>
    <dgm:cxn modelId="{FD0DFF11-12FD-0844-BC3E-2CAC09691C5E}" type="presParOf" srcId="{124B7CA6-8386-084A-9D59-5D6AF4A81F6B}" destId="{142E62CF-4501-4144-87EA-F487B6DCEA44}" srcOrd="12" destOrd="0" presId="urn:microsoft.com/office/officeart/2005/8/layout/vList3"/>
    <dgm:cxn modelId="{9C98F80F-3CEA-AD42-852F-E467719887AA}" type="presParOf" srcId="{142E62CF-4501-4144-87EA-F487B6DCEA44}" destId="{325751A9-1455-7143-8CD7-41E40D7E73D5}" srcOrd="0" destOrd="0" presId="urn:microsoft.com/office/officeart/2005/8/layout/vList3"/>
    <dgm:cxn modelId="{C150ECD9-58EC-D546-BCED-E64B0353481A}" type="presParOf" srcId="{142E62CF-4501-4144-87EA-F487B6DCEA44}" destId="{2F7D8E5E-083B-EB4E-B0F0-81B1A883DFA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A2E4AE-3F46-B548-888D-125E8CA06288}" type="doc">
      <dgm:prSet loTypeId="urn:microsoft.com/office/officeart/2005/8/layout/cycle7" loCatId="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6F766660-1969-C749-AAE6-873693D39DD7}">
      <dgm:prSet phldrT="[Текст]"/>
      <dgm:spPr/>
      <dgm:t>
        <a:bodyPr/>
        <a:lstStyle/>
        <a:p>
          <a:r>
            <a:rPr lang="ru-RU" dirty="0"/>
            <a:t>Вооруженные силы</a:t>
          </a:r>
        </a:p>
      </dgm:t>
    </dgm:pt>
    <dgm:pt modelId="{18A2CF8A-501B-1542-B6BD-B372B098E09E}" type="parTrans" cxnId="{5855E92E-A637-224E-A21D-20E22B12E472}">
      <dgm:prSet/>
      <dgm:spPr/>
      <dgm:t>
        <a:bodyPr/>
        <a:lstStyle/>
        <a:p>
          <a:endParaRPr lang="ru-RU"/>
        </a:p>
      </dgm:t>
    </dgm:pt>
    <dgm:pt modelId="{66FF29F6-DD3E-784A-9545-AE9ABD8FAEDA}" type="sibTrans" cxnId="{5855E92E-A637-224E-A21D-20E22B12E472}">
      <dgm:prSet/>
      <dgm:spPr/>
      <dgm:t>
        <a:bodyPr/>
        <a:lstStyle/>
        <a:p>
          <a:endParaRPr lang="ru-RU"/>
        </a:p>
      </dgm:t>
    </dgm:pt>
    <dgm:pt modelId="{D54E46AE-5892-A646-9273-33CFB20E83BE}">
      <dgm:prSet phldrT="[Текст]"/>
      <dgm:spPr/>
      <dgm:t>
        <a:bodyPr/>
        <a:lstStyle/>
        <a:p>
          <a:r>
            <a:rPr lang="ru-RU" dirty="0"/>
            <a:t>Военно-промышленный комплекс</a:t>
          </a:r>
        </a:p>
      </dgm:t>
    </dgm:pt>
    <dgm:pt modelId="{88C10936-A4F6-9C42-B636-82F1D23532D1}" type="parTrans" cxnId="{2B8093ED-E439-624C-8056-4B3A7C7405CE}">
      <dgm:prSet/>
      <dgm:spPr/>
      <dgm:t>
        <a:bodyPr/>
        <a:lstStyle/>
        <a:p>
          <a:endParaRPr lang="ru-RU"/>
        </a:p>
      </dgm:t>
    </dgm:pt>
    <dgm:pt modelId="{44F870F4-0CF4-024B-A134-6AB8BB96D9C9}" type="sibTrans" cxnId="{2B8093ED-E439-624C-8056-4B3A7C7405CE}">
      <dgm:prSet/>
      <dgm:spPr/>
      <dgm:t>
        <a:bodyPr/>
        <a:lstStyle/>
        <a:p>
          <a:endParaRPr lang="ru-RU"/>
        </a:p>
      </dgm:t>
    </dgm:pt>
    <dgm:pt modelId="{5E2ADDE5-B219-164A-951F-B4ED0049DCA2}">
      <dgm:prSet phldrT="[Текст]"/>
      <dgm:spPr/>
      <dgm:t>
        <a:bodyPr/>
        <a:lstStyle/>
        <a:p>
          <a:r>
            <a:rPr lang="ru-RU" dirty="0"/>
            <a:t>Органы и учреждения государственной власти</a:t>
          </a:r>
        </a:p>
      </dgm:t>
    </dgm:pt>
    <dgm:pt modelId="{CC040BE4-A01B-104C-813C-3CAA98ABD300}" type="parTrans" cxnId="{778C585F-86B6-5542-845D-43F159AFB63F}">
      <dgm:prSet/>
      <dgm:spPr/>
      <dgm:t>
        <a:bodyPr/>
        <a:lstStyle/>
        <a:p>
          <a:endParaRPr lang="ru-RU"/>
        </a:p>
      </dgm:t>
    </dgm:pt>
    <dgm:pt modelId="{54EFEDCE-614F-624F-9D9E-314BEBEDA0C4}" type="sibTrans" cxnId="{778C585F-86B6-5542-845D-43F159AFB63F}">
      <dgm:prSet/>
      <dgm:spPr/>
      <dgm:t>
        <a:bodyPr/>
        <a:lstStyle/>
        <a:p>
          <a:endParaRPr lang="ru-RU"/>
        </a:p>
      </dgm:t>
    </dgm:pt>
    <dgm:pt modelId="{9EA33FA8-67A2-9C4F-8E38-C2AEFDE5864D}" type="pres">
      <dgm:prSet presAssocID="{55A2E4AE-3F46-B548-888D-125E8CA06288}" presName="Name0" presStyleCnt="0">
        <dgm:presLayoutVars>
          <dgm:dir/>
          <dgm:resizeHandles val="exact"/>
        </dgm:presLayoutVars>
      </dgm:prSet>
      <dgm:spPr/>
    </dgm:pt>
    <dgm:pt modelId="{B85724A1-DCD4-E647-86C5-B4BCC97C83ED}" type="pres">
      <dgm:prSet presAssocID="{6F766660-1969-C749-AAE6-873693D39DD7}" presName="node" presStyleLbl="node1" presStyleIdx="0" presStyleCnt="3" custScaleX="143081" custScaleY="157303" custRadScaleRad="83190" custRadScaleInc="3268">
        <dgm:presLayoutVars>
          <dgm:bulletEnabled val="1"/>
        </dgm:presLayoutVars>
      </dgm:prSet>
      <dgm:spPr/>
    </dgm:pt>
    <dgm:pt modelId="{1123458D-EE1B-7C4F-9B39-2317C7F01B59}" type="pres">
      <dgm:prSet presAssocID="{66FF29F6-DD3E-784A-9545-AE9ABD8FAEDA}" presName="sibTrans" presStyleLbl="sibTrans2D1" presStyleIdx="0" presStyleCnt="3"/>
      <dgm:spPr/>
    </dgm:pt>
    <dgm:pt modelId="{006911D9-380E-4244-94F6-777A37EA1285}" type="pres">
      <dgm:prSet presAssocID="{66FF29F6-DD3E-784A-9545-AE9ABD8FAEDA}" presName="connectorText" presStyleLbl="sibTrans2D1" presStyleIdx="0" presStyleCnt="3"/>
      <dgm:spPr/>
    </dgm:pt>
    <dgm:pt modelId="{46C2F166-869A-7F4D-940B-1AFD5F8965B3}" type="pres">
      <dgm:prSet presAssocID="{D54E46AE-5892-A646-9273-33CFB20E83BE}" presName="node" presStyleLbl="node1" presStyleIdx="1" presStyleCnt="3" custScaleX="137424" custScaleY="175458" custRadScaleRad="103723" custRadScaleInc="-13103">
        <dgm:presLayoutVars>
          <dgm:bulletEnabled val="1"/>
        </dgm:presLayoutVars>
      </dgm:prSet>
      <dgm:spPr/>
    </dgm:pt>
    <dgm:pt modelId="{A8C1706F-451F-2243-A05C-2DCD25EB2725}" type="pres">
      <dgm:prSet presAssocID="{44F870F4-0CF4-024B-A134-6AB8BB96D9C9}" presName="sibTrans" presStyleLbl="sibTrans2D1" presStyleIdx="1" presStyleCnt="3"/>
      <dgm:spPr/>
    </dgm:pt>
    <dgm:pt modelId="{D138E204-66F0-5C41-B0AE-B739EBBA4906}" type="pres">
      <dgm:prSet presAssocID="{44F870F4-0CF4-024B-A134-6AB8BB96D9C9}" presName="connectorText" presStyleLbl="sibTrans2D1" presStyleIdx="1" presStyleCnt="3"/>
      <dgm:spPr/>
    </dgm:pt>
    <dgm:pt modelId="{B1F078C5-0D70-4B4B-989F-6D48020F266D}" type="pres">
      <dgm:prSet presAssocID="{5E2ADDE5-B219-164A-951F-B4ED0049DCA2}" presName="node" presStyleLbl="node1" presStyleIdx="2" presStyleCnt="3" custScaleX="127472" custScaleY="179345" custRadScaleRad="100346" custRadScaleInc="13743">
        <dgm:presLayoutVars>
          <dgm:bulletEnabled val="1"/>
        </dgm:presLayoutVars>
      </dgm:prSet>
      <dgm:spPr/>
    </dgm:pt>
    <dgm:pt modelId="{A86E508D-E55F-8540-86EF-8CE1C4F3896A}" type="pres">
      <dgm:prSet presAssocID="{54EFEDCE-614F-624F-9D9E-314BEBEDA0C4}" presName="sibTrans" presStyleLbl="sibTrans2D1" presStyleIdx="2" presStyleCnt="3"/>
      <dgm:spPr/>
    </dgm:pt>
    <dgm:pt modelId="{6C4EB041-F526-804D-B488-E80DF512CD01}" type="pres">
      <dgm:prSet presAssocID="{54EFEDCE-614F-624F-9D9E-314BEBEDA0C4}" presName="connectorText" presStyleLbl="sibTrans2D1" presStyleIdx="2" presStyleCnt="3"/>
      <dgm:spPr/>
    </dgm:pt>
  </dgm:ptLst>
  <dgm:cxnLst>
    <dgm:cxn modelId="{A1950C11-8900-1C4B-AF3E-06CA45AF61B0}" type="presOf" srcId="{6F766660-1969-C749-AAE6-873693D39DD7}" destId="{B85724A1-DCD4-E647-86C5-B4BCC97C83ED}" srcOrd="0" destOrd="0" presId="urn:microsoft.com/office/officeart/2005/8/layout/cycle7"/>
    <dgm:cxn modelId="{F9C65B11-D5E4-FC4E-931B-40E0A25B4514}" type="presOf" srcId="{66FF29F6-DD3E-784A-9545-AE9ABD8FAEDA}" destId="{006911D9-380E-4244-94F6-777A37EA1285}" srcOrd="1" destOrd="0" presId="urn:microsoft.com/office/officeart/2005/8/layout/cycle7"/>
    <dgm:cxn modelId="{9215B11A-1AA0-D54B-AAE5-A86B57F7EBA3}" type="presOf" srcId="{44F870F4-0CF4-024B-A134-6AB8BB96D9C9}" destId="{D138E204-66F0-5C41-B0AE-B739EBBA4906}" srcOrd="1" destOrd="0" presId="urn:microsoft.com/office/officeart/2005/8/layout/cycle7"/>
    <dgm:cxn modelId="{47CEB822-858B-304D-BE77-A0A2F6A31A0A}" type="presOf" srcId="{44F870F4-0CF4-024B-A134-6AB8BB96D9C9}" destId="{A8C1706F-451F-2243-A05C-2DCD25EB2725}" srcOrd="0" destOrd="0" presId="urn:microsoft.com/office/officeart/2005/8/layout/cycle7"/>
    <dgm:cxn modelId="{5855E92E-A637-224E-A21D-20E22B12E472}" srcId="{55A2E4AE-3F46-B548-888D-125E8CA06288}" destId="{6F766660-1969-C749-AAE6-873693D39DD7}" srcOrd="0" destOrd="0" parTransId="{18A2CF8A-501B-1542-B6BD-B372B098E09E}" sibTransId="{66FF29F6-DD3E-784A-9545-AE9ABD8FAEDA}"/>
    <dgm:cxn modelId="{F361844F-395B-CB44-8D69-BB1C02D5F29B}" type="presOf" srcId="{5E2ADDE5-B219-164A-951F-B4ED0049DCA2}" destId="{B1F078C5-0D70-4B4B-989F-6D48020F266D}" srcOrd="0" destOrd="0" presId="urn:microsoft.com/office/officeart/2005/8/layout/cycle7"/>
    <dgm:cxn modelId="{778C585F-86B6-5542-845D-43F159AFB63F}" srcId="{55A2E4AE-3F46-B548-888D-125E8CA06288}" destId="{5E2ADDE5-B219-164A-951F-B4ED0049DCA2}" srcOrd="2" destOrd="0" parTransId="{CC040BE4-A01B-104C-813C-3CAA98ABD300}" sibTransId="{54EFEDCE-614F-624F-9D9E-314BEBEDA0C4}"/>
    <dgm:cxn modelId="{09EF3774-20C4-5F4E-9BB6-D108318ECB4A}" type="presOf" srcId="{54EFEDCE-614F-624F-9D9E-314BEBEDA0C4}" destId="{A86E508D-E55F-8540-86EF-8CE1C4F3896A}" srcOrd="0" destOrd="0" presId="urn:microsoft.com/office/officeart/2005/8/layout/cycle7"/>
    <dgm:cxn modelId="{62FEC5DB-9B4A-9444-9834-3DD5958615E2}" type="presOf" srcId="{55A2E4AE-3F46-B548-888D-125E8CA06288}" destId="{9EA33FA8-67A2-9C4F-8E38-C2AEFDE5864D}" srcOrd="0" destOrd="0" presId="urn:microsoft.com/office/officeart/2005/8/layout/cycle7"/>
    <dgm:cxn modelId="{2B8093ED-E439-624C-8056-4B3A7C7405CE}" srcId="{55A2E4AE-3F46-B548-888D-125E8CA06288}" destId="{D54E46AE-5892-A646-9273-33CFB20E83BE}" srcOrd="1" destOrd="0" parTransId="{88C10936-A4F6-9C42-B636-82F1D23532D1}" sibTransId="{44F870F4-0CF4-024B-A134-6AB8BB96D9C9}"/>
    <dgm:cxn modelId="{74ED91F8-F9B5-F94F-996F-93D50B4F07B8}" type="presOf" srcId="{54EFEDCE-614F-624F-9D9E-314BEBEDA0C4}" destId="{6C4EB041-F526-804D-B488-E80DF512CD01}" srcOrd="1" destOrd="0" presId="urn:microsoft.com/office/officeart/2005/8/layout/cycle7"/>
    <dgm:cxn modelId="{A6A48DF9-14D9-CF45-86AB-E282382030B8}" type="presOf" srcId="{D54E46AE-5892-A646-9273-33CFB20E83BE}" destId="{46C2F166-869A-7F4D-940B-1AFD5F8965B3}" srcOrd="0" destOrd="0" presId="urn:microsoft.com/office/officeart/2005/8/layout/cycle7"/>
    <dgm:cxn modelId="{C14059FE-7FA3-E440-9D67-8B868992F09A}" type="presOf" srcId="{66FF29F6-DD3E-784A-9545-AE9ABD8FAEDA}" destId="{1123458D-EE1B-7C4F-9B39-2317C7F01B59}" srcOrd="0" destOrd="0" presId="urn:microsoft.com/office/officeart/2005/8/layout/cycle7"/>
    <dgm:cxn modelId="{6C7F243D-FE09-0240-A851-E6E07AE84519}" type="presParOf" srcId="{9EA33FA8-67A2-9C4F-8E38-C2AEFDE5864D}" destId="{B85724A1-DCD4-E647-86C5-B4BCC97C83ED}" srcOrd="0" destOrd="0" presId="urn:microsoft.com/office/officeart/2005/8/layout/cycle7"/>
    <dgm:cxn modelId="{F84B0443-4B71-2E48-B324-1A090EEC6D7E}" type="presParOf" srcId="{9EA33FA8-67A2-9C4F-8E38-C2AEFDE5864D}" destId="{1123458D-EE1B-7C4F-9B39-2317C7F01B59}" srcOrd="1" destOrd="0" presId="urn:microsoft.com/office/officeart/2005/8/layout/cycle7"/>
    <dgm:cxn modelId="{15CED959-360E-884A-A3D0-ECC1278420BC}" type="presParOf" srcId="{1123458D-EE1B-7C4F-9B39-2317C7F01B59}" destId="{006911D9-380E-4244-94F6-777A37EA1285}" srcOrd="0" destOrd="0" presId="urn:microsoft.com/office/officeart/2005/8/layout/cycle7"/>
    <dgm:cxn modelId="{9B0D48CC-D50F-F44E-A052-03288548FA22}" type="presParOf" srcId="{9EA33FA8-67A2-9C4F-8E38-C2AEFDE5864D}" destId="{46C2F166-869A-7F4D-940B-1AFD5F8965B3}" srcOrd="2" destOrd="0" presId="urn:microsoft.com/office/officeart/2005/8/layout/cycle7"/>
    <dgm:cxn modelId="{A29C0428-7F81-CA4A-847D-6379F1A266D1}" type="presParOf" srcId="{9EA33FA8-67A2-9C4F-8E38-C2AEFDE5864D}" destId="{A8C1706F-451F-2243-A05C-2DCD25EB2725}" srcOrd="3" destOrd="0" presId="urn:microsoft.com/office/officeart/2005/8/layout/cycle7"/>
    <dgm:cxn modelId="{4BE38B59-9713-2447-9D91-46A85441696B}" type="presParOf" srcId="{A8C1706F-451F-2243-A05C-2DCD25EB2725}" destId="{D138E204-66F0-5C41-B0AE-B739EBBA4906}" srcOrd="0" destOrd="0" presId="urn:microsoft.com/office/officeart/2005/8/layout/cycle7"/>
    <dgm:cxn modelId="{BF7BE81C-991A-1443-BA69-C4231CC4690A}" type="presParOf" srcId="{9EA33FA8-67A2-9C4F-8E38-C2AEFDE5864D}" destId="{B1F078C5-0D70-4B4B-989F-6D48020F266D}" srcOrd="4" destOrd="0" presId="urn:microsoft.com/office/officeart/2005/8/layout/cycle7"/>
    <dgm:cxn modelId="{EA0D51B5-DA04-C94F-8E9C-5DB401911113}" type="presParOf" srcId="{9EA33FA8-67A2-9C4F-8E38-C2AEFDE5864D}" destId="{A86E508D-E55F-8540-86EF-8CE1C4F3896A}" srcOrd="5" destOrd="0" presId="urn:microsoft.com/office/officeart/2005/8/layout/cycle7"/>
    <dgm:cxn modelId="{9C2A40B3-5B7E-634D-8521-4E038946F86B}" type="presParOf" srcId="{A86E508D-E55F-8540-86EF-8CE1C4F3896A}" destId="{6C4EB041-F526-804D-B488-E80DF512CD0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187F11-FC42-0648-9FE3-2E4C74EE7555}" type="doc">
      <dgm:prSet loTypeId="urn:microsoft.com/office/officeart/2005/8/layout/vProcess5" loCatId="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ru-RU"/>
        </a:p>
      </dgm:t>
    </dgm:pt>
    <dgm:pt modelId="{A108C988-DEA1-8849-B940-814DB5D79AD2}">
      <dgm:prSet phldrT="[Текст]"/>
      <dgm:spPr/>
      <dgm:t>
        <a:bodyPr/>
        <a:lstStyle/>
        <a:p>
          <a:r>
            <a:rPr lang="ru-RU" dirty="0"/>
            <a:t>Статус постоянного члена Совета безопасности ООН</a:t>
          </a:r>
        </a:p>
      </dgm:t>
    </dgm:pt>
    <dgm:pt modelId="{E210E8BE-ADB4-4B48-B7C6-EDB7B61208E6}" type="parTrans" cxnId="{CCC3238D-05EA-8A49-A529-0B009AC4366E}">
      <dgm:prSet/>
      <dgm:spPr/>
      <dgm:t>
        <a:bodyPr/>
        <a:lstStyle/>
        <a:p>
          <a:endParaRPr lang="ru-RU"/>
        </a:p>
      </dgm:t>
    </dgm:pt>
    <dgm:pt modelId="{02445358-FC91-1C4D-BD5C-2A04EF1D7F70}" type="sibTrans" cxnId="{CCC3238D-05EA-8A49-A529-0B009AC4366E}">
      <dgm:prSet/>
      <dgm:spPr/>
      <dgm:t>
        <a:bodyPr/>
        <a:lstStyle/>
        <a:p>
          <a:endParaRPr lang="ru-RU"/>
        </a:p>
      </dgm:t>
    </dgm:pt>
    <dgm:pt modelId="{08760609-079B-234E-9995-602F89F04D2D}">
      <dgm:prSet phldrT="[Текст]"/>
      <dgm:spPr/>
      <dgm:t>
        <a:bodyPr/>
        <a:lstStyle/>
        <a:p>
          <a:r>
            <a:rPr lang="ru-RU" dirty="0"/>
            <a:t>Членство  международных организациях  (БРИКС, ШОС, ОДКБ и др.)</a:t>
          </a:r>
        </a:p>
      </dgm:t>
    </dgm:pt>
    <dgm:pt modelId="{F359A9B2-8DC4-F745-BD1B-D454FCC7E8C2}" type="parTrans" cxnId="{5C5403A5-70B3-8A48-966A-195814BA4BFC}">
      <dgm:prSet/>
      <dgm:spPr/>
      <dgm:t>
        <a:bodyPr/>
        <a:lstStyle/>
        <a:p>
          <a:endParaRPr lang="ru-RU"/>
        </a:p>
      </dgm:t>
    </dgm:pt>
    <dgm:pt modelId="{5BB5A1EC-68A6-E04D-909B-BA16BEE29EA8}" type="sibTrans" cxnId="{5C5403A5-70B3-8A48-966A-195814BA4BFC}">
      <dgm:prSet/>
      <dgm:spPr/>
      <dgm:t>
        <a:bodyPr/>
        <a:lstStyle/>
        <a:p>
          <a:endParaRPr lang="ru-RU"/>
        </a:p>
      </dgm:t>
    </dgm:pt>
    <dgm:pt modelId="{446F166F-4AED-B84E-AB33-F48B828FEEE7}">
      <dgm:prSet phldrT="[Текст]"/>
      <dgm:spPr/>
      <dgm:t>
        <a:bodyPr/>
        <a:lstStyle/>
        <a:p>
          <a:r>
            <a:rPr lang="ru-RU" dirty="0"/>
            <a:t>Вооруженные Силы с мощным ядерным потенциалом и новейшими средствами поражения, имеющие опыт ведения боевых действий</a:t>
          </a:r>
        </a:p>
      </dgm:t>
    </dgm:pt>
    <dgm:pt modelId="{8ACC4725-DD7B-7142-9762-A4C635E1B9F4}" type="parTrans" cxnId="{EDBAE823-1A19-BF45-BC01-0678CB15223F}">
      <dgm:prSet/>
      <dgm:spPr/>
      <dgm:t>
        <a:bodyPr/>
        <a:lstStyle/>
        <a:p>
          <a:endParaRPr lang="ru-RU"/>
        </a:p>
      </dgm:t>
    </dgm:pt>
    <dgm:pt modelId="{759D749A-4342-5945-B084-527C946C073B}" type="sibTrans" cxnId="{EDBAE823-1A19-BF45-BC01-0678CB15223F}">
      <dgm:prSet/>
      <dgm:spPr/>
      <dgm:t>
        <a:bodyPr/>
        <a:lstStyle/>
        <a:p>
          <a:endParaRPr lang="ru-RU"/>
        </a:p>
      </dgm:t>
    </dgm:pt>
    <dgm:pt modelId="{7230D415-1698-3B4D-8A1F-0267B250DF27}">
      <dgm:prSet/>
      <dgm:spPr/>
      <dgm:t>
        <a:bodyPr/>
        <a:lstStyle/>
        <a:p>
          <a:r>
            <a:rPr lang="ru-RU" dirty="0"/>
            <a:t>Самая большая территория с огромными природными богатствами и большой численностью, весьма образованного населения</a:t>
          </a:r>
        </a:p>
      </dgm:t>
    </dgm:pt>
    <dgm:pt modelId="{A5CC2F04-CADB-BE49-A008-C01A97050A11}" type="parTrans" cxnId="{61F77E1A-60DF-D348-A70B-5E877089C57A}">
      <dgm:prSet/>
      <dgm:spPr/>
      <dgm:t>
        <a:bodyPr/>
        <a:lstStyle/>
        <a:p>
          <a:endParaRPr lang="ru-RU"/>
        </a:p>
      </dgm:t>
    </dgm:pt>
    <dgm:pt modelId="{CA7138FD-65F3-D248-9707-F7AEBEFA5C24}" type="sibTrans" cxnId="{61F77E1A-60DF-D348-A70B-5E877089C57A}">
      <dgm:prSet/>
      <dgm:spPr/>
      <dgm:t>
        <a:bodyPr/>
        <a:lstStyle/>
        <a:p>
          <a:endParaRPr lang="ru-RU"/>
        </a:p>
      </dgm:t>
    </dgm:pt>
    <dgm:pt modelId="{65C82896-BAB1-AF48-8497-27C56FC66C29}" type="pres">
      <dgm:prSet presAssocID="{03187F11-FC42-0648-9FE3-2E4C74EE7555}" presName="outerComposite" presStyleCnt="0">
        <dgm:presLayoutVars>
          <dgm:chMax val="5"/>
          <dgm:dir/>
          <dgm:resizeHandles val="exact"/>
        </dgm:presLayoutVars>
      </dgm:prSet>
      <dgm:spPr/>
    </dgm:pt>
    <dgm:pt modelId="{2D087CB9-5EC8-BF42-9C40-34081778A431}" type="pres">
      <dgm:prSet presAssocID="{03187F11-FC42-0648-9FE3-2E4C74EE7555}" presName="dummyMaxCanvas" presStyleCnt="0">
        <dgm:presLayoutVars/>
      </dgm:prSet>
      <dgm:spPr/>
    </dgm:pt>
    <dgm:pt modelId="{AF8EDF5C-6E96-E748-9F3D-C20B45432FF7}" type="pres">
      <dgm:prSet presAssocID="{03187F11-FC42-0648-9FE3-2E4C74EE7555}" presName="FourNodes_1" presStyleLbl="node1" presStyleIdx="0" presStyleCnt="4">
        <dgm:presLayoutVars>
          <dgm:bulletEnabled val="1"/>
        </dgm:presLayoutVars>
      </dgm:prSet>
      <dgm:spPr/>
    </dgm:pt>
    <dgm:pt modelId="{A8A20B72-429A-7846-827A-0F1CB2DF3770}" type="pres">
      <dgm:prSet presAssocID="{03187F11-FC42-0648-9FE3-2E4C74EE7555}" presName="FourNodes_2" presStyleLbl="node1" presStyleIdx="1" presStyleCnt="4">
        <dgm:presLayoutVars>
          <dgm:bulletEnabled val="1"/>
        </dgm:presLayoutVars>
      </dgm:prSet>
      <dgm:spPr/>
    </dgm:pt>
    <dgm:pt modelId="{5F223B2D-FA97-D040-B902-2D7A579CEBA5}" type="pres">
      <dgm:prSet presAssocID="{03187F11-FC42-0648-9FE3-2E4C74EE7555}" presName="FourNodes_3" presStyleLbl="node1" presStyleIdx="2" presStyleCnt="4">
        <dgm:presLayoutVars>
          <dgm:bulletEnabled val="1"/>
        </dgm:presLayoutVars>
      </dgm:prSet>
      <dgm:spPr/>
    </dgm:pt>
    <dgm:pt modelId="{A0CC0C1A-0F8E-2B4A-BC61-0328CCC8D5CA}" type="pres">
      <dgm:prSet presAssocID="{03187F11-FC42-0648-9FE3-2E4C74EE7555}" presName="FourNodes_4" presStyleLbl="node1" presStyleIdx="3" presStyleCnt="4">
        <dgm:presLayoutVars>
          <dgm:bulletEnabled val="1"/>
        </dgm:presLayoutVars>
      </dgm:prSet>
      <dgm:spPr/>
    </dgm:pt>
    <dgm:pt modelId="{23965D29-7699-BA47-AE66-1A427AF094B7}" type="pres">
      <dgm:prSet presAssocID="{03187F11-FC42-0648-9FE3-2E4C74EE7555}" presName="FourConn_1-2" presStyleLbl="fgAccFollowNode1" presStyleIdx="0" presStyleCnt="3">
        <dgm:presLayoutVars>
          <dgm:bulletEnabled val="1"/>
        </dgm:presLayoutVars>
      </dgm:prSet>
      <dgm:spPr/>
    </dgm:pt>
    <dgm:pt modelId="{279E362B-3983-0046-B00A-519C9CD75BB8}" type="pres">
      <dgm:prSet presAssocID="{03187F11-FC42-0648-9FE3-2E4C74EE7555}" presName="FourConn_2-3" presStyleLbl="fgAccFollowNode1" presStyleIdx="1" presStyleCnt="3">
        <dgm:presLayoutVars>
          <dgm:bulletEnabled val="1"/>
        </dgm:presLayoutVars>
      </dgm:prSet>
      <dgm:spPr/>
    </dgm:pt>
    <dgm:pt modelId="{0E9ADD60-A5F9-4F4F-B8A2-7B39866FB7F2}" type="pres">
      <dgm:prSet presAssocID="{03187F11-FC42-0648-9FE3-2E4C74EE7555}" presName="FourConn_3-4" presStyleLbl="fgAccFollowNode1" presStyleIdx="2" presStyleCnt="3">
        <dgm:presLayoutVars>
          <dgm:bulletEnabled val="1"/>
        </dgm:presLayoutVars>
      </dgm:prSet>
      <dgm:spPr/>
    </dgm:pt>
    <dgm:pt modelId="{CE981501-ADD7-CC44-85C6-11F2F11FC771}" type="pres">
      <dgm:prSet presAssocID="{03187F11-FC42-0648-9FE3-2E4C74EE7555}" presName="FourNodes_1_text" presStyleLbl="node1" presStyleIdx="3" presStyleCnt="4">
        <dgm:presLayoutVars>
          <dgm:bulletEnabled val="1"/>
        </dgm:presLayoutVars>
      </dgm:prSet>
      <dgm:spPr/>
    </dgm:pt>
    <dgm:pt modelId="{03A13617-AAF1-FA45-84D7-B709FE9E0F98}" type="pres">
      <dgm:prSet presAssocID="{03187F11-FC42-0648-9FE3-2E4C74EE7555}" presName="FourNodes_2_text" presStyleLbl="node1" presStyleIdx="3" presStyleCnt="4">
        <dgm:presLayoutVars>
          <dgm:bulletEnabled val="1"/>
        </dgm:presLayoutVars>
      </dgm:prSet>
      <dgm:spPr/>
    </dgm:pt>
    <dgm:pt modelId="{1AC5D1E3-5137-4142-A40B-20F3F8ED4E3B}" type="pres">
      <dgm:prSet presAssocID="{03187F11-FC42-0648-9FE3-2E4C74EE7555}" presName="FourNodes_3_text" presStyleLbl="node1" presStyleIdx="3" presStyleCnt="4">
        <dgm:presLayoutVars>
          <dgm:bulletEnabled val="1"/>
        </dgm:presLayoutVars>
      </dgm:prSet>
      <dgm:spPr/>
    </dgm:pt>
    <dgm:pt modelId="{EA16DB89-AA1B-F742-B746-A5EC6540C66D}" type="pres">
      <dgm:prSet presAssocID="{03187F11-FC42-0648-9FE3-2E4C74EE755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27A4C02-42F4-894D-A1EE-01CF6E29C085}" type="presOf" srcId="{5BB5A1EC-68A6-E04D-909B-BA16BEE29EA8}" destId="{279E362B-3983-0046-B00A-519C9CD75BB8}" srcOrd="0" destOrd="0" presId="urn:microsoft.com/office/officeart/2005/8/layout/vProcess5"/>
    <dgm:cxn modelId="{61F77E1A-60DF-D348-A70B-5E877089C57A}" srcId="{03187F11-FC42-0648-9FE3-2E4C74EE7555}" destId="{7230D415-1698-3B4D-8A1F-0267B250DF27}" srcOrd="3" destOrd="0" parTransId="{A5CC2F04-CADB-BE49-A008-C01A97050A11}" sibTransId="{CA7138FD-65F3-D248-9707-F7AEBEFA5C24}"/>
    <dgm:cxn modelId="{4896471C-EA15-C345-BD26-4008CE725C6D}" type="presOf" srcId="{A108C988-DEA1-8849-B940-814DB5D79AD2}" destId="{AF8EDF5C-6E96-E748-9F3D-C20B45432FF7}" srcOrd="0" destOrd="0" presId="urn:microsoft.com/office/officeart/2005/8/layout/vProcess5"/>
    <dgm:cxn modelId="{EDBAE823-1A19-BF45-BC01-0678CB15223F}" srcId="{03187F11-FC42-0648-9FE3-2E4C74EE7555}" destId="{446F166F-4AED-B84E-AB33-F48B828FEEE7}" srcOrd="2" destOrd="0" parTransId="{8ACC4725-DD7B-7142-9762-A4C635E1B9F4}" sibTransId="{759D749A-4342-5945-B084-527C946C073B}"/>
    <dgm:cxn modelId="{BB5FA92C-7769-A040-BEB2-79D87EB58CD3}" type="presOf" srcId="{446F166F-4AED-B84E-AB33-F48B828FEEE7}" destId="{5F223B2D-FA97-D040-B902-2D7A579CEBA5}" srcOrd="0" destOrd="0" presId="urn:microsoft.com/office/officeart/2005/8/layout/vProcess5"/>
    <dgm:cxn modelId="{46CE7C5C-D56F-1F4F-9C44-0AAC2E2E0EA6}" type="presOf" srcId="{A108C988-DEA1-8849-B940-814DB5D79AD2}" destId="{CE981501-ADD7-CC44-85C6-11F2F11FC771}" srcOrd="1" destOrd="0" presId="urn:microsoft.com/office/officeart/2005/8/layout/vProcess5"/>
    <dgm:cxn modelId="{670A0562-0578-2D46-A1AC-F8F547624BAE}" type="presOf" srcId="{7230D415-1698-3B4D-8A1F-0267B250DF27}" destId="{EA16DB89-AA1B-F742-B746-A5EC6540C66D}" srcOrd="1" destOrd="0" presId="urn:microsoft.com/office/officeart/2005/8/layout/vProcess5"/>
    <dgm:cxn modelId="{DF9E7070-54F3-CF4A-A258-3308A5871773}" type="presOf" srcId="{759D749A-4342-5945-B084-527C946C073B}" destId="{0E9ADD60-A5F9-4F4F-B8A2-7B39866FB7F2}" srcOrd="0" destOrd="0" presId="urn:microsoft.com/office/officeart/2005/8/layout/vProcess5"/>
    <dgm:cxn modelId="{CCC3238D-05EA-8A49-A529-0B009AC4366E}" srcId="{03187F11-FC42-0648-9FE3-2E4C74EE7555}" destId="{A108C988-DEA1-8849-B940-814DB5D79AD2}" srcOrd="0" destOrd="0" parTransId="{E210E8BE-ADB4-4B48-B7C6-EDB7B61208E6}" sibTransId="{02445358-FC91-1C4D-BD5C-2A04EF1D7F70}"/>
    <dgm:cxn modelId="{8BB7BFA0-5C5D-334B-A3E9-8F60B78203D9}" type="presOf" srcId="{02445358-FC91-1C4D-BD5C-2A04EF1D7F70}" destId="{23965D29-7699-BA47-AE66-1A427AF094B7}" srcOrd="0" destOrd="0" presId="urn:microsoft.com/office/officeart/2005/8/layout/vProcess5"/>
    <dgm:cxn modelId="{CEE978A1-9950-4743-BA0E-F42E3C3A4D1A}" type="presOf" srcId="{7230D415-1698-3B4D-8A1F-0267B250DF27}" destId="{A0CC0C1A-0F8E-2B4A-BC61-0328CCC8D5CA}" srcOrd="0" destOrd="0" presId="urn:microsoft.com/office/officeart/2005/8/layout/vProcess5"/>
    <dgm:cxn modelId="{5C5403A5-70B3-8A48-966A-195814BA4BFC}" srcId="{03187F11-FC42-0648-9FE3-2E4C74EE7555}" destId="{08760609-079B-234E-9995-602F89F04D2D}" srcOrd="1" destOrd="0" parTransId="{F359A9B2-8DC4-F745-BD1B-D454FCC7E8C2}" sibTransId="{5BB5A1EC-68A6-E04D-909B-BA16BEE29EA8}"/>
    <dgm:cxn modelId="{FF2E6FB5-0130-D74F-AF1B-7B2B18E43EE4}" type="presOf" srcId="{446F166F-4AED-B84E-AB33-F48B828FEEE7}" destId="{1AC5D1E3-5137-4142-A40B-20F3F8ED4E3B}" srcOrd="1" destOrd="0" presId="urn:microsoft.com/office/officeart/2005/8/layout/vProcess5"/>
    <dgm:cxn modelId="{C37FBEDA-7B9A-4148-83AD-9B2024695897}" type="presOf" srcId="{03187F11-FC42-0648-9FE3-2E4C74EE7555}" destId="{65C82896-BAB1-AF48-8497-27C56FC66C29}" srcOrd="0" destOrd="0" presId="urn:microsoft.com/office/officeart/2005/8/layout/vProcess5"/>
    <dgm:cxn modelId="{4C864DDD-5605-804A-B539-ED6FE121556F}" type="presOf" srcId="{08760609-079B-234E-9995-602F89F04D2D}" destId="{A8A20B72-429A-7846-827A-0F1CB2DF3770}" srcOrd="0" destOrd="0" presId="urn:microsoft.com/office/officeart/2005/8/layout/vProcess5"/>
    <dgm:cxn modelId="{ED224CDF-CE9D-5C41-8CCD-77EC70F1343C}" type="presOf" srcId="{08760609-079B-234E-9995-602F89F04D2D}" destId="{03A13617-AAF1-FA45-84D7-B709FE9E0F98}" srcOrd="1" destOrd="0" presId="urn:microsoft.com/office/officeart/2005/8/layout/vProcess5"/>
    <dgm:cxn modelId="{E74179EC-D6FF-0D4E-B869-8F5561F0C830}" type="presParOf" srcId="{65C82896-BAB1-AF48-8497-27C56FC66C29}" destId="{2D087CB9-5EC8-BF42-9C40-34081778A431}" srcOrd="0" destOrd="0" presId="urn:microsoft.com/office/officeart/2005/8/layout/vProcess5"/>
    <dgm:cxn modelId="{162E42F3-743D-ED42-84E6-E808AFB27BD6}" type="presParOf" srcId="{65C82896-BAB1-AF48-8497-27C56FC66C29}" destId="{AF8EDF5C-6E96-E748-9F3D-C20B45432FF7}" srcOrd="1" destOrd="0" presId="urn:microsoft.com/office/officeart/2005/8/layout/vProcess5"/>
    <dgm:cxn modelId="{438ECB7E-7EFD-214B-A7D9-4321BAE5E300}" type="presParOf" srcId="{65C82896-BAB1-AF48-8497-27C56FC66C29}" destId="{A8A20B72-429A-7846-827A-0F1CB2DF3770}" srcOrd="2" destOrd="0" presId="urn:microsoft.com/office/officeart/2005/8/layout/vProcess5"/>
    <dgm:cxn modelId="{A7F2A233-F503-CB47-96A9-B0E722FF1510}" type="presParOf" srcId="{65C82896-BAB1-AF48-8497-27C56FC66C29}" destId="{5F223B2D-FA97-D040-B902-2D7A579CEBA5}" srcOrd="3" destOrd="0" presId="urn:microsoft.com/office/officeart/2005/8/layout/vProcess5"/>
    <dgm:cxn modelId="{3141621E-3907-0249-B47E-7ED750127C73}" type="presParOf" srcId="{65C82896-BAB1-AF48-8497-27C56FC66C29}" destId="{A0CC0C1A-0F8E-2B4A-BC61-0328CCC8D5CA}" srcOrd="4" destOrd="0" presId="urn:microsoft.com/office/officeart/2005/8/layout/vProcess5"/>
    <dgm:cxn modelId="{7152819B-E175-0F4E-B21E-5D72BB09701B}" type="presParOf" srcId="{65C82896-BAB1-AF48-8497-27C56FC66C29}" destId="{23965D29-7699-BA47-AE66-1A427AF094B7}" srcOrd="5" destOrd="0" presId="urn:microsoft.com/office/officeart/2005/8/layout/vProcess5"/>
    <dgm:cxn modelId="{53D4E387-440C-AF4F-9FB2-3FB7F5A99726}" type="presParOf" srcId="{65C82896-BAB1-AF48-8497-27C56FC66C29}" destId="{279E362B-3983-0046-B00A-519C9CD75BB8}" srcOrd="6" destOrd="0" presId="urn:microsoft.com/office/officeart/2005/8/layout/vProcess5"/>
    <dgm:cxn modelId="{709FF833-82BF-624C-9D24-B5B4A742CBC6}" type="presParOf" srcId="{65C82896-BAB1-AF48-8497-27C56FC66C29}" destId="{0E9ADD60-A5F9-4F4F-B8A2-7B39866FB7F2}" srcOrd="7" destOrd="0" presId="urn:microsoft.com/office/officeart/2005/8/layout/vProcess5"/>
    <dgm:cxn modelId="{BD52BAEC-1BDF-0546-9B15-A34A6EB226CC}" type="presParOf" srcId="{65C82896-BAB1-AF48-8497-27C56FC66C29}" destId="{CE981501-ADD7-CC44-85C6-11F2F11FC771}" srcOrd="8" destOrd="0" presId="urn:microsoft.com/office/officeart/2005/8/layout/vProcess5"/>
    <dgm:cxn modelId="{2259000E-92DD-E54A-815B-E135F5B89073}" type="presParOf" srcId="{65C82896-BAB1-AF48-8497-27C56FC66C29}" destId="{03A13617-AAF1-FA45-84D7-B709FE9E0F98}" srcOrd="9" destOrd="0" presId="urn:microsoft.com/office/officeart/2005/8/layout/vProcess5"/>
    <dgm:cxn modelId="{E6A560B2-2A22-8043-B36E-24BE88EB2F55}" type="presParOf" srcId="{65C82896-BAB1-AF48-8497-27C56FC66C29}" destId="{1AC5D1E3-5137-4142-A40B-20F3F8ED4E3B}" srcOrd="10" destOrd="0" presId="urn:microsoft.com/office/officeart/2005/8/layout/vProcess5"/>
    <dgm:cxn modelId="{4C42C77E-63FF-6D42-94C0-FA29F117787F}" type="presParOf" srcId="{65C82896-BAB1-AF48-8497-27C56FC66C29}" destId="{EA16DB89-AA1B-F742-B746-A5EC6540C66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8D0F01-38EB-BE48-8AC6-9336B517C35A}" type="doc">
      <dgm:prSet loTypeId="urn:microsoft.com/office/officeart/2005/8/layout/list1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ru-RU"/>
        </a:p>
      </dgm:t>
    </dgm:pt>
    <dgm:pt modelId="{93BA58C7-10C2-4E46-A1AA-255F1A75BFF7}">
      <dgm:prSet phldrT="[Текст]" custT="1"/>
      <dgm:spPr/>
      <dgm:t>
        <a:bodyPr/>
        <a:lstStyle/>
        <a:p>
          <a:r>
            <a:rPr lang="ru-RU" sz="1800" b="1" dirty="0">
              <a:latin typeface="+mn-lt"/>
            </a:rPr>
            <a:t>Формирование справедливого и устойчивого мироустройства</a:t>
          </a:r>
        </a:p>
      </dgm:t>
    </dgm:pt>
    <dgm:pt modelId="{4B30F3C4-D463-2B4D-8400-D4F6DE2C7EA7}" type="parTrans" cxnId="{B5270875-F4CB-2740-B904-2991D1FBF244}">
      <dgm:prSet/>
      <dgm:spPr/>
      <dgm:t>
        <a:bodyPr/>
        <a:lstStyle/>
        <a:p>
          <a:endParaRPr lang="ru-RU"/>
        </a:p>
      </dgm:t>
    </dgm:pt>
    <dgm:pt modelId="{2A391130-97FB-0C4C-9F61-2364A66391FF}" type="sibTrans" cxnId="{B5270875-F4CB-2740-B904-2991D1FBF244}">
      <dgm:prSet/>
      <dgm:spPr/>
      <dgm:t>
        <a:bodyPr/>
        <a:lstStyle/>
        <a:p>
          <a:endParaRPr lang="ru-RU"/>
        </a:p>
      </dgm:t>
    </dgm:pt>
    <dgm:pt modelId="{22CEB28E-98D7-ED40-8666-AFBBE484E55C}">
      <dgm:prSet phldrT="[Текст]" custT="1"/>
      <dgm:spPr/>
      <dgm:t>
        <a:bodyPr/>
        <a:lstStyle/>
        <a:p>
          <a:r>
            <a:rPr lang="ru-RU" sz="1800" b="1" dirty="0">
              <a:latin typeface="+mn-lt"/>
            </a:rPr>
            <a:t>Верховенство права в международных отношениях</a:t>
          </a:r>
          <a:endParaRPr lang="ru-RU" sz="1800" dirty="0">
            <a:latin typeface="+mn-lt"/>
          </a:endParaRPr>
        </a:p>
      </dgm:t>
    </dgm:pt>
    <dgm:pt modelId="{02F09E8D-7751-8242-B445-E14B57666153}" type="parTrans" cxnId="{6B6D2F3C-6D52-5148-8A81-0771CBF3E43B}">
      <dgm:prSet/>
      <dgm:spPr/>
      <dgm:t>
        <a:bodyPr/>
        <a:lstStyle/>
        <a:p>
          <a:endParaRPr lang="ru-RU"/>
        </a:p>
      </dgm:t>
    </dgm:pt>
    <dgm:pt modelId="{1A4A8E20-3878-7B41-BB05-86A30118D465}" type="sibTrans" cxnId="{6B6D2F3C-6D52-5148-8A81-0771CBF3E43B}">
      <dgm:prSet/>
      <dgm:spPr/>
      <dgm:t>
        <a:bodyPr/>
        <a:lstStyle/>
        <a:p>
          <a:endParaRPr lang="ru-RU"/>
        </a:p>
      </dgm:t>
    </dgm:pt>
    <dgm:pt modelId="{5B38655D-E851-D043-9311-2D15FF3B5784}">
      <dgm:prSet phldrT="[Текст]" custT="1"/>
      <dgm:spPr/>
      <dgm:t>
        <a:bodyPr/>
        <a:lstStyle/>
        <a:p>
          <a:r>
            <a:rPr lang="ru-RU" sz="1800" b="1" dirty="0">
              <a:latin typeface="+mn-lt"/>
            </a:rPr>
            <a:t>Охрана окружающей среды и глобальное здравоохранение</a:t>
          </a:r>
          <a:endParaRPr lang="ru-RU" sz="1800" dirty="0">
            <a:latin typeface="+mn-lt"/>
          </a:endParaRPr>
        </a:p>
      </dgm:t>
    </dgm:pt>
    <dgm:pt modelId="{5494D847-8836-A243-A108-A4C2254C1115}" type="parTrans" cxnId="{F919A020-F35F-1644-B46D-DCAB0F112529}">
      <dgm:prSet/>
      <dgm:spPr/>
      <dgm:t>
        <a:bodyPr/>
        <a:lstStyle/>
        <a:p>
          <a:endParaRPr lang="ru-RU"/>
        </a:p>
      </dgm:t>
    </dgm:pt>
    <dgm:pt modelId="{52CF28A8-765C-8F42-98FE-7582DF100434}" type="sibTrans" cxnId="{F919A020-F35F-1644-B46D-DCAB0F112529}">
      <dgm:prSet/>
      <dgm:spPr/>
      <dgm:t>
        <a:bodyPr/>
        <a:lstStyle/>
        <a:p>
          <a:endParaRPr lang="ru-RU"/>
        </a:p>
      </dgm:t>
    </dgm:pt>
    <dgm:pt modelId="{B8C65B09-5C43-BA47-ABAD-BFB08B70EFDC}">
      <dgm:prSet custT="1"/>
      <dgm:spPr/>
      <dgm:t>
        <a:bodyPr/>
        <a:lstStyle/>
        <a:p>
          <a:r>
            <a:rPr lang="ru-RU" sz="1800" b="1" dirty="0">
              <a:latin typeface="+mn-lt"/>
            </a:rPr>
            <a:t>Защита российских граждан, проживающим за рубежом, международное сотрудничество в сфере прав человека</a:t>
          </a:r>
          <a:endParaRPr lang="ru-RU" sz="1800" dirty="0">
            <a:latin typeface="+mn-lt"/>
          </a:endParaRPr>
        </a:p>
      </dgm:t>
    </dgm:pt>
    <dgm:pt modelId="{5D383408-07E7-EE4D-AD9C-7F46E0A13DE1}" type="parTrans" cxnId="{E8C5730D-DBDE-0546-9453-F6B4EAF995D0}">
      <dgm:prSet/>
      <dgm:spPr/>
      <dgm:t>
        <a:bodyPr/>
        <a:lstStyle/>
        <a:p>
          <a:endParaRPr lang="ru-RU"/>
        </a:p>
      </dgm:t>
    </dgm:pt>
    <dgm:pt modelId="{2B93BFC8-C432-864E-83BD-0E3A47708289}" type="sibTrans" cxnId="{E8C5730D-DBDE-0546-9453-F6B4EAF995D0}">
      <dgm:prSet/>
      <dgm:spPr/>
      <dgm:t>
        <a:bodyPr/>
        <a:lstStyle/>
        <a:p>
          <a:endParaRPr lang="ru-RU"/>
        </a:p>
      </dgm:t>
    </dgm:pt>
    <dgm:pt modelId="{6EA31183-B660-0F41-B55B-00AAB5261022}">
      <dgm:prSet custT="1"/>
      <dgm:spPr/>
      <dgm:t>
        <a:bodyPr/>
        <a:lstStyle/>
        <a:p>
          <a:r>
            <a:rPr lang="ru-RU" sz="1800" b="1" dirty="0">
              <a:latin typeface="+mn-lt"/>
            </a:rPr>
            <a:t>Укрепление международного мира и безопасности</a:t>
          </a:r>
          <a:endParaRPr lang="ru-RU" sz="1800" dirty="0">
            <a:latin typeface="+mn-lt"/>
          </a:endParaRPr>
        </a:p>
      </dgm:t>
    </dgm:pt>
    <dgm:pt modelId="{6B28975C-500B-AB4B-9528-AE61F4220A9D}" type="parTrans" cxnId="{DA48AB9F-6286-C845-9592-556B5AB0B368}">
      <dgm:prSet/>
      <dgm:spPr/>
      <dgm:t>
        <a:bodyPr/>
        <a:lstStyle/>
        <a:p>
          <a:endParaRPr lang="ru-RU"/>
        </a:p>
      </dgm:t>
    </dgm:pt>
    <dgm:pt modelId="{5D51E1BA-4B96-4F45-BAC0-91E2AD830561}" type="sibTrans" cxnId="{DA48AB9F-6286-C845-9592-556B5AB0B368}">
      <dgm:prSet/>
      <dgm:spPr/>
      <dgm:t>
        <a:bodyPr/>
        <a:lstStyle/>
        <a:p>
          <a:endParaRPr lang="ru-RU"/>
        </a:p>
      </dgm:t>
    </dgm:pt>
    <dgm:pt modelId="{E88C3F13-44F7-8745-ABE2-AA6E59ECB012}">
      <dgm:prSet custT="1"/>
      <dgm:spPr/>
      <dgm:t>
        <a:bodyPr/>
        <a:lstStyle/>
        <a:p>
          <a:r>
            <a:rPr lang="ru-RU" sz="1800" b="1" dirty="0">
              <a:latin typeface="+mn-lt"/>
            </a:rPr>
            <a:t>Информационное сопровождение внешнеполитической деятельности Российской Федерации</a:t>
          </a:r>
          <a:endParaRPr lang="ru-RU" sz="1800" dirty="0">
            <a:latin typeface="+mn-lt"/>
          </a:endParaRPr>
        </a:p>
      </dgm:t>
    </dgm:pt>
    <dgm:pt modelId="{D285195D-9478-054C-97F7-B3B5EA7978C8}" type="sibTrans" cxnId="{D00AB7D8-8D03-594A-A439-2B693D8CB18C}">
      <dgm:prSet/>
      <dgm:spPr/>
      <dgm:t>
        <a:bodyPr/>
        <a:lstStyle/>
        <a:p>
          <a:endParaRPr lang="ru-RU"/>
        </a:p>
      </dgm:t>
    </dgm:pt>
    <dgm:pt modelId="{599211F7-2F54-8943-8FFB-A199F6175261}" type="parTrans" cxnId="{D00AB7D8-8D03-594A-A439-2B693D8CB18C}">
      <dgm:prSet/>
      <dgm:spPr/>
      <dgm:t>
        <a:bodyPr/>
        <a:lstStyle/>
        <a:p>
          <a:endParaRPr lang="ru-RU"/>
        </a:p>
      </dgm:t>
    </dgm:pt>
    <dgm:pt modelId="{98AAEAD0-E735-F14F-A8F8-E58B1361A980}" type="pres">
      <dgm:prSet presAssocID="{1B8D0F01-38EB-BE48-8AC6-9336B517C35A}" presName="linear" presStyleCnt="0">
        <dgm:presLayoutVars>
          <dgm:dir/>
          <dgm:animLvl val="lvl"/>
          <dgm:resizeHandles val="exact"/>
        </dgm:presLayoutVars>
      </dgm:prSet>
      <dgm:spPr/>
    </dgm:pt>
    <dgm:pt modelId="{C0E68D81-F889-5546-B9F2-565CCC5F7CBF}" type="pres">
      <dgm:prSet presAssocID="{93BA58C7-10C2-4E46-A1AA-255F1A75BFF7}" presName="parentLin" presStyleCnt="0"/>
      <dgm:spPr/>
    </dgm:pt>
    <dgm:pt modelId="{3C4E3847-3F7F-4C41-97F6-CB9133FED254}" type="pres">
      <dgm:prSet presAssocID="{93BA58C7-10C2-4E46-A1AA-255F1A75BFF7}" presName="parentLeftMargin" presStyleLbl="node1" presStyleIdx="0" presStyleCnt="6"/>
      <dgm:spPr/>
    </dgm:pt>
    <dgm:pt modelId="{89A3000D-06AD-CE4F-A6F8-376103819514}" type="pres">
      <dgm:prSet presAssocID="{93BA58C7-10C2-4E46-A1AA-255F1A75BFF7}" presName="parentText" presStyleLbl="node1" presStyleIdx="0" presStyleCnt="6" custScaleX="128678">
        <dgm:presLayoutVars>
          <dgm:chMax val="0"/>
          <dgm:bulletEnabled val="1"/>
        </dgm:presLayoutVars>
      </dgm:prSet>
      <dgm:spPr/>
    </dgm:pt>
    <dgm:pt modelId="{C46EC670-17CC-CF42-B539-ED41ED0EBFCF}" type="pres">
      <dgm:prSet presAssocID="{93BA58C7-10C2-4E46-A1AA-255F1A75BFF7}" presName="negativeSpace" presStyleCnt="0"/>
      <dgm:spPr/>
    </dgm:pt>
    <dgm:pt modelId="{EE7ED0A8-A8E5-2540-8887-42FB37414D1D}" type="pres">
      <dgm:prSet presAssocID="{93BA58C7-10C2-4E46-A1AA-255F1A75BFF7}" presName="childText" presStyleLbl="conFgAcc1" presStyleIdx="0" presStyleCnt="6">
        <dgm:presLayoutVars>
          <dgm:bulletEnabled val="1"/>
        </dgm:presLayoutVars>
      </dgm:prSet>
      <dgm:spPr/>
    </dgm:pt>
    <dgm:pt modelId="{B37DD347-416A-5A4B-BAC2-23E2A25C8CDE}" type="pres">
      <dgm:prSet presAssocID="{2A391130-97FB-0C4C-9F61-2364A66391FF}" presName="spaceBetweenRectangles" presStyleCnt="0"/>
      <dgm:spPr/>
    </dgm:pt>
    <dgm:pt modelId="{8DE5ACF9-B752-5548-9911-C776BBD4586D}" type="pres">
      <dgm:prSet presAssocID="{22CEB28E-98D7-ED40-8666-AFBBE484E55C}" presName="parentLin" presStyleCnt="0"/>
      <dgm:spPr/>
    </dgm:pt>
    <dgm:pt modelId="{680F443B-4225-A242-BFEE-4AC71CD29D41}" type="pres">
      <dgm:prSet presAssocID="{22CEB28E-98D7-ED40-8666-AFBBE484E55C}" presName="parentLeftMargin" presStyleLbl="node1" presStyleIdx="0" presStyleCnt="6"/>
      <dgm:spPr/>
    </dgm:pt>
    <dgm:pt modelId="{20200BEE-E350-2D4D-B519-EB68B7ACFE54}" type="pres">
      <dgm:prSet presAssocID="{22CEB28E-98D7-ED40-8666-AFBBE484E55C}" presName="parentText" presStyleLbl="node1" presStyleIdx="1" presStyleCnt="6" custScaleX="129129">
        <dgm:presLayoutVars>
          <dgm:chMax val="0"/>
          <dgm:bulletEnabled val="1"/>
        </dgm:presLayoutVars>
      </dgm:prSet>
      <dgm:spPr/>
    </dgm:pt>
    <dgm:pt modelId="{2A7D4F9B-D88A-334B-AB34-8A5508FBF53E}" type="pres">
      <dgm:prSet presAssocID="{22CEB28E-98D7-ED40-8666-AFBBE484E55C}" presName="negativeSpace" presStyleCnt="0"/>
      <dgm:spPr/>
    </dgm:pt>
    <dgm:pt modelId="{D8B955CF-145F-7A4D-81E4-8588170C6E2F}" type="pres">
      <dgm:prSet presAssocID="{22CEB28E-98D7-ED40-8666-AFBBE484E55C}" presName="childText" presStyleLbl="conFgAcc1" presStyleIdx="1" presStyleCnt="6">
        <dgm:presLayoutVars>
          <dgm:bulletEnabled val="1"/>
        </dgm:presLayoutVars>
      </dgm:prSet>
      <dgm:spPr/>
    </dgm:pt>
    <dgm:pt modelId="{0514C4CF-0506-0047-898D-DAC06A71C2D4}" type="pres">
      <dgm:prSet presAssocID="{1A4A8E20-3878-7B41-BB05-86A30118D465}" presName="spaceBetweenRectangles" presStyleCnt="0"/>
      <dgm:spPr/>
    </dgm:pt>
    <dgm:pt modelId="{481D690B-BCDD-8743-8161-5276AB71F320}" type="pres">
      <dgm:prSet presAssocID="{6EA31183-B660-0F41-B55B-00AAB5261022}" presName="parentLin" presStyleCnt="0"/>
      <dgm:spPr/>
    </dgm:pt>
    <dgm:pt modelId="{ABDCD9AB-0AE0-9747-9EE5-FA2097E80DE2}" type="pres">
      <dgm:prSet presAssocID="{6EA31183-B660-0F41-B55B-00AAB5261022}" presName="parentLeftMargin" presStyleLbl="node1" presStyleIdx="1" presStyleCnt="6"/>
      <dgm:spPr/>
    </dgm:pt>
    <dgm:pt modelId="{50AB147D-A81F-DD4D-B2E3-87BE7BA74575}" type="pres">
      <dgm:prSet presAssocID="{6EA31183-B660-0F41-B55B-00AAB5261022}" presName="parentText" presStyleLbl="node1" presStyleIdx="2" presStyleCnt="6" custScaleX="129928">
        <dgm:presLayoutVars>
          <dgm:chMax val="0"/>
          <dgm:bulletEnabled val="1"/>
        </dgm:presLayoutVars>
      </dgm:prSet>
      <dgm:spPr/>
    </dgm:pt>
    <dgm:pt modelId="{93AA8FF9-9D8C-9A42-AD85-64A01D9A9796}" type="pres">
      <dgm:prSet presAssocID="{6EA31183-B660-0F41-B55B-00AAB5261022}" presName="negativeSpace" presStyleCnt="0"/>
      <dgm:spPr/>
    </dgm:pt>
    <dgm:pt modelId="{722796F0-064F-FF4A-929F-C93EA62ED1F1}" type="pres">
      <dgm:prSet presAssocID="{6EA31183-B660-0F41-B55B-00AAB5261022}" presName="childText" presStyleLbl="conFgAcc1" presStyleIdx="2" presStyleCnt="6">
        <dgm:presLayoutVars>
          <dgm:bulletEnabled val="1"/>
        </dgm:presLayoutVars>
      </dgm:prSet>
      <dgm:spPr/>
    </dgm:pt>
    <dgm:pt modelId="{F4B73E6D-B93C-424F-BB62-540A22BD1D25}" type="pres">
      <dgm:prSet presAssocID="{5D51E1BA-4B96-4F45-BAC0-91E2AD830561}" presName="spaceBetweenRectangles" presStyleCnt="0"/>
      <dgm:spPr/>
    </dgm:pt>
    <dgm:pt modelId="{E7DC21F4-39B7-564F-8175-E7D23D093DFD}" type="pres">
      <dgm:prSet presAssocID="{5B38655D-E851-D043-9311-2D15FF3B5784}" presName="parentLin" presStyleCnt="0"/>
      <dgm:spPr/>
    </dgm:pt>
    <dgm:pt modelId="{352043C2-3D43-6C42-BCEF-97330B390412}" type="pres">
      <dgm:prSet presAssocID="{5B38655D-E851-D043-9311-2D15FF3B5784}" presName="parentLeftMargin" presStyleLbl="node1" presStyleIdx="2" presStyleCnt="6"/>
      <dgm:spPr/>
    </dgm:pt>
    <dgm:pt modelId="{7D00958F-2C27-144C-A3AB-72465DFC6414}" type="pres">
      <dgm:prSet presAssocID="{5B38655D-E851-D043-9311-2D15FF3B5784}" presName="parentText" presStyleLbl="node1" presStyleIdx="3" presStyleCnt="6" custScaleX="129950" custScaleY="131403">
        <dgm:presLayoutVars>
          <dgm:chMax val="0"/>
          <dgm:bulletEnabled val="1"/>
        </dgm:presLayoutVars>
      </dgm:prSet>
      <dgm:spPr/>
    </dgm:pt>
    <dgm:pt modelId="{A3D0DC01-4413-DB4D-8B60-0F451B1DAB76}" type="pres">
      <dgm:prSet presAssocID="{5B38655D-E851-D043-9311-2D15FF3B5784}" presName="negativeSpace" presStyleCnt="0"/>
      <dgm:spPr/>
    </dgm:pt>
    <dgm:pt modelId="{238626D2-3112-4F4B-88B1-101E0987F68E}" type="pres">
      <dgm:prSet presAssocID="{5B38655D-E851-D043-9311-2D15FF3B5784}" presName="childText" presStyleLbl="conFgAcc1" presStyleIdx="3" presStyleCnt="6">
        <dgm:presLayoutVars>
          <dgm:bulletEnabled val="1"/>
        </dgm:presLayoutVars>
      </dgm:prSet>
      <dgm:spPr/>
    </dgm:pt>
    <dgm:pt modelId="{1ABC2B89-7A0F-5440-BA41-33F718D4C184}" type="pres">
      <dgm:prSet presAssocID="{52CF28A8-765C-8F42-98FE-7582DF100434}" presName="spaceBetweenRectangles" presStyleCnt="0"/>
      <dgm:spPr/>
    </dgm:pt>
    <dgm:pt modelId="{E3370E19-5928-7D4F-A2D9-359FDD9822D1}" type="pres">
      <dgm:prSet presAssocID="{B8C65B09-5C43-BA47-ABAD-BFB08B70EFDC}" presName="parentLin" presStyleCnt="0"/>
      <dgm:spPr/>
    </dgm:pt>
    <dgm:pt modelId="{36CABA84-2B3F-3647-808F-4DF069263D46}" type="pres">
      <dgm:prSet presAssocID="{B8C65B09-5C43-BA47-ABAD-BFB08B70EFDC}" presName="parentLeftMargin" presStyleLbl="node1" presStyleIdx="3" presStyleCnt="6"/>
      <dgm:spPr/>
    </dgm:pt>
    <dgm:pt modelId="{72AA54BA-3226-5E4C-8A4F-CD6E5386E88F}" type="pres">
      <dgm:prSet presAssocID="{B8C65B09-5C43-BA47-ABAD-BFB08B70EFDC}" presName="parentText" presStyleLbl="node1" presStyleIdx="4" presStyleCnt="6" custScaleX="129950" custScaleY="151053" custLinFactNeighborX="-12801" custLinFactNeighborY="16249">
        <dgm:presLayoutVars>
          <dgm:chMax val="0"/>
          <dgm:bulletEnabled val="1"/>
        </dgm:presLayoutVars>
      </dgm:prSet>
      <dgm:spPr/>
    </dgm:pt>
    <dgm:pt modelId="{14DFC804-76BD-FC46-91D5-995C637D121C}" type="pres">
      <dgm:prSet presAssocID="{B8C65B09-5C43-BA47-ABAD-BFB08B70EFDC}" presName="negativeSpace" presStyleCnt="0"/>
      <dgm:spPr/>
    </dgm:pt>
    <dgm:pt modelId="{734FD529-552C-884D-9EF7-BF6A071A0F14}" type="pres">
      <dgm:prSet presAssocID="{B8C65B09-5C43-BA47-ABAD-BFB08B70EFDC}" presName="childText" presStyleLbl="conFgAcc1" presStyleIdx="4" presStyleCnt="6">
        <dgm:presLayoutVars>
          <dgm:bulletEnabled val="1"/>
        </dgm:presLayoutVars>
      </dgm:prSet>
      <dgm:spPr/>
    </dgm:pt>
    <dgm:pt modelId="{00E681FA-F5D7-DA4D-9ED7-253206CAE8EF}" type="pres">
      <dgm:prSet presAssocID="{2B93BFC8-C432-864E-83BD-0E3A47708289}" presName="spaceBetweenRectangles" presStyleCnt="0"/>
      <dgm:spPr/>
    </dgm:pt>
    <dgm:pt modelId="{C4D3AF5A-CFD1-A743-A5A6-A2E67A03692B}" type="pres">
      <dgm:prSet presAssocID="{E88C3F13-44F7-8745-ABE2-AA6E59ECB012}" presName="parentLin" presStyleCnt="0"/>
      <dgm:spPr/>
    </dgm:pt>
    <dgm:pt modelId="{B0CA3641-AF4B-4948-8FFA-D2653C4B100D}" type="pres">
      <dgm:prSet presAssocID="{E88C3F13-44F7-8745-ABE2-AA6E59ECB012}" presName="parentLeftMargin" presStyleLbl="node1" presStyleIdx="4" presStyleCnt="6"/>
      <dgm:spPr/>
    </dgm:pt>
    <dgm:pt modelId="{501702FD-9CFB-2B43-B7A1-1B2B202071EE}" type="pres">
      <dgm:prSet presAssocID="{E88C3F13-44F7-8745-ABE2-AA6E59ECB012}" presName="parentText" presStyleLbl="node1" presStyleIdx="5" presStyleCnt="6" custScaleX="129316" custScaleY="163126" custLinFactNeighborX="4748" custLinFactNeighborY="14813">
        <dgm:presLayoutVars>
          <dgm:chMax val="0"/>
          <dgm:bulletEnabled val="1"/>
        </dgm:presLayoutVars>
      </dgm:prSet>
      <dgm:spPr/>
    </dgm:pt>
    <dgm:pt modelId="{1F19E800-0802-F24C-A185-473D9F5C7681}" type="pres">
      <dgm:prSet presAssocID="{E88C3F13-44F7-8745-ABE2-AA6E59ECB012}" presName="negativeSpace" presStyleCnt="0"/>
      <dgm:spPr/>
    </dgm:pt>
    <dgm:pt modelId="{3840D70C-07AF-4E43-B380-3C130387ADD2}" type="pres">
      <dgm:prSet presAssocID="{E88C3F13-44F7-8745-ABE2-AA6E59ECB012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8C5730D-DBDE-0546-9453-F6B4EAF995D0}" srcId="{1B8D0F01-38EB-BE48-8AC6-9336B517C35A}" destId="{B8C65B09-5C43-BA47-ABAD-BFB08B70EFDC}" srcOrd="4" destOrd="0" parTransId="{5D383408-07E7-EE4D-AD9C-7F46E0A13DE1}" sibTransId="{2B93BFC8-C432-864E-83BD-0E3A47708289}"/>
    <dgm:cxn modelId="{31DE0C18-E878-1E45-87E0-357929305602}" type="presOf" srcId="{1B8D0F01-38EB-BE48-8AC6-9336B517C35A}" destId="{98AAEAD0-E735-F14F-A8F8-E58B1361A980}" srcOrd="0" destOrd="0" presId="urn:microsoft.com/office/officeart/2005/8/layout/list1"/>
    <dgm:cxn modelId="{F919A020-F35F-1644-B46D-DCAB0F112529}" srcId="{1B8D0F01-38EB-BE48-8AC6-9336B517C35A}" destId="{5B38655D-E851-D043-9311-2D15FF3B5784}" srcOrd="3" destOrd="0" parTransId="{5494D847-8836-A243-A108-A4C2254C1115}" sibTransId="{52CF28A8-765C-8F42-98FE-7582DF100434}"/>
    <dgm:cxn modelId="{439CA720-A1DA-2E4A-B578-EA2B39B12740}" type="presOf" srcId="{B8C65B09-5C43-BA47-ABAD-BFB08B70EFDC}" destId="{36CABA84-2B3F-3647-808F-4DF069263D46}" srcOrd="0" destOrd="0" presId="urn:microsoft.com/office/officeart/2005/8/layout/list1"/>
    <dgm:cxn modelId="{FA596E38-82B1-2E4F-B7A6-755A0CAD70E0}" type="presOf" srcId="{6EA31183-B660-0F41-B55B-00AAB5261022}" destId="{50AB147D-A81F-DD4D-B2E3-87BE7BA74575}" srcOrd="1" destOrd="0" presId="urn:microsoft.com/office/officeart/2005/8/layout/list1"/>
    <dgm:cxn modelId="{6B6D2F3C-6D52-5148-8A81-0771CBF3E43B}" srcId="{1B8D0F01-38EB-BE48-8AC6-9336B517C35A}" destId="{22CEB28E-98D7-ED40-8666-AFBBE484E55C}" srcOrd="1" destOrd="0" parTransId="{02F09E8D-7751-8242-B445-E14B57666153}" sibTransId="{1A4A8E20-3878-7B41-BB05-86A30118D465}"/>
    <dgm:cxn modelId="{6F5E8C45-255B-4448-AAC0-2AD1F29218BA}" type="presOf" srcId="{5B38655D-E851-D043-9311-2D15FF3B5784}" destId="{352043C2-3D43-6C42-BCEF-97330B390412}" srcOrd="0" destOrd="0" presId="urn:microsoft.com/office/officeart/2005/8/layout/list1"/>
    <dgm:cxn modelId="{C87F1D6D-7155-F041-8F6A-0AB0E190339B}" type="presOf" srcId="{6EA31183-B660-0F41-B55B-00AAB5261022}" destId="{ABDCD9AB-0AE0-9747-9EE5-FA2097E80DE2}" srcOrd="0" destOrd="0" presId="urn:microsoft.com/office/officeart/2005/8/layout/list1"/>
    <dgm:cxn modelId="{B5270875-F4CB-2740-B904-2991D1FBF244}" srcId="{1B8D0F01-38EB-BE48-8AC6-9336B517C35A}" destId="{93BA58C7-10C2-4E46-A1AA-255F1A75BFF7}" srcOrd="0" destOrd="0" parTransId="{4B30F3C4-D463-2B4D-8400-D4F6DE2C7EA7}" sibTransId="{2A391130-97FB-0C4C-9F61-2364A66391FF}"/>
    <dgm:cxn modelId="{AA73287E-101E-9444-8A03-C7C63D0E78B6}" type="presOf" srcId="{22CEB28E-98D7-ED40-8666-AFBBE484E55C}" destId="{20200BEE-E350-2D4D-B519-EB68B7ACFE54}" srcOrd="1" destOrd="0" presId="urn:microsoft.com/office/officeart/2005/8/layout/list1"/>
    <dgm:cxn modelId="{DA48AB9F-6286-C845-9592-556B5AB0B368}" srcId="{1B8D0F01-38EB-BE48-8AC6-9336B517C35A}" destId="{6EA31183-B660-0F41-B55B-00AAB5261022}" srcOrd="2" destOrd="0" parTransId="{6B28975C-500B-AB4B-9528-AE61F4220A9D}" sibTransId="{5D51E1BA-4B96-4F45-BAC0-91E2AD830561}"/>
    <dgm:cxn modelId="{BB844BA0-0601-264E-916E-553F457DBD57}" type="presOf" srcId="{B8C65B09-5C43-BA47-ABAD-BFB08B70EFDC}" destId="{72AA54BA-3226-5E4C-8A4F-CD6E5386E88F}" srcOrd="1" destOrd="0" presId="urn:microsoft.com/office/officeart/2005/8/layout/list1"/>
    <dgm:cxn modelId="{58BDD9AC-3427-6B4D-A0EC-60AFCD828DF5}" type="presOf" srcId="{E88C3F13-44F7-8745-ABE2-AA6E59ECB012}" destId="{B0CA3641-AF4B-4948-8FFA-D2653C4B100D}" srcOrd="0" destOrd="0" presId="urn:microsoft.com/office/officeart/2005/8/layout/list1"/>
    <dgm:cxn modelId="{968D36C5-8741-EE44-B7A9-54E29CCCD543}" type="presOf" srcId="{93BA58C7-10C2-4E46-A1AA-255F1A75BFF7}" destId="{3C4E3847-3F7F-4C41-97F6-CB9133FED254}" srcOrd="0" destOrd="0" presId="urn:microsoft.com/office/officeart/2005/8/layout/list1"/>
    <dgm:cxn modelId="{648841C6-5626-A343-A20F-BA46D0CDEB1C}" type="presOf" srcId="{22CEB28E-98D7-ED40-8666-AFBBE484E55C}" destId="{680F443B-4225-A242-BFEE-4AC71CD29D41}" srcOrd="0" destOrd="0" presId="urn:microsoft.com/office/officeart/2005/8/layout/list1"/>
    <dgm:cxn modelId="{9A580FD2-2756-9C4C-BA9D-140614E5F9ED}" type="presOf" srcId="{5B38655D-E851-D043-9311-2D15FF3B5784}" destId="{7D00958F-2C27-144C-A3AB-72465DFC6414}" srcOrd="1" destOrd="0" presId="urn:microsoft.com/office/officeart/2005/8/layout/list1"/>
    <dgm:cxn modelId="{D00AB7D8-8D03-594A-A439-2B693D8CB18C}" srcId="{1B8D0F01-38EB-BE48-8AC6-9336B517C35A}" destId="{E88C3F13-44F7-8745-ABE2-AA6E59ECB012}" srcOrd="5" destOrd="0" parTransId="{599211F7-2F54-8943-8FFB-A199F6175261}" sibTransId="{D285195D-9478-054C-97F7-B3B5EA7978C8}"/>
    <dgm:cxn modelId="{649388EE-9B77-7E4C-BCA1-0ED2E6AB2F04}" type="presOf" srcId="{E88C3F13-44F7-8745-ABE2-AA6E59ECB012}" destId="{501702FD-9CFB-2B43-B7A1-1B2B202071EE}" srcOrd="1" destOrd="0" presId="urn:microsoft.com/office/officeart/2005/8/layout/list1"/>
    <dgm:cxn modelId="{C26B98F4-323B-5840-B57F-C532B524BCF4}" type="presOf" srcId="{93BA58C7-10C2-4E46-A1AA-255F1A75BFF7}" destId="{89A3000D-06AD-CE4F-A6F8-376103819514}" srcOrd="1" destOrd="0" presId="urn:microsoft.com/office/officeart/2005/8/layout/list1"/>
    <dgm:cxn modelId="{3EC11BB2-CD4A-5D4D-92EF-025A686BD4DD}" type="presParOf" srcId="{98AAEAD0-E735-F14F-A8F8-E58B1361A980}" destId="{C0E68D81-F889-5546-B9F2-565CCC5F7CBF}" srcOrd="0" destOrd="0" presId="urn:microsoft.com/office/officeart/2005/8/layout/list1"/>
    <dgm:cxn modelId="{242B3B89-BAB1-4541-94C6-15B7BFD49A40}" type="presParOf" srcId="{C0E68D81-F889-5546-B9F2-565CCC5F7CBF}" destId="{3C4E3847-3F7F-4C41-97F6-CB9133FED254}" srcOrd="0" destOrd="0" presId="urn:microsoft.com/office/officeart/2005/8/layout/list1"/>
    <dgm:cxn modelId="{86E684EA-0B43-BB40-9973-6D723F66E72B}" type="presParOf" srcId="{C0E68D81-F889-5546-B9F2-565CCC5F7CBF}" destId="{89A3000D-06AD-CE4F-A6F8-376103819514}" srcOrd="1" destOrd="0" presId="urn:microsoft.com/office/officeart/2005/8/layout/list1"/>
    <dgm:cxn modelId="{606F3EF5-C65F-9C4F-9D0D-C098A36FFD0A}" type="presParOf" srcId="{98AAEAD0-E735-F14F-A8F8-E58B1361A980}" destId="{C46EC670-17CC-CF42-B539-ED41ED0EBFCF}" srcOrd="1" destOrd="0" presId="urn:microsoft.com/office/officeart/2005/8/layout/list1"/>
    <dgm:cxn modelId="{3B13EB01-B6EC-C54B-937E-CA9B8B2CEB19}" type="presParOf" srcId="{98AAEAD0-E735-F14F-A8F8-E58B1361A980}" destId="{EE7ED0A8-A8E5-2540-8887-42FB37414D1D}" srcOrd="2" destOrd="0" presId="urn:microsoft.com/office/officeart/2005/8/layout/list1"/>
    <dgm:cxn modelId="{EE630824-B06A-CD43-8DEE-10D5D0E2B4F2}" type="presParOf" srcId="{98AAEAD0-E735-F14F-A8F8-E58B1361A980}" destId="{B37DD347-416A-5A4B-BAC2-23E2A25C8CDE}" srcOrd="3" destOrd="0" presId="urn:microsoft.com/office/officeart/2005/8/layout/list1"/>
    <dgm:cxn modelId="{7FBF833B-618F-CE47-B8A1-5ECEFF1F745F}" type="presParOf" srcId="{98AAEAD0-E735-F14F-A8F8-E58B1361A980}" destId="{8DE5ACF9-B752-5548-9911-C776BBD4586D}" srcOrd="4" destOrd="0" presId="urn:microsoft.com/office/officeart/2005/8/layout/list1"/>
    <dgm:cxn modelId="{91CC4059-D0EF-B14C-9140-EA9796A4C2DA}" type="presParOf" srcId="{8DE5ACF9-B752-5548-9911-C776BBD4586D}" destId="{680F443B-4225-A242-BFEE-4AC71CD29D41}" srcOrd="0" destOrd="0" presId="urn:microsoft.com/office/officeart/2005/8/layout/list1"/>
    <dgm:cxn modelId="{7AF14B24-27A8-5247-8E35-57E49B4587FB}" type="presParOf" srcId="{8DE5ACF9-B752-5548-9911-C776BBD4586D}" destId="{20200BEE-E350-2D4D-B519-EB68B7ACFE54}" srcOrd="1" destOrd="0" presId="urn:microsoft.com/office/officeart/2005/8/layout/list1"/>
    <dgm:cxn modelId="{B563086F-53CB-E640-A64F-EA84E027B556}" type="presParOf" srcId="{98AAEAD0-E735-F14F-A8F8-E58B1361A980}" destId="{2A7D4F9B-D88A-334B-AB34-8A5508FBF53E}" srcOrd="5" destOrd="0" presId="urn:microsoft.com/office/officeart/2005/8/layout/list1"/>
    <dgm:cxn modelId="{F7DBB51E-CF26-2B48-BFD1-181E182D5E5E}" type="presParOf" srcId="{98AAEAD0-E735-F14F-A8F8-E58B1361A980}" destId="{D8B955CF-145F-7A4D-81E4-8588170C6E2F}" srcOrd="6" destOrd="0" presId="urn:microsoft.com/office/officeart/2005/8/layout/list1"/>
    <dgm:cxn modelId="{5EF2B29A-FAB1-6B4C-B0E5-4706CF135760}" type="presParOf" srcId="{98AAEAD0-E735-F14F-A8F8-E58B1361A980}" destId="{0514C4CF-0506-0047-898D-DAC06A71C2D4}" srcOrd="7" destOrd="0" presId="urn:microsoft.com/office/officeart/2005/8/layout/list1"/>
    <dgm:cxn modelId="{BF7FBA8B-1D54-4549-B70E-50F621C4AD5C}" type="presParOf" srcId="{98AAEAD0-E735-F14F-A8F8-E58B1361A980}" destId="{481D690B-BCDD-8743-8161-5276AB71F320}" srcOrd="8" destOrd="0" presId="urn:microsoft.com/office/officeart/2005/8/layout/list1"/>
    <dgm:cxn modelId="{2B93655C-4805-B54F-8EFD-C2C15B5A7ABF}" type="presParOf" srcId="{481D690B-BCDD-8743-8161-5276AB71F320}" destId="{ABDCD9AB-0AE0-9747-9EE5-FA2097E80DE2}" srcOrd="0" destOrd="0" presId="urn:microsoft.com/office/officeart/2005/8/layout/list1"/>
    <dgm:cxn modelId="{1BE8900C-425D-E945-8C76-B06408ECAE68}" type="presParOf" srcId="{481D690B-BCDD-8743-8161-5276AB71F320}" destId="{50AB147D-A81F-DD4D-B2E3-87BE7BA74575}" srcOrd="1" destOrd="0" presId="urn:microsoft.com/office/officeart/2005/8/layout/list1"/>
    <dgm:cxn modelId="{0262AAD9-5801-474D-8A39-5EC8FC501448}" type="presParOf" srcId="{98AAEAD0-E735-F14F-A8F8-E58B1361A980}" destId="{93AA8FF9-9D8C-9A42-AD85-64A01D9A9796}" srcOrd="9" destOrd="0" presId="urn:microsoft.com/office/officeart/2005/8/layout/list1"/>
    <dgm:cxn modelId="{80C1D6FB-A193-1B47-A25C-0D278AB84D17}" type="presParOf" srcId="{98AAEAD0-E735-F14F-A8F8-E58B1361A980}" destId="{722796F0-064F-FF4A-929F-C93EA62ED1F1}" srcOrd="10" destOrd="0" presId="urn:microsoft.com/office/officeart/2005/8/layout/list1"/>
    <dgm:cxn modelId="{DB1429B3-EA0A-D542-A734-C42D72214DB4}" type="presParOf" srcId="{98AAEAD0-E735-F14F-A8F8-E58B1361A980}" destId="{F4B73E6D-B93C-424F-BB62-540A22BD1D25}" srcOrd="11" destOrd="0" presId="urn:microsoft.com/office/officeart/2005/8/layout/list1"/>
    <dgm:cxn modelId="{414B2D8A-1D99-034C-9F54-C86A94256848}" type="presParOf" srcId="{98AAEAD0-E735-F14F-A8F8-E58B1361A980}" destId="{E7DC21F4-39B7-564F-8175-E7D23D093DFD}" srcOrd="12" destOrd="0" presId="urn:microsoft.com/office/officeart/2005/8/layout/list1"/>
    <dgm:cxn modelId="{33AF4A1A-5F42-C64E-B9F3-A5E9FE1A43E7}" type="presParOf" srcId="{E7DC21F4-39B7-564F-8175-E7D23D093DFD}" destId="{352043C2-3D43-6C42-BCEF-97330B390412}" srcOrd="0" destOrd="0" presId="urn:microsoft.com/office/officeart/2005/8/layout/list1"/>
    <dgm:cxn modelId="{17AA3649-652E-1E49-B8E3-3103B62A7231}" type="presParOf" srcId="{E7DC21F4-39B7-564F-8175-E7D23D093DFD}" destId="{7D00958F-2C27-144C-A3AB-72465DFC6414}" srcOrd="1" destOrd="0" presId="urn:microsoft.com/office/officeart/2005/8/layout/list1"/>
    <dgm:cxn modelId="{19040C73-CB93-D742-9443-C9E2E79C83A0}" type="presParOf" srcId="{98AAEAD0-E735-F14F-A8F8-E58B1361A980}" destId="{A3D0DC01-4413-DB4D-8B60-0F451B1DAB76}" srcOrd="13" destOrd="0" presId="urn:microsoft.com/office/officeart/2005/8/layout/list1"/>
    <dgm:cxn modelId="{69372BD9-52A4-6D4F-8456-A18FF90838E3}" type="presParOf" srcId="{98AAEAD0-E735-F14F-A8F8-E58B1361A980}" destId="{238626D2-3112-4F4B-88B1-101E0987F68E}" srcOrd="14" destOrd="0" presId="urn:microsoft.com/office/officeart/2005/8/layout/list1"/>
    <dgm:cxn modelId="{62FA29B1-EB32-BF43-B122-4B2A1E639D02}" type="presParOf" srcId="{98AAEAD0-E735-F14F-A8F8-E58B1361A980}" destId="{1ABC2B89-7A0F-5440-BA41-33F718D4C184}" srcOrd="15" destOrd="0" presId="urn:microsoft.com/office/officeart/2005/8/layout/list1"/>
    <dgm:cxn modelId="{B7A72C27-44F9-0C48-9596-5A5E54E60C76}" type="presParOf" srcId="{98AAEAD0-E735-F14F-A8F8-E58B1361A980}" destId="{E3370E19-5928-7D4F-A2D9-359FDD9822D1}" srcOrd="16" destOrd="0" presId="urn:microsoft.com/office/officeart/2005/8/layout/list1"/>
    <dgm:cxn modelId="{A94BB9B5-17EA-8241-A1A1-C3D7FEC3FAB0}" type="presParOf" srcId="{E3370E19-5928-7D4F-A2D9-359FDD9822D1}" destId="{36CABA84-2B3F-3647-808F-4DF069263D46}" srcOrd="0" destOrd="0" presId="urn:microsoft.com/office/officeart/2005/8/layout/list1"/>
    <dgm:cxn modelId="{CB6FCB97-D0F1-974D-8CB2-20BEE30F399B}" type="presParOf" srcId="{E3370E19-5928-7D4F-A2D9-359FDD9822D1}" destId="{72AA54BA-3226-5E4C-8A4F-CD6E5386E88F}" srcOrd="1" destOrd="0" presId="urn:microsoft.com/office/officeart/2005/8/layout/list1"/>
    <dgm:cxn modelId="{9AA722C2-B04C-2041-A336-8E548D8499E4}" type="presParOf" srcId="{98AAEAD0-E735-F14F-A8F8-E58B1361A980}" destId="{14DFC804-76BD-FC46-91D5-995C637D121C}" srcOrd="17" destOrd="0" presId="urn:microsoft.com/office/officeart/2005/8/layout/list1"/>
    <dgm:cxn modelId="{AEA69C40-6BF3-5C44-87C7-A32887E18865}" type="presParOf" srcId="{98AAEAD0-E735-F14F-A8F8-E58B1361A980}" destId="{734FD529-552C-884D-9EF7-BF6A071A0F14}" srcOrd="18" destOrd="0" presId="urn:microsoft.com/office/officeart/2005/8/layout/list1"/>
    <dgm:cxn modelId="{74CF25C0-49FB-0D4C-93CF-7E15604ABBB9}" type="presParOf" srcId="{98AAEAD0-E735-F14F-A8F8-E58B1361A980}" destId="{00E681FA-F5D7-DA4D-9ED7-253206CAE8EF}" srcOrd="19" destOrd="0" presId="urn:microsoft.com/office/officeart/2005/8/layout/list1"/>
    <dgm:cxn modelId="{2B0DEABE-C484-AB49-A414-0309D414B7AB}" type="presParOf" srcId="{98AAEAD0-E735-F14F-A8F8-E58B1361A980}" destId="{C4D3AF5A-CFD1-A743-A5A6-A2E67A03692B}" srcOrd="20" destOrd="0" presId="urn:microsoft.com/office/officeart/2005/8/layout/list1"/>
    <dgm:cxn modelId="{540F5F83-5826-AF4B-976A-34DF537C8195}" type="presParOf" srcId="{C4D3AF5A-CFD1-A743-A5A6-A2E67A03692B}" destId="{B0CA3641-AF4B-4948-8FFA-D2653C4B100D}" srcOrd="0" destOrd="0" presId="urn:microsoft.com/office/officeart/2005/8/layout/list1"/>
    <dgm:cxn modelId="{C26CB7F7-EECD-E048-B71E-A6FAC1DA1E4E}" type="presParOf" srcId="{C4D3AF5A-CFD1-A743-A5A6-A2E67A03692B}" destId="{501702FD-9CFB-2B43-B7A1-1B2B202071EE}" srcOrd="1" destOrd="0" presId="urn:microsoft.com/office/officeart/2005/8/layout/list1"/>
    <dgm:cxn modelId="{AD2FA87D-E56A-C643-8E0E-78EDC8804EE5}" type="presParOf" srcId="{98AAEAD0-E735-F14F-A8F8-E58B1361A980}" destId="{1F19E800-0802-F24C-A185-473D9F5C7681}" srcOrd="21" destOrd="0" presId="urn:microsoft.com/office/officeart/2005/8/layout/list1"/>
    <dgm:cxn modelId="{2BE45977-F673-2D45-A8CD-5781014C73E6}" type="presParOf" srcId="{98AAEAD0-E735-F14F-A8F8-E58B1361A980}" destId="{3840D70C-07AF-4E43-B380-3C130387ADD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2E0E7-F1D6-5545-A47B-3257820C723D}">
      <dsp:nvSpPr>
        <dsp:cNvPr id="0" name=""/>
        <dsp:cNvSpPr/>
      </dsp:nvSpPr>
      <dsp:spPr>
        <a:xfrm>
          <a:off x="-5291855" y="-810449"/>
          <a:ext cx="6301418" cy="6301418"/>
        </a:xfrm>
        <a:prstGeom prst="blockArc">
          <a:avLst>
            <a:gd name="adj1" fmla="val 18900000"/>
            <a:gd name="adj2" fmla="val 2700000"/>
            <a:gd name="adj3" fmla="val 343"/>
          </a:avLst>
        </a:pr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A1B83-5650-E64C-B832-7FED3D07230C}">
      <dsp:nvSpPr>
        <dsp:cNvPr id="0" name=""/>
        <dsp:cNvSpPr/>
      </dsp:nvSpPr>
      <dsp:spPr>
        <a:xfrm>
          <a:off x="376449" y="246476"/>
          <a:ext cx="8016826" cy="492765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113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u="none" kern="1200" dirty="0"/>
            <a:t>процессы интеграции и глобализации</a:t>
          </a:r>
        </a:p>
      </dsp:txBody>
      <dsp:txXfrm>
        <a:off x="376449" y="246476"/>
        <a:ext cx="8016826" cy="492765"/>
      </dsp:txXfrm>
    </dsp:sp>
    <dsp:sp modelId="{B79ABDBD-8418-1549-B172-9D903219E668}">
      <dsp:nvSpPr>
        <dsp:cNvPr id="0" name=""/>
        <dsp:cNvSpPr/>
      </dsp:nvSpPr>
      <dsp:spPr>
        <a:xfrm>
          <a:off x="68470" y="184880"/>
          <a:ext cx="615956" cy="615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1721F-E434-9741-912F-F69F46934BA2}">
      <dsp:nvSpPr>
        <dsp:cNvPr id="0" name=""/>
        <dsp:cNvSpPr/>
      </dsp:nvSpPr>
      <dsp:spPr>
        <a:xfrm>
          <a:off x="781782" y="985530"/>
          <a:ext cx="7611493" cy="492765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113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u="none" kern="1200" dirty="0"/>
            <a:t>попытка США удержать систему однополярного мира</a:t>
          </a:r>
        </a:p>
      </dsp:txBody>
      <dsp:txXfrm>
        <a:off x="781782" y="985530"/>
        <a:ext cx="7611493" cy="492765"/>
      </dsp:txXfrm>
    </dsp:sp>
    <dsp:sp modelId="{A4004675-58AE-CE48-A5ED-A40595A9F620}">
      <dsp:nvSpPr>
        <dsp:cNvPr id="0" name=""/>
        <dsp:cNvSpPr/>
      </dsp:nvSpPr>
      <dsp:spPr>
        <a:xfrm>
          <a:off x="473804" y="923934"/>
          <a:ext cx="615956" cy="615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B7377-2834-1847-9188-62BF24D8BCB5}">
      <dsp:nvSpPr>
        <dsp:cNvPr id="0" name=""/>
        <dsp:cNvSpPr/>
      </dsp:nvSpPr>
      <dsp:spPr>
        <a:xfrm>
          <a:off x="967130" y="1724584"/>
          <a:ext cx="7426145" cy="492765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113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u="none" kern="1200" dirty="0"/>
            <a:t>развитие исламского фактора</a:t>
          </a:r>
        </a:p>
      </dsp:txBody>
      <dsp:txXfrm>
        <a:off x="967130" y="1724584"/>
        <a:ext cx="7426145" cy="492765"/>
      </dsp:txXfrm>
    </dsp:sp>
    <dsp:sp modelId="{4A634350-7FE1-2C48-90BF-F3165ABD2693}">
      <dsp:nvSpPr>
        <dsp:cNvPr id="0" name=""/>
        <dsp:cNvSpPr/>
      </dsp:nvSpPr>
      <dsp:spPr>
        <a:xfrm>
          <a:off x="659152" y="1662988"/>
          <a:ext cx="615956" cy="615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8407E-586F-AD49-9EED-3E07156A6F2A}">
      <dsp:nvSpPr>
        <dsp:cNvPr id="0" name=""/>
        <dsp:cNvSpPr/>
      </dsp:nvSpPr>
      <dsp:spPr>
        <a:xfrm>
          <a:off x="967130" y="2463170"/>
          <a:ext cx="7426145" cy="492765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113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u="none" kern="1200" dirty="0"/>
            <a:t>угроза применения оружия массового уничтожения </a:t>
          </a:r>
        </a:p>
      </dsp:txBody>
      <dsp:txXfrm>
        <a:off x="967130" y="2463170"/>
        <a:ext cx="7426145" cy="492765"/>
      </dsp:txXfrm>
    </dsp:sp>
    <dsp:sp modelId="{B47EE157-B43E-9E49-90B5-025C4AC2B7AF}">
      <dsp:nvSpPr>
        <dsp:cNvPr id="0" name=""/>
        <dsp:cNvSpPr/>
      </dsp:nvSpPr>
      <dsp:spPr>
        <a:xfrm>
          <a:off x="659152" y="2401574"/>
          <a:ext cx="615956" cy="615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9CC22-6F45-9E46-9B57-1D3ED7DE9D15}">
      <dsp:nvSpPr>
        <dsp:cNvPr id="0" name=""/>
        <dsp:cNvSpPr/>
      </dsp:nvSpPr>
      <dsp:spPr>
        <a:xfrm>
          <a:off x="781782" y="3202224"/>
          <a:ext cx="7611493" cy="492765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113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u="none" kern="1200" dirty="0"/>
            <a:t>упадок традиционных ценностей</a:t>
          </a:r>
        </a:p>
      </dsp:txBody>
      <dsp:txXfrm>
        <a:off x="781782" y="3202224"/>
        <a:ext cx="7611493" cy="492765"/>
      </dsp:txXfrm>
    </dsp:sp>
    <dsp:sp modelId="{65ED9C09-0C97-1F46-9E83-5CFF06DF7863}">
      <dsp:nvSpPr>
        <dsp:cNvPr id="0" name=""/>
        <dsp:cNvSpPr/>
      </dsp:nvSpPr>
      <dsp:spPr>
        <a:xfrm>
          <a:off x="473804" y="3140628"/>
          <a:ext cx="615956" cy="615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F75E6-C606-1F4D-9E34-FA262334FBC7}">
      <dsp:nvSpPr>
        <dsp:cNvPr id="0" name=""/>
        <dsp:cNvSpPr/>
      </dsp:nvSpPr>
      <dsp:spPr>
        <a:xfrm>
          <a:off x="376449" y="3941278"/>
          <a:ext cx="8016826" cy="492765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9113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u="none" kern="1200" dirty="0"/>
            <a:t>роботизация общества</a:t>
          </a:r>
        </a:p>
      </dsp:txBody>
      <dsp:txXfrm>
        <a:off x="376449" y="3941278"/>
        <a:ext cx="8016826" cy="492765"/>
      </dsp:txXfrm>
    </dsp:sp>
    <dsp:sp modelId="{77A48441-90CB-6946-8F12-AA8EB5EC95EB}">
      <dsp:nvSpPr>
        <dsp:cNvPr id="0" name=""/>
        <dsp:cNvSpPr/>
      </dsp:nvSpPr>
      <dsp:spPr>
        <a:xfrm>
          <a:off x="68470" y="3879683"/>
          <a:ext cx="615956" cy="615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5A38F-8BA0-405E-B930-1DB080EE763D}">
      <dsp:nvSpPr>
        <dsp:cNvPr id="0" name=""/>
        <dsp:cNvSpPr/>
      </dsp:nvSpPr>
      <dsp:spPr>
        <a:xfrm>
          <a:off x="2352371" y="1844838"/>
          <a:ext cx="4331787" cy="3210053"/>
        </a:xfrm>
        <a:prstGeom prst="ellipse">
          <a:avLst/>
        </a:prstGeom>
        <a:solidFill>
          <a:schemeClr val="accent1">
            <a:shade val="80000"/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2400" b="1" kern="1200" dirty="0"/>
            <a:t>Национальные приоритеты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2400" b="1" kern="1200" dirty="0"/>
            <a:t>России                      ( Стратегия НБ - 2021)</a:t>
          </a:r>
          <a:endParaRPr lang="ru-RU" sz="2400" kern="1200" dirty="0"/>
        </a:p>
      </dsp:txBody>
      <dsp:txXfrm>
        <a:off x="2986747" y="2314939"/>
        <a:ext cx="3063035" cy="2269851"/>
      </dsp:txXfrm>
    </dsp:sp>
    <dsp:sp modelId="{3F340FDD-8F02-48CB-8652-3B37546F98E8}">
      <dsp:nvSpPr>
        <dsp:cNvPr id="0" name=""/>
        <dsp:cNvSpPr/>
      </dsp:nvSpPr>
      <dsp:spPr>
        <a:xfrm>
          <a:off x="3511617" y="36965"/>
          <a:ext cx="1869244" cy="1869244"/>
        </a:xfrm>
        <a:prstGeom prst="ellipse">
          <a:avLst/>
        </a:prstGeom>
        <a:solidFill>
          <a:schemeClr val="accent1">
            <a:shade val="80000"/>
            <a:alpha val="50000"/>
            <a:hueOff val="-50020"/>
            <a:satOff val="2232"/>
            <a:lumOff val="28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Сбережение народа России и развитие человеческого потенциала</a:t>
          </a:r>
        </a:p>
      </dsp:txBody>
      <dsp:txXfrm>
        <a:off x="3785361" y="310709"/>
        <a:ext cx="1321756" cy="1321756"/>
      </dsp:txXfrm>
    </dsp:sp>
    <dsp:sp modelId="{034C9272-785A-4E11-9E27-475A5BBD9B9E}">
      <dsp:nvSpPr>
        <dsp:cNvPr id="0" name=""/>
        <dsp:cNvSpPr/>
      </dsp:nvSpPr>
      <dsp:spPr>
        <a:xfrm>
          <a:off x="5077810" y="607012"/>
          <a:ext cx="1869244" cy="1869244"/>
        </a:xfrm>
        <a:prstGeom prst="ellipse">
          <a:avLst/>
        </a:prstGeom>
        <a:solidFill>
          <a:schemeClr val="accent1">
            <a:shade val="80000"/>
            <a:alpha val="50000"/>
            <a:hueOff val="-100040"/>
            <a:satOff val="4464"/>
            <a:lumOff val="56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Оборона страны</a:t>
          </a:r>
        </a:p>
      </dsp:txBody>
      <dsp:txXfrm>
        <a:off x="5351554" y="880756"/>
        <a:ext cx="1321756" cy="1321756"/>
      </dsp:txXfrm>
    </dsp:sp>
    <dsp:sp modelId="{55E1796A-2116-4106-A62B-A25ADF91D38B}">
      <dsp:nvSpPr>
        <dsp:cNvPr id="0" name=""/>
        <dsp:cNvSpPr/>
      </dsp:nvSpPr>
      <dsp:spPr>
        <a:xfrm>
          <a:off x="5911164" y="2050424"/>
          <a:ext cx="1869244" cy="1869244"/>
        </a:xfrm>
        <a:prstGeom prst="ellipse">
          <a:avLst/>
        </a:prstGeom>
        <a:solidFill>
          <a:schemeClr val="accent1">
            <a:shade val="80000"/>
            <a:alpha val="50000"/>
            <a:hueOff val="-150060"/>
            <a:satOff val="6697"/>
            <a:lumOff val="84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Информационная безопасность</a:t>
          </a:r>
        </a:p>
      </dsp:txBody>
      <dsp:txXfrm>
        <a:off x="6184908" y="2324168"/>
        <a:ext cx="1321756" cy="1321756"/>
      </dsp:txXfrm>
    </dsp:sp>
    <dsp:sp modelId="{AC3F5169-79FF-45D9-9A03-2F9623E5F67B}">
      <dsp:nvSpPr>
        <dsp:cNvPr id="0" name=""/>
        <dsp:cNvSpPr/>
      </dsp:nvSpPr>
      <dsp:spPr>
        <a:xfrm>
          <a:off x="5621744" y="3691811"/>
          <a:ext cx="1869244" cy="1869244"/>
        </a:xfrm>
        <a:prstGeom prst="ellipse">
          <a:avLst/>
        </a:prstGeom>
        <a:solidFill>
          <a:schemeClr val="accent1">
            <a:shade val="80000"/>
            <a:alpha val="50000"/>
            <a:hueOff val="-200080"/>
            <a:satOff val="8929"/>
            <a:lumOff val="113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Экономическая безопасность</a:t>
          </a:r>
        </a:p>
      </dsp:txBody>
      <dsp:txXfrm>
        <a:off x="5895488" y="3965555"/>
        <a:ext cx="1321756" cy="1321756"/>
      </dsp:txXfrm>
    </dsp:sp>
    <dsp:sp modelId="{9AF78536-2AF9-4029-8185-4F8D392773C2}">
      <dsp:nvSpPr>
        <dsp:cNvPr id="0" name=""/>
        <dsp:cNvSpPr/>
      </dsp:nvSpPr>
      <dsp:spPr>
        <a:xfrm>
          <a:off x="4344971" y="4763150"/>
          <a:ext cx="1869244" cy="1869244"/>
        </a:xfrm>
        <a:prstGeom prst="ellipse">
          <a:avLst/>
        </a:prstGeom>
        <a:solidFill>
          <a:schemeClr val="accent1">
            <a:shade val="80000"/>
            <a:alpha val="50000"/>
            <a:hueOff val="-250099"/>
            <a:satOff val="11161"/>
            <a:lumOff val="141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Научно-технологическое развитие</a:t>
          </a:r>
        </a:p>
      </dsp:txBody>
      <dsp:txXfrm>
        <a:off x="4618715" y="5036894"/>
        <a:ext cx="1321756" cy="1321756"/>
      </dsp:txXfrm>
    </dsp:sp>
    <dsp:sp modelId="{2C1BAB2F-15F1-4F7F-9FF5-588992AA7188}">
      <dsp:nvSpPr>
        <dsp:cNvPr id="0" name=""/>
        <dsp:cNvSpPr/>
      </dsp:nvSpPr>
      <dsp:spPr>
        <a:xfrm>
          <a:off x="2678263" y="4763150"/>
          <a:ext cx="1869244" cy="1869244"/>
        </a:xfrm>
        <a:prstGeom prst="ellipse">
          <a:avLst/>
        </a:prstGeom>
        <a:solidFill>
          <a:schemeClr val="accent1">
            <a:shade val="80000"/>
            <a:alpha val="50000"/>
            <a:hueOff val="-300119"/>
            <a:satOff val="13393"/>
            <a:lumOff val="169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Государственная и общественная безопасность</a:t>
          </a:r>
        </a:p>
      </dsp:txBody>
      <dsp:txXfrm>
        <a:off x="2952007" y="5036894"/>
        <a:ext cx="1321756" cy="1321756"/>
      </dsp:txXfrm>
    </dsp:sp>
    <dsp:sp modelId="{C49F6E11-CF29-4F6D-9A1F-939577E77347}">
      <dsp:nvSpPr>
        <dsp:cNvPr id="0" name=""/>
        <dsp:cNvSpPr/>
      </dsp:nvSpPr>
      <dsp:spPr>
        <a:xfrm>
          <a:off x="1401491" y="3691811"/>
          <a:ext cx="1869244" cy="1869244"/>
        </a:xfrm>
        <a:prstGeom prst="ellipse">
          <a:avLst/>
        </a:prstGeom>
        <a:solidFill>
          <a:schemeClr val="accent1">
            <a:shade val="80000"/>
            <a:alpha val="50000"/>
            <a:hueOff val="-350139"/>
            <a:satOff val="15626"/>
            <a:lumOff val="198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Международное сотрудничество</a:t>
          </a:r>
        </a:p>
      </dsp:txBody>
      <dsp:txXfrm>
        <a:off x="1675235" y="3965555"/>
        <a:ext cx="1321756" cy="1321756"/>
      </dsp:txXfrm>
    </dsp:sp>
    <dsp:sp modelId="{7F064155-66A7-4E83-911D-7B8628E28526}">
      <dsp:nvSpPr>
        <dsp:cNvPr id="0" name=""/>
        <dsp:cNvSpPr/>
      </dsp:nvSpPr>
      <dsp:spPr>
        <a:xfrm>
          <a:off x="1112070" y="2050424"/>
          <a:ext cx="1869244" cy="1869244"/>
        </a:xfrm>
        <a:prstGeom prst="ellipse">
          <a:avLst/>
        </a:prstGeom>
        <a:solidFill>
          <a:schemeClr val="accent1">
            <a:shade val="80000"/>
            <a:alpha val="50000"/>
            <a:hueOff val="-400159"/>
            <a:satOff val="17858"/>
            <a:lumOff val="226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Защита традиционных российских духовно-нравственных ценностей</a:t>
          </a:r>
        </a:p>
      </dsp:txBody>
      <dsp:txXfrm>
        <a:off x="1385814" y="2324168"/>
        <a:ext cx="1321756" cy="1321756"/>
      </dsp:txXfrm>
    </dsp:sp>
    <dsp:sp modelId="{768AE4B0-C902-4C56-A4E3-FDA1A6A2C0FF}">
      <dsp:nvSpPr>
        <dsp:cNvPr id="0" name=""/>
        <dsp:cNvSpPr/>
      </dsp:nvSpPr>
      <dsp:spPr>
        <a:xfrm>
          <a:off x="1945424" y="607012"/>
          <a:ext cx="1869244" cy="1869244"/>
        </a:xfrm>
        <a:prstGeom prst="ellipse">
          <a:avLst/>
        </a:prstGeom>
        <a:solidFill>
          <a:schemeClr val="accent1">
            <a:shade val="80000"/>
            <a:alpha val="50000"/>
            <a:hueOff val="-450179"/>
            <a:satOff val="20090"/>
            <a:lumOff val="25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Экологическая безопасность </a:t>
          </a:r>
        </a:p>
      </dsp:txBody>
      <dsp:txXfrm>
        <a:off x="2219168" y="880756"/>
        <a:ext cx="1321756" cy="1321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7AC13-A91D-AA4A-938C-D36C56F17139}">
      <dsp:nvSpPr>
        <dsp:cNvPr id="0" name=""/>
        <dsp:cNvSpPr/>
      </dsp:nvSpPr>
      <dsp:spPr>
        <a:xfrm rot="10800000">
          <a:off x="1640374" y="1220"/>
          <a:ext cx="5889894" cy="62731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663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u="none" kern="1200" dirty="0"/>
            <a:t>геополитическое пространство</a:t>
          </a:r>
        </a:p>
      </dsp:txBody>
      <dsp:txXfrm rot="10800000">
        <a:off x="1797204" y="1220"/>
        <a:ext cx="5733064" cy="627319"/>
      </dsp:txXfrm>
    </dsp:sp>
    <dsp:sp modelId="{99EF1B6B-0B03-3047-BCBE-8FFB73AF46B8}">
      <dsp:nvSpPr>
        <dsp:cNvPr id="0" name=""/>
        <dsp:cNvSpPr/>
      </dsp:nvSpPr>
      <dsp:spPr>
        <a:xfrm>
          <a:off x="1326715" y="1220"/>
          <a:ext cx="627319" cy="62731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78D9147-8ABD-A247-A37E-552208D33799}">
      <dsp:nvSpPr>
        <dsp:cNvPr id="0" name=""/>
        <dsp:cNvSpPr/>
      </dsp:nvSpPr>
      <dsp:spPr>
        <a:xfrm rot="10800000">
          <a:off x="1640374" y="815798"/>
          <a:ext cx="5889894" cy="62731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663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u="none" kern="1200" dirty="0"/>
            <a:t>геополитическая ситуация</a:t>
          </a:r>
        </a:p>
      </dsp:txBody>
      <dsp:txXfrm rot="10800000">
        <a:off x="1797204" y="815798"/>
        <a:ext cx="5733064" cy="627319"/>
      </dsp:txXfrm>
    </dsp:sp>
    <dsp:sp modelId="{1BE448CF-E259-4A49-B7F3-7F078B76031A}">
      <dsp:nvSpPr>
        <dsp:cNvPr id="0" name=""/>
        <dsp:cNvSpPr/>
      </dsp:nvSpPr>
      <dsp:spPr>
        <a:xfrm>
          <a:off x="1326715" y="815798"/>
          <a:ext cx="627319" cy="62731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C1DAE3E-050B-4B43-B83D-6CE6CF33FD24}">
      <dsp:nvSpPr>
        <dsp:cNvPr id="0" name=""/>
        <dsp:cNvSpPr/>
      </dsp:nvSpPr>
      <dsp:spPr>
        <a:xfrm rot="10800000">
          <a:off x="1640374" y="1630377"/>
          <a:ext cx="5889894" cy="62731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663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u="none" kern="1200" dirty="0"/>
            <a:t>политический статус</a:t>
          </a:r>
        </a:p>
      </dsp:txBody>
      <dsp:txXfrm rot="10800000">
        <a:off x="1797204" y="1630377"/>
        <a:ext cx="5733064" cy="627319"/>
      </dsp:txXfrm>
    </dsp:sp>
    <dsp:sp modelId="{09403095-67F9-7C4F-B841-27706914E6C4}">
      <dsp:nvSpPr>
        <dsp:cNvPr id="0" name=""/>
        <dsp:cNvSpPr/>
      </dsp:nvSpPr>
      <dsp:spPr>
        <a:xfrm>
          <a:off x="1326715" y="1630377"/>
          <a:ext cx="627319" cy="62731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38AEFA4-2FA8-2242-94DE-4E38CF654D82}">
      <dsp:nvSpPr>
        <dsp:cNvPr id="0" name=""/>
        <dsp:cNvSpPr/>
      </dsp:nvSpPr>
      <dsp:spPr>
        <a:xfrm rot="10800000">
          <a:off x="1640374" y="2444956"/>
          <a:ext cx="5889894" cy="62731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663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u="none" kern="1200" dirty="0"/>
            <a:t>ресурсный статус</a:t>
          </a:r>
        </a:p>
      </dsp:txBody>
      <dsp:txXfrm rot="10800000">
        <a:off x="1797204" y="2444956"/>
        <a:ext cx="5733064" cy="627319"/>
      </dsp:txXfrm>
    </dsp:sp>
    <dsp:sp modelId="{7C1AB1AC-B7AD-9F48-B74E-BBEC53B4DBCE}">
      <dsp:nvSpPr>
        <dsp:cNvPr id="0" name=""/>
        <dsp:cNvSpPr/>
      </dsp:nvSpPr>
      <dsp:spPr>
        <a:xfrm>
          <a:off x="1326715" y="2444956"/>
          <a:ext cx="627319" cy="627319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E36D60-C8E4-6A44-A2EE-B872EB456034}">
      <dsp:nvSpPr>
        <dsp:cNvPr id="0" name=""/>
        <dsp:cNvSpPr/>
      </dsp:nvSpPr>
      <dsp:spPr>
        <a:xfrm rot="10800000">
          <a:off x="1640374" y="3259535"/>
          <a:ext cx="5889894" cy="62731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663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u="none" kern="1200" dirty="0"/>
            <a:t>экономический и технологический статус</a:t>
          </a:r>
        </a:p>
      </dsp:txBody>
      <dsp:txXfrm rot="10800000">
        <a:off x="1797204" y="3259535"/>
        <a:ext cx="5733064" cy="627319"/>
      </dsp:txXfrm>
    </dsp:sp>
    <dsp:sp modelId="{45BDB35D-4872-A449-AAD8-76FBF6B21EA9}">
      <dsp:nvSpPr>
        <dsp:cNvPr id="0" name=""/>
        <dsp:cNvSpPr/>
      </dsp:nvSpPr>
      <dsp:spPr>
        <a:xfrm>
          <a:off x="1326715" y="3259535"/>
          <a:ext cx="627319" cy="62731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10DC70C-D384-A74A-8868-165BD1930813}">
      <dsp:nvSpPr>
        <dsp:cNvPr id="0" name=""/>
        <dsp:cNvSpPr/>
      </dsp:nvSpPr>
      <dsp:spPr>
        <a:xfrm rot="10800000">
          <a:off x="1640374" y="4074113"/>
          <a:ext cx="5889894" cy="62731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663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u="none" kern="1200" dirty="0"/>
            <a:t>демографический ресурс</a:t>
          </a:r>
        </a:p>
      </dsp:txBody>
      <dsp:txXfrm rot="10800000">
        <a:off x="1797204" y="4074113"/>
        <a:ext cx="5733064" cy="627319"/>
      </dsp:txXfrm>
    </dsp:sp>
    <dsp:sp modelId="{194A801C-E21A-8B4C-A32F-F7A910E7364B}">
      <dsp:nvSpPr>
        <dsp:cNvPr id="0" name=""/>
        <dsp:cNvSpPr/>
      </dsp:nvSpPr>
      <dsp:spPr>
        <a:xfrm>
          <a:off x="1326715" y="4074113"/>
          <a:ext cx="627319" cy="627319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F7D8E5E-083B-EB4E-B0F0-81B1A883DFA0}">
      <dsp:nvSpPr>
        <dsp:cNvPr id="0" name=""/>
        <dsp:cNvSpPr/>
      </dsp:nvSpPr>
      <dsp:spPr>
        <a:xfrm rot="10800000">
          <a:off x="1640374" y="4888692"/>
          <a:ext cx="5889894" cy="62731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6630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u="none" kern="1200" dirty="0"/>
            <a:t>состояние военной организации государств</a:t>
          </a:r>
        </a:p>
      </dsp:txBody>
      <dsp:txXfrm rot="10800000">
        <a:off x="1797204" y="4888692"/>
        <a:ext cx="5733064" cy="627319"/>
      </dsp:txXfrm>
    </dsp:sp>
    <dsp:sp modelId="{325751A9-1455-7143-8CD7-41E40D7E73D5}">
      <dsp:nvSpPr>
        <dsp:cNvPr id="0" name=""/>
        <dsp:cNvSpPr/>
      </dsp:nvSpPr>
      <dsp:spPr>
        <a:xfrm>
          <a:off x="1326715" y="4888692"/>
          <a:ext cx="627319" cy="62731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381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724A1-DCD4-E647-86C5-B4BCC97C83ED}">
      <dsp:nvSpPr>
        <dsp:cNvPr id="0" name=""/>
        <dsp:cNvSpPr/>
      </dsp:nvSpPr>
      <dsp:spPr>
        <a:xfrm>
          <a:off x="1820488" y="-25213"/>
          <a:ext cx="3787802" cy="208215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Вооруженные силы</a:t>
          </a:r>
        </a:p>
      </dsp:txBody>
      <dsp:txXfrm>
        <a:off x="1881472" y="35771"/>
        <a:ext cx="3665834" cy="1960183"/>
      </dsp:txXfrm>
    </dsp:sp>
    <dsp:sp modelId="{1123458D-EE1B-7C4F-9B39-2317C7F01B59}">
      <dsp:nvSpPr>
        <dsp:cNvPr id="0" name=""/>
        <dsp:cNvSpPr/>
      </dsp:nvSpPr>
      <dsp:spPr>
        <a:xfrm rot="3334764">
          <a:off x="4384053" y="2266663"/>
          <a:ext cx="692335" cy="46327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100" kern="1200"/>
        </a:p>
      </dsp:txBody>
      <dsp:txXfrm>
        <a:off x="4523037" y="2359319"/>
        <a:ext cx="414367" cy="277967"/>
      </dsp:txXfrm>
    </dsp:sp>
    <dsp:sp modelId="{46C2F166-869A-7F4D-940B-1AFD5F8965B3}">
      <dsp:nvSpPr>
        <dsp:cNvPr id="0" name=""/>
        <dsp:cNvSpPr/>
      </dsp:nvSpPr>
      <dsp:spPr>
        <a:xfrm>
          <a:off x="4009365" y="2939667"/>
          <a:ext cx="3638044" cy="23224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Военно-промышленный комплекс</a:t>
          </a:r>
        </a:p>
      </dsp:txBody>
      <dsp:txXfrm>
        <a:off x="4077388" y="3007690"/>
        <a:ext cx="3501998" cy="2186415"/>
      </dsp:txXfrm>
    </dsp:sp>
    <dsp:sp modelId="{A8C1706F-451F-2243-A05C-2DCD25EB2725}">
      <dsp:nvSpPr>
        <dsp:cNvPr id="0" name=""/>
        <dsp:cNvSpPr/>
      </dsp:nvSpPr>
      <dsp:spPr>
        <a:xfrm rot="10837638">
          <a:off x="3230513" y="3844605"/>
          <a:ext cx="692335" cy="46327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100" kern="1200"/>
        </a:p>
      </dsp:txBody>
      <dsp:txXfrm rot="10800000">
        <a:off x="3369497" y="3937261"/>
        <a:ext cx="414367" cy="277967"/>
      </dsp:txXfrm>
    </dsp:sp>
    <dsp:sp modelId="{B1F078C5-0D70-4B4B-989F-6D48020F266D}">
      <dsp:nvSpPr>
        <dsp:cNvPr id="0" name=""/>
        <dsp:cNvSpPr/>
      </dsp:nvSpPr>
      <dsp:spPr>
        <a:xfrm>
          <a:off x="-230585" y="2866078"/>
          <a:ext cx="3374583" cy="23739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Органы и учреждения государственной власти</a:t>
          </a:r>
        </a:p>
      </dsp:txBody>
      <dsp:txXfrm>
        <a:off x="-161055" y="2935608"/>
        <a:ext cx="3235523" cy="2234852"/>
      </dsp:txXfrm>
    </dsp:sp>
    <dsp:sp modelId="{A86E508D-E55F-8540-86EF-8CE1C4F3896A}">
      <dsp:nvSpPr>
        <dsp:cNvPr id="0" name=""/>
        <dsp:cNvSpPr/>
      </dsp:nvSpPr>
      <dsp:spPr>
        <a:xfrm rot="18397518">
          <a:off x="2293600" y="2229868"/>
          <a:ext cx="692335" cy="46327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100" kern="1200"/>
        </a:p>
      </dsp:txBody>
      <dsp:txXfrm>
        <a:off x="2432584" y="2322524"/>
        <a:ext cx="414367" cy="2779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EDF5C-6E96-E748-9F3D-C20B45432FF7}">
      <dsp:nvSpPr>
        <dsp:cNvPr id="0" name=""/>
        <dsp:cNvSpPr/>
      </dsp:nvSpPr>
      <dsp:spPr>
        <a:xfrm>
          <a:off x="0" y="0"/>
          <a:ext cx="5490944" cy="11588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Статус постоянного члена Совета безопасности ООН</a:t>
          </a:r>
        </a:p>
      </dsp:txBody>
      <dsp:txXfrm>
        <a:off x="33943" y="33943"/>
        <a:ext cx="4142486" cy="1091001"/>
      </dsp:txXfrm>
    </dsp:sp>
    <dsp:sp modelId="{A8A20B72-429A-7846-827A-0F1CB2DF3770}">
      <dsp:nvSpPr>
        <dsp:cNvPr id="0" name=""/>
        <dsp:cNvSpPr/>
      </dsp:nvSpPr>
      <dsp:spPr>
        <a:xfrm>
          <a:off x="459866" y="1369594"/>
          <a:ext cx="5490944" cy="11588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Членство  международных организациях  (БРИКС, ШОС, ОДКБ и др.)</a:t>
          </a:r>
        </a:p>
      </dsp:txBody>
      <dsp:txXfrm>
        <a:off x="493809" y="1403537"/>
        <a:ext cx="4209914" cy="1091001"/>
      </dsp:txXfrm>
    </dsp:sp>
    <dsp:sp modelId="{5F223B2D-FA97-D040-B902-2D7A579CEBA5}">
      <dsp:nvSpPr>
        <dsp:cNvPr id="0" name=""/>
        <dsp:cNvSpPr/>
      </dsp:nvSpPr>
      <dsp:spPr>
        <a:xfrm>
          <a:off x="912869" y="2739189"/>
          <a:ext cx="5490944" cy="11588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Вооруженные Силы с мощным ядерным потенциалом и новейшими средствами поражения, имеющие опыт ведения боевых действий</a:t>
          </a:r>
        </a:p>
      </dsp:txBody>
      <dsp:txXfrm>
        <a:off x="946812" y="2773132"/>
        <a:ext cx="4216778" cy="1091001"/>
      </dsp:txXfrm>
    </dsp:sp>
    <dsp:sp modelId="{A0CC0C1A-0F8E-2B4A-BC61-0328CCC8D5CA}">
      <dsp:nvSpPr>
        <dsp:cNvPr id="0" name=""/>
        <dsp:cNvSpPr/>
      </dsp:nvSpPr>
      <dsp:spPr>
        <a:xfrm>
          <a:off x="1372735" y="4108784"/>
          <a:ext cx="5490944" cy="11588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Самая большая территория с огромными природными богатствами и большой численностью, весьма образованного населения</a:t>
          </a:r>
        </a:p>
      </dsp:txBody>
      <dsp:txXfrm>
        <a:off x="1406678" y="4142727"/>
        <a:ext cx="4209914" cy="1091001"/>
      </dsp:txXfrm>
    </dsp:sp>
    <dsp:sp modelId="{23965D29-7699-BA47-AE66-1A427AF094B7}">
      <dsp:nvSpPr>
        <dsp:cNvPr id="0" name=""/>
        <dsp:cNvSpPr/>
      </dsp:nvSpPr>
      <dsp:spPr>
        <a:xfrm>
          <a:off x="4737666" y="887602"/>
          <a:ext cx="753277" cy="753277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4907153" y="887602"/>
        <a:ext cx="414303" cy="566841"/>
      </dsp:txXfrm>
    </dsp:sp>
    <dsp:sp modelId="{279E362B-3983-0046-B00A-519C9CD75BB8}">
      <dsp:nvSpPr>
        <dsp:cNvPr id="0" name=""/>
        <dsp:cNvSpPr/>
      </dsp:nvSpPr>
      <dsp:spPr>
        <a:xfrm>
          <a:off x="5197533" y="2257197"/>
          <a:ext cx="753277" cy="753277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5367020" y="2257197"/>
        <a:ext cx="414303" cy="566841"/>
      </dsp:txXfrm>
    </dsp:sp>
    <dsp:sp modelId="{0E9ADD60-A5F9-4F4F-B8A2-7B39866FB7F2}">
      <dsp:nvSpPr>
        <dsp:cNvPr id="0" name=""/>
        <dsp:cNvSpPr/>
      </dsp:nvSpPr>
      <dsp:spPr>
        <a:xfrm>
          <a:off x="5650536" y="3626792"/>
          <a:ext cx="753277" cy="753277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5820023" y="3626792"/>
        <a:ext cx="414303" cy="5668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ED0A8-A8E5-2540-8887-42FB37414D1D}">
      <dsp:nvSpPr>
        <dsp:cNvPr id="0" name=""/>
        <dsp:cNvSpPr/>
      </dsp:nvSpPr>
      <dsp:spPr>
        <a:xfrm>
          <a:off x="0" y="354469"/>
          <a:ext cx="8134672" cy="42839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A3000D-06AD-CE4F-A6F8-376103819514}">
      <dsp:nvSpPr>
        <dsp:cNvPr id="0" name=""/>
        <dsp:cNvSpPr/>
      </dsp:nvSpPr>
      <dsp:spPr>
        <a:xfrm>
          <a:off x="406733" y="103549"/>
          <a:ext cx="7327273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30" tIns="0" rIns="2152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latin typeface="+mn-lt"/>
            </a:rPr>
            <a:t>Формирование справедливого и устойчивого мироустройства</a:t>
          </a:r>
        </a:p>
      </dsp:txBody>
      <dsp:txXfrm>
        <a:off x="431231" y="128047"/>
        <a:ext cx="7278277" cy="452844"/>
      </dsp:txXfrm>
    </dsp:sp>
    <dsp:sp modelId="{D8B955CF-145F-7A4D-81E4-8588170C6E2F}">
      <dsp:nvSpPr>
        <dsp:cNvPr id="0" name=""/>
        <dsp:cNvSpPr/>
      </dsp:nvSpPr>
      <dsp:spPr>
        <a:xfrm>
          <a:off x="0" y="1125589"/>
          <a:ext cx="8134672" cy="42839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00BEE-E350-2D4D-B519-EB68B7ACFE54}">
      <dsp:nvSpPr>
        <dsp:cNvPr id="0" name=""/>
        <dsp:cNvSpPr/>
      </dsp:nvSpPr>
      <dsp:spPr>
        <a:xfrm>
          <a:off x="406733" y="874669"/>
          <a:ext cx="7352954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30" tIns="0" rIns="2152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latin typeface="+mn-lt"/>
            </a:rPr>
            <a:t>Верховенство права в международных отношениях</a:t>
          </a:r>
          <a:endParaRPr lang="ru-RU" sz="1800" kern="1200" dirty="0">
            <a:latin typeface="+mn-lt"/>
          </a:endParaRPr>
        </a:p>
      </dsp:txBody>
      <dsp:txXfrm>
        <a:off x="431231" y="899167"/>
        <a:ext cx="7303958" cy="452844"/>
      </dsp:txXfrm>
    </dsp:sp>
    <dsp:sp modelId="{722796F0-064F-FF4A-929F-C93EA62ED1F1}">
      <dsp:nvSpPr>
        <dsp:cNvPr id="0" name=""/>
        <dsp:cNvSpPr/>
      </dsp:nvSpPr>
      <dsp:spPr>
        <a:xfrm>
          <a:off x="0" y="1896709"/>
          <a:ext cx="8134672" cy="42839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B147D-A81F-DD4D-B2E3-87BE7BA74575}">
      <dsp:nvSpPr>
        <dsp:cNvPr id="0" name=""/>
        <dsp:cNvSpPr/>
      </dsp:nvSpPr>
      <dsp:spPr>
        <a:xfrm>
          <a:off x="406733" y="1645789"/>
          <a:ext cx="7398451" cy="501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30" tIns="0" rIns="2152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latin typeface="+mn-lt"/>
            </a:rPr>
            <a:t>Укрепление международного мира и безопасности</a:t>
          </a:r>
          <a:endParaRPr lang="ru-RU" sz="1800" kern="1200" dirty="0">
            <a:latin typeface="+mn-lt"/>
          </a:endParaRPr>
        </a:p>
      </dsp:txBody>
      <dsp:txXfrm>
        <a:off x="431231" y="1670287"/>
        <a:ext cx="7349455" cy="452844"/>
      </dsp:txXfrm>
    </dsp:sp>
    <dsp:sp modelId="{238626D2-3112-4F4B-88B1-101E0987F68E}">
      <dsp:nvSpPr>
        <dsp:cNvPr id="0" name=""/>
        <dsp:cNvSpPr/>
      </dsp:nvSpPr>
      <dsp:spPr>
        <a:xfrm>
          <a:off x="0" y="2825422"/>
          <a:ext cx="8134672" cy="42839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0958F-2C27-144C-A3AB-72465DFC6414}">
      <dsp:nvSpPr>
        <dsp:cNvPr id="0" name=""/>
        <dsp:cNvSpPr/>
      </dsp:nvSpPr>
      <dsp:spPr>
        <a:xfrm>
          <a:off x="406733" y="2416909"/>
          <a:ext cx="7399704" cy="6594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30" tIns="0" rIns="2152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latin typeface="+mn-lt"/>
            </a:rPr>
            <a:t>Охрана окружающей среды и глобальное здравоохранение</a:t>
          </a:r>
          <a:endParaRPr lang="ru-RU" sz="1800" kern="1200" dirty="0">
            <a:latin typeface="+mn-lt"/>
          </a:endParaRPr>
        </a:p>
      </dsp:txBody>
      <dsp:txXfrm>
        <a:off x="438924" y="2449100"/>
        <a:ext cx="7335322" cy="595050"/>
      </dsp:txXfrm>
    </dsp:sp>
    <dsp:sp modelId="{734FD529-552C-884D-9EF7-BF6A071A0F14}">
      <dsp:nvSpPr>
        <dsp:cNvPr id="0" name=""/>
        <dsp:cNvSpPr/>
      </dsp:nvSpPr>
      <dsp:spPr>
        <a:xfrm>
          <a:off x="0" y="3852746"/>
          <a:ext cx="8134672" cy="42839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A54BA-3226-5E4C-8A4F-CD6E5386E88F}">
      <dsp:nvSpPr>
        <dsp:cNvPr id="0" name=""/>
        <dsp:cNvSpPr/>
      </dsp:nvSpPr>
      <dsp:spPr>
        <a:xfrm>
          <a:off x="354667" y="3427166"/>
          <a:ext cx="7399704" cy="75804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30" tIns="0" rIns="2152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latin typeface="+mn-lt"/>
            </a:rPr>
            <a:t>Защита российских граждан, проживающим за рубежом, международное сотрудничество в сфере прав человека</a:t>
          </a:r>
          <a:endParaRPr lang="ru-RU" sz="1800" kern="1200" dirty="0">
            <a:latin typeface="+mn-lt"/>
          </a:endParaRPr>
        </a:p>
      </dsp:txBody>
      <dsp:txXfrm>
        <a:off x="391672" y="3464171"/>
        <a:ext cx="7325694" cy="684034"/>
      </dsp:txXfrm>
    </dsp:sp>
    <dsp:sp modelId="{3840D70C-07AF-4E43-B380-3C130387ADD2}">
      <dsp:nvSpPr>
        <dsp:cNvPr id="0" name=""/>
        <dsp:cNvSpPr/>
      </dsp:nvSpPr>
      <dsp:spPr>
        <a:xfrm>
          <a:off x="0" y="4940658"/>
          <a:ext cx="8134672" cy="42839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702FD-9CFB-2B43-B7A1-1B2B202071EE}">
      <dsp:nvSpPr>
        <dsp:cNvPr id="0" name=""/>
        <dsp:cNvSpPr/>
      </dsp:nvSpPr>
      <dsp:spPr>
        <a:xfrm>
          <a:off x="426045" y="4447284"/>
          <a:ext cx="7363602" cy="81863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230" tIns="0" rIns="21523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>
              <a:latin typeface="+mn-lt"/>
            </a:rPr>
            <a:t>Информационное сопровождение внешнеполитической деятельности Российской Федерации</a:t>
          </a:r>
          <a:endParaRPr lang="ru-RU" sz="1800" kern="1200" dirty="0">
            <a:latin typeface="+mn-lt"/>
          </a:endParaRPr>
        </a:p>
      </dsp:txBody>
      <dsp:txXfrm>
        <a:off x="466007" y="4487246"/>
        <a:ext cx="7283678" cy="738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CC76F-51F4-4464-9758-171805541583}" type="datetimeFigureOut">
              <a:rPr lang="ru-RU" smtClean="0"/>
              <a:t>02.08.2024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1" y="9374188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9ACC5-930D-4B23-B639-D2A244A71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384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8FED87-4DD6-4C36-B6A4-30128901E4B1}" type="datetimeFigureOut">
              <a:rPr lang="ru-RU"/>
              <a:pPr>
                <a:defRPr/>
              </a:pPr>
              <a:t>02.08.2024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3577" y="4688006"/>
            <a:ext cx="5388610" cy="444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15374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C5B02B-3277-4FD8-9D88-7DE91508C33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005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C5B02B-3277-4FD8-9D88-7DE91508C33F}" type="slidenum">
              <a:rPr lang="ru-RU" smtClean="0"/>
              <a:pPr>
                <a:defRPr/>
              </a:pPr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364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5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040F9-E480-4862-BF81-9616D1164581}" type="datetimeFigureOut">
              <a:rPr lang="ru-RU"/>
              <a:pPr>
                <a:defRPr/>
              </a:pPr>
              <a:t>02.08.2024</a:t>
            </a:fld>
            <a:endParaRPr lang="ru-RU" dirty="0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9BCCE-626D-47B7-B941-37552A237AD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70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68B67-5F1E-43AE-8A27-CDD352E91DA3}" type="datetimeFigureOut">
              <a:rPr lang="ru-RU"/>
              <a:pPr>
                <a:defRPr/>
              </a:pPr>
              <a:t>02.08.2024</a:t>
            </a:fld>
            <a:endParaRPr lang="ru-RU" dirty="0"/>
          </a:p>
        </p:txBody>
      </p:sp>
      <p:sp>
        <p:nvSpPr>
          <p:cNvPr id="7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C5959-DDE2-4549-953F-1661FF4FFDB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875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8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506E1-84B6-422C-9D83-DAC923D5459F}" type="datetimeFigureOut">
              <a:rPr lang="ru-RU"/>
              <a:pPr>
                <a:defRPr/>
              </a:pPr>
              <a:t>02.08.2024</a:t>
            </a:fld>
            <a:endParaRPr lang="ru-RU" dirty="0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466C1-4108-4D41-B78A-46FFE362615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212509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BC7AB-959F-4E91-8DF0-ABADDF7F19D2}" type="datetimeFigureOut">
              <a:rPr lang="ru-RU"/>
              <a:pPr>
                <a:defRPr/>
              </a:pPr>
              <a:t>02.08.2024</a:t>
            </a:fld>
            <a:endParaRPr lang="ru-RU" dirty="0"/>
          </a:p>
        </p:txBody>
      </p:sp>
      <p:sp>
        <p:nvSpPr>
          <p:cNvPr id="7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7CD90-7DEF-4B70-AAA8-9AC320E6357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84239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dirty="0"/>
              <a:t>Вставка рисунка</a:t>
            </a:r>
            <a:endParaRPr lang="en-US" noProof="0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13329-1C65-45D3-BB0A-AC1FF7F65A48}" type="datetimeFigureOut">
              <a:rPr lang="ru-RU"/>
              <a:pPr>
                <a:defRPr/>
              </a:pPr>
              <a:t>02.08.2024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E3FEC-B230-4240-8412-AF377C67A28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5394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E76E6-30E0-46AD-80BD-C4A7EF6BF1E8}" type="datetimeFigureOut">
              <a:rPr lang="ru-RU"/>
              <a:pPr>
                <a:defRPr/>
              </a:pPr>
              <a:t>02.08.2024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68070-795B-4334-8987-982EFF2C0F3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97644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6581-7D3F-4300-AD00-18D43E8048C7}" type="datetimeFigureOut">
              <a:rPr lang="ru-RU" smtClean="0"/>
              <a:pPr/>
              <a:t>02.08.2024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1E2E-D3F2-40D3-A033-18F6E8C6B76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8797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6581-7D3F-4300-AD00-18D43E8048C7}" type="datetimeFigureOut">
              <a:rPr lang="ru-RU" smtClean="0"/>
              <a:pPr/>
              <a:t>02.08.2024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D1E2E-D3F2-40D3-A033-18F6E8C6B76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75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Текст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3" name="Дата 3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1">
                    <a:shade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BB56D6B-45CE-4E87-AF0E-FEFA5FA74715}" type="datetimeFigureOut">
              <a:rPr lang="ru-RU"/>
              <a:pPr>
                <a:defRPr/>
              </a:pPr>
              <a:t>02.08.2024</a:t>
            </a:fld>
            <a:endParaRPr lang="ru-RU" dirty="0"/>
          </a:p>
        </p:txBody>
      </p:sp>
      <p:sp>
        <p:nvSpPr>
          <p:cNvPr id="14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1">
                    <a:shade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accent1">
                    <a:shade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F84C0DE-8756-4E81-B334-9DC0E9C7F41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3" r:id="rId5"/>
    <p:sldLayoutId id="2147483904" r:id="rId6"/>
    <p:sldLayoutId id="2147483909" r:id="rId7"/>
    <p:sldLayoutId id="2147483910" r:id="rId8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sz="2000" kern="1200">
          <a:solidFill>
            <a:schemeClr val="tx2"/>
          </a:solidFill>
          <a:latin typeface="Arial" charset="0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body" idx="4294967295"/>
          </p:nvPr>
        </p:nvSpPr>
        <p:spPr>
          <a:xfrm>
            <a:off x="215516" y="548680"/>
            <a:ext cx="8712967" cy="1755576"/>
          </a:xfrm>
        </p:spPr>
        <p:txBody>
          <a:bodyPr/>
          <a:lstStyle/>
          <a:p>
            <a:pPr algn="ctr">
              <a:lnSpc>
                <a:spcPct val="90000"/>
              </a:lnSpc>
              <a:buNone/>
            </a:pPr>
            <a:r>
              <a:rPr lang="ru-RU" sz="4000" b="1" dirty="0">
                <a:latin typeface="+mj-lt"/>
                <a:cs typeface="Times New Roman" pitchFamily="18" charset="0"/>
              </a:rPr>
              <a:t>Тема 17: </a:t>
            </a:r>
            <a:r>
              <a:rPr lang="ru-RU" sz="4000" b="1" dirty="0">
                <a:effectLst/>
                <a:latin typeface="+mj-lt"/>
                <a:ea typeface="Calibri" panose="020F0502020204030204" pitchFamily="34" charset="0"/>
              </a:rPr>
              <a:t>Военно-политическая подготовка</a:t>
            </a:r>
            <a:r>
              <a:rPr lang="ru-RU" sz="4000" b="1" dirty="0">
                <a:effectLst/>
                <a:latin typeface="+mj-lt"/>
              </a:rPr>
              <a:t> </a:t>
            </a:r>
            <a:endParaRPr lang="ru-RU" sz="4000" b="1" dirty="0">
              <a:latin typeface="+mj-lt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buFont typeface="Wingdings 2" pitchFamily="18" charset="2"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buFont typeface="Wingdings 2" pitchFamily="18" charset="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buFont typeface="Wingdings 2" pitchFamily="18" charset="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buFont typeface="Wingdings 2" pitchFamily="18" charset="2"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</a:pP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90000"/>
              </a:lnSpc>
              <a:buNone/>
            </a:pPr>
            <a:endParaRPr lang="ru-RU" sz="2800" dirty="0">
              <a:latin typeface="Times New Roman" pitchFamily="18" charset="0"/>
            </a:endParaRPr>
          </a:p>
        </p:txBody>
      </p:sp>
      <p:sp>
        <p:nvSpPr>
          <p:cNvPr id="2" name="AutoShape 6" descr="Стратегическое сдерживание и военно-политическая обстановка в мире | Центр  военно-политических исследований">
            <a:extLst>
              <a:ext uri="{FF2B5EF4-FFF2-40B4-BE49-F238E27FC236}">
                <a16:creationId xmlns:a16="http://schemas.microsoft.com/office/drawing/2014/main" id="{27DD8DA1-3B33-E3D0-FAB0-8FE5E4F8D9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3046133-94E7-7D35-2FF4-79B9E51D2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08" y="2304256"/>
            <a:ext cx="8028384" cy="409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4B90A500-C1D7-C5DD-41DE-C083EC8FC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404664"/>
            <a:ext cx="8219256" cy="3528392"/>
          </a:xfrm>
        </p:spPr>
        <p:txBody>
          <a:bodyPr/>
          <a:lstStyle/>
          <a:p>
            <a:pPr marL="0" indent="0">
              <a:buNone/>
            </a:pPr>
            <a:r>
              <a:rPr lang="ru-RU" b="1" u="sng" dirty="0">
                <a:solidFill>
                  <a:schemeClr val="tx1"/>
                </a:solidFill>
              </a:rPr>
              <a:t>Геополитика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sz="2800" dirty="0">
                <a:solidFill>
                  <a:schemeClr val="tx1"/>
                </a:solidFill>
              </a:rPr>
              <a:t>– это политологическая концепция, согласно которой политика государств, в основном внешняя, предопределяется географическими факторами (положением страны, природными ресурсами, климатом, народонаселением и др.).</a:t>
            </a:r>
          </a:p>
        </p:txBody>
      </p:sp>
      <p:pic>
        <p:nvPicPr>
          <p:cNvPr id="2050" name="Picture 2" descr="Геополитика 21века | Facebook">
            <a:extLst>
              <a:ext uri="{FF2B5EF4-FFF2-40B4-BE49-F238E27FC236}">
                <a16:creationId xmlns:a16="http://schemas.microsoft.com/office/drawing/2014/main" id="{8A3BDDE1-2B17-187E-BC80-69FD11CE7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308744"/>
            <a:ext cx="5828785" cy="326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3605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7398D-D1AC-313E-482A-E5FDEB29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404664"/>
            <a:ext cx="8458200" cy="520700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основные компоненты геополитического положения страны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686AA78-2D80-ED22-AB0F-4B9B0546E86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51502267"/>
              </p:ext>
            </p:extLst>
          </p:nvPr>
        </p:nvGraphicFramePr>
        <p:xfrm>
          <a:off x="179512" y="1196752"/>
          <a:ext cx="8856984" cy="551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34596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50B0AE6C-396F-6532-8D17-63DF29D9B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6" y="609600"/>
            <a:ext cx="8159824" cy="5195664"/>
          </a:xfrm>
        </p:spPr>
        <p:txBody>
          <a:bodyPr/>
          <a:lstStyle/>
          <a:p>
            <a:pPr marL="0" indent="0">
              <a:buNone/>
            </a:pPr>
            <a:endParaRPr lang="ru-RU" b="1" u="sng" dirty="0"/>
          </a:p>
          <a:p>
            <a:pPr marL="0" indent="0">
              <a:buNone/>
            </a:pPr>
            <a:r>
              <a:rPr lang="ru-RU" b="1" u="sng" dirty="0"/>
              <a:t>Военная организация государства </a:t>
            </a:r>
            <a:r>
              <a:rPr lang="ru-RU" dirty="0"/>
              <a:t>– </a:t>
            </a:r>
          </a:p>
          <a:p>
            <a:pPr marL="0" indent="0">
              <a:buNone/>
            </a:pPr>
            <a:r>
              <a:rPr lang="ru-RU" dirty="0"/>
              <a:t>это  совокупность вооружённых, а также военно-политических, военно-экономических, военно-научных и других органов, учреждений и институтов государства, занимающихся военной деятельностью.  </a:t>
            </a:r>
          </a:p>
        </p:txBody>
      </p:sp>
    </p:spTree>
    <p:extLst>
      <p:ext uri="{BB962C8B-B14F-4D97-AF65-F5344CB8AC3E}">
        <p14:creationId xmlns:p14="http://schemas.microsoft.com/office/powerpoint/2010/main" val="263710788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A16C0-36EC-4E76-D1B6-B60845A1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77242"/>
            <a:ext cx="8458200" cy="703486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военная организация государства</a:t>
            </a:r>
            <a:r>
              <a:rPr lang="ru-RU" sz="28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j-lt"/>
              </a:rPr>
              <a:t>  (структура)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AA9B1B2-697A-5942-FC51-80351EE2BE7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6822642"/>
              </p:ext>
            </p:extLst>
          </p:nvPr>
        </p:nvGraphicFramePr>
        <p:xfrm>
          <a:off x="755576" y="1340768"/>
          <a:ext cx="7416824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299617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829B23-3359-68EE-EC96-47433576E3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3568" y="232331"/>
            <a:ext cx="7920880" cy="650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9591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BF42-A983-F2FD-41A3-493A0B4F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46" y="349250"/>
            <a:ext cx="8458200" cy="520700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+mj-lt"/>
              </a:rPr>
              <a:t>Россия великая геополитическая держава: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8EBDD976-C3A5-71E9-0B3D-9034FAB3C2F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14661670"/>
              </p:ext>
            </p:extLst>
          </p:nvPr>
        </p:nvGraphicFramePr>
        <p:xfrm>
          <a:off x="1403648" y="1241078"/>
          <a:ext cx="6863680" cy="5267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03571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05068-806C-D3E7-5038-4D88D311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8680"/>
            <a:ext cx="8458200" cy="5207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Приоритетные направления внешней политики Российской Федерации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0E9B897F-705B-3BED-36AF-AE2B4759AB0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72242330"/>
              </p:ext>
            </p:extLst>
          </p:nvPr>
        </p:nvGraphicFramePr>
        <p:xfrm>
          <a:off x="685800" y="1268760"/>
          <a:ext cx="813467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572415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AB178B3-7ACC-124F-83DD-C039D5FE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24" y="260648"/>
            <a:ext cx="8458200" cy="520700"/>
          </a:xfrm>
        </p:spPr>
        <p:txBody>
          <a:bodyPr>
            <a:noAutofit/>
          </a:bodyPr>
          <a:lstStyle/>
          <a:p>
            <a:pPr algn="ctr"/>
            <a:b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Выводы по второму учебному вопросу:</a:t>
            </a:r>
            <a:r>
              <a:rPr lang="ru-RU" sz="2800" dirty="0">
                <a:solidFill>
                  <a:schemeClr val="tx1"/>
                </a:solidFill>
                <a:effectLst/>
              </a:rPr>
              <a:t> 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198307B-48C6-7ECC-72FD-7BBF60D23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69368"/>
            <a:ext cx="8892480" cy="5688632"/>
          </a:xfrm>
        </p:spPr>
        <p:txBody>
          <a:bodyPr/>
          <a:lstStyle/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r>
              <a:rPr lang="ru-RU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Роль каждого государства в мировом сообществе, его фактическое положение на международной арене определяется экономическим потенциалом, политическим авторитетом, величиной территории, технологическими и информационными возможностями, а также наличием  соответствующих военно-стратегических средств для защиты своего суверенитета. Россия в полной мере обладает  высоким геополитическим потенциалом и решительно отстаивает свои интересы</a:t>
            </a:r>
          </a:p>
          <a:p>
            <a:pPr marL="457200" lvl="0" indent="-457200" algn="just">
              <a:spcBef>
                <a:spcPts val="0"/>
              </a:spcBef>
              <a:buFont typeface="+mj-lt"/>
              <a:buAutoNum type="arabicPeriod"/>
            </a:pPr>
            <a:endParaRPr lang="ru-RU" sz="20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0"/>
              </a:spcBef>
              <a:buFont typeface="+mj-lt"/>
              <a:buAutoNum type="arabicPeriod"/>
            </a:pPr>
            <a:r>
              <a:rPr lang="ru-RU" sz="2000" dirty="0">
                <a:effectLst/>
                <a:latin typeface="+mn-lt"/>
                <a:ea typeface="Calibri" panose="020F0502020204030204" pitchFamily="34" charset="0"/>
              </a:rPr>
              <a:t>Геополитическое положение России, не смотря на все существующие проблемы, остается значимым для мирового сообщества. Россия, по прежнему, оставляет за собой статус великой державы, обладающей высоким территориальным, людским, научно-техническим и военным потенциалом. А активность внешней политики, общность интересов России и других государств по многим глобальным проблемам, в т.ч. проблемам безопасности делают позицию России более прочн</a:t>
            </a:r>
            <a:r>
              <a:rPr lang="ru-RU" sz="2000" dirty="0">
                <a:latin typeface="+mn-lt"/>
                <a:ea typeface="Calibri" panose="020F0502020204030204" pitchFamily="34" charset="0"/>
              </a:rPr>
              <a:t>ой и значимой</a:t>
            </a:r>
            <a:endParaRPr lang="ru-RU" sz="20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45608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50581697-DA35-55C9-A05C-9C03FD61F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3528" y="609600"/>
            <a:ext cx="8591872" cy="4763616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b="1" dirty="0"/>
              <a:t>Учебные вопросы:</a:t>
            </a:r>
          </a:p>
          <a:p>
            <a:pPr marL="0" indent="0" algn="just">
              <a:buNone/>
            </a:pPr>
            <a:r>
              <a:rPr lang="ru-RU" dirty="0"/>
              <a:t>1. Тенденции изменения современного мира и их влияние на национальную безопасность России.</a:t>
            </a:r>
          </a:p>
          <a:p>
            <a:pPr marL="0" indent="0" algn="just">
              <a:buNone/>
            </a:pPr>
            <a:r>
              <a:rPr lang="ru-RU" dirty="0"/>
              <a:t>2. Геополитическое положение и внешняя политика современной России. Место и роль России в многополярном мире </a:t>
            </a:r>
          </a:p>
        </p:txBody>
      </p:sp>
    </p:spTree>
    <p:extLst>
      <p:ext uri="{BB962C8B-B14F-4D97-AF65-F5344CB8AC3E}">
        <p14:creationId xmlns:p14="http://schemas.microsoft.com/office/powerpoint/2010/main" val="150870699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D764D-42F1-8F73-D054-CC07C098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548680"/>
            <a:ext cx="7704856" cy="5184576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1 учебный вопрос</a:t>
            </a:r>
            <a:br>
              <a:rPr lang="ru-RU" sz="3600" dirty="0">
                <a:solidFill>
                  <a:schemeClr val="tx1"/>
                </a:solidFill>
              </a:rPr>
            </a:br>
            <a:br>
              <a:rPr lang="ru-RU" sz="3600" dirty="0">
                <a:solidFill>
                  <a:schemeClr val="tx1"/>
                </a:solidFill>
              </a:rPr>
            </a:br>
            <a:r>
              <a:rPr lang="ru-RU" sz="2800" dirty="0">
                <a:solidFill>
                  <a:schemeClr val="tx1"/>
                </a:solidFill>
              </a:rPr>
              <a:t>Тенденции изменения современного мира и их влияние на национальную безопасность России</a:t>
            </a:r>
            <a:br>
              <a:rPr lang="ru-RU" sz="2800" dirty="0">
                <a:solidFill>
                  <a:schemeClr val="tx1"/>
                </a:solidFill>
              </a:rPr>
            </a:b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8204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289"/>
          <p:cNvGrpSpPr/>
          <p:nvPr/>
        </p:nvGrpSpPr>
        <p:grpSpPr>
          <a:xfrm>
            <a:off x="248623" y="818710"/>
            <a:ext cx="8758839" cy="5652628"/>
            <a:chOff x="331029" y="1366528"/>
            <a:chExt cx="8698274" cy="5150695"/>
          </a:xfr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1"/>
            <a:tileRect/>
          </a:gradFill>
        </p:grpSpPr>
        <p:pic>
          <p:nvPicPr>
            <p:cNvPr id="291" name="Рисунок 290" descr="Рисунок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029" y="1366528"/>
              <a:ext cx="8698274" cy="5150695"/>
            </a:xfrm>
            <a:prstGeom prst="rect">
              <a:avLst/>
            </a:prstGeom>
            <a:grpFill/>
            <a:effectLst>
              <a:outerShdw blurRad="40005" dist="22860" dir="5400000" algn="tl" rotWithShape="0">
                <a:prstClr val="black">
                  <a:alpha val="35000"/>
                </a:prstClr>
              </a:outerShdw>
            </a:effectLst>
          </p:spPr>
        </p:pic>
        <p:grpSp>
          <p:nvGrpSpPr>
            <p:cNvPr id="3" name="Группа 292"/>
            <p:cNvGrpSpPr/>
            <p:nvPr/>
          </p:nvGrpSpPr>
          <p:grpSpPr>
            <a:xfrm>
              <a:off x="628074" y="1498836"/>
              <a:ext cx="8390328" cy="4909526"/>
              <a:chOff x="628074" y="1498836"/>
              <a:chExt cx="8390328" cy="4909526"/>
            </a:xfrm>
            <a:grpFill/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628074" y="1498836"/>
                <a:ext cx="8390328" cy="4909526"/>
                <a:chOff x="459" y="1057"/>
                <a:chExt cx="4772" cy="2766"/>
              </a:xfrm>
              <a:grpFill/>
            </p:grpSpPr>
            <p:sp>
              <p:nvSpPr>
                <p:cNvPr id="377" name="Freeform 6"/>
                <p:cNvSpPr>
                  <a:spLocks/>
                </p:cNvSpPr>
                <p:nvPr/>
              </p:nvSpPr>
              <p:spPr bwMode="auto">
                <a:xfrm>
                  <a:off x="2362" y="2276"/>
                  <a:ext cx="120" cy="132"/>
                </a:xfrm>
                <a:custGeom>
                  <a:avLst/>
                  <a:gdLst/>
                  <a:ahLst/>
                  <a:cxnLst>
                    <a:cxn ang="0">
                      <a:pos x="357" y="22"/>
                    </a:cxn>
                    <a:cxn ang="0">
                      <a:pos x="359" y="0"/>
                    </a:cxn>
                    <a:cxn ang="0">
                      <a:pos x="328" y="0"/>
                    </a:cxn>
                    <a:cxn ang="0">
                      <a:pos x="210" y="0"/>
                    </a:cxn>
                    <a:cxn ang="0">
                      <a:pos x="193" y="27"/>
                    </a:cxn>
                    <a:cxn ang="0">
                      <a:pos x="138" y="20"/>
                    </a:cxn>
                    <a:cxn ang="0">
                      <a:pos x="131" y="79"/>
                    </a:cxn>
                    <a:cxn ang="0">
                      <a:pos x="111" y="110"/>
                    </a:cxn>
                    <a:cxn ang="0">
                      <a:pos x="70" y="127"/>
                    </a:cxn>
                    <a:cxn ang="0">
                      <a:pos x="52" y="145"/>
                    </a:cxn>
                    <a:cxn ang="0">
                      <a:pos x="55" y="213"/>
                    </a:cxn>
                    <a:cxn ang="0">
                      <a:pos x="28" y="221"/>
                    </a:cxn>
                    <a:cxn ang="0">
                      <a:pos x="35" y="252"/>
                    </a:cxn>
                    <a:cxn ang="0">
                      <a:pos x="15" y="268"/>
                    </a:cxn>
                    <a:cxn ang="0">
                      <a:pos x="0" y="316"/>
                    </a:cxn>
                    <a:cxn ang="0">
                      <a:pos x="4" y="379"/>
                    </a:cxn>
                    <a:cxn ang="0">
                      <a:pos x="20" y="386"/>
                    </a:cxn>
                    <a:cxn ang="0">
                      <a:pos x="87" y="395"/>
                    </a:cxn>
                    <a:cxn ang="0">
                      <a:pos x="127" y="395"/>
                    </a:cxn>
                    <a:cxn ang="0">
                      <a:pos x="131" y="327"/>
                    </a:cxn>
                    <a:cxn ang="0">
                      <a:pos x="142" y="289"/>
                    </a:cxn>
                    <a:cxn ang="0">
                      <a:pos x="170" y="265"/>
                    </a:cxn>
                    <a:cxn ang="0">
                      <a:pos x="210" y="276"/>
                    </a:cxn>
                    <a:cxn ang="0">
                      <a:pos x="210" y="123"/>
                    </a:cxn>
                    <a:cxn ang="0">
                      <a:pos x="320" y="114"/>
                    </a:cxn>
                    <a:cxn ang="0">
                      <a:pos x="339" y="86"/>
                    </a:cxn>
                    <a:cxn ang="0">
                      <a:pos x="357" y="22"/>
                    </a:cxn>
                  </a:cxnLst>
                  <a:rect l="0" t="0" r="r" b="b"/>
                  <a:pathLst>
                    <a:path w="359" h="395">
                      <a:moveTo>
                        <a:pt x="357" y="22"/>
                      </a:moveTo>
                      <a:lnTo>
                        <a:pt x="359" y="0"/>
                      </a:lnTo>
                      <a:lnTo>
                        <a:pt x="328" y="0"/>
                      </a:lnTo>
                      <a:lnTo>
                        <a:pt x="210" y="0"/>
                      </a:lnTo>
                      <a:lnTo>
                        <a:pt x="193" y="27"/>
                      </a:lnTo>
                      <a:lnTo>
                        <a:pt x="138" y="20"/>
                      </a:lnTo>
                      <a:lnTo>
                        <a:pt x="131" y="79"/>
                      </a:lnTo>
                      <a:lnTo>
                        <a:pt x="111" y="110"/>
                      </a:lnTo>
                      <a:lnTo>
                        <a:pt x="70" y="127"/>
                      </a:lnTo>
                      <a:lnTo>
                        <a:pt x="52" y="145"/>
                      </a:lnTo>
                      <a:lnTo>
                        <a:pt x="55" y="213"/>
                      </a:lnTo>
                      <a:lnTo>
                        <a:pt x="28" y="221"/>
                      </a:lnTo>
                      <a:lnTo>
                        <a:pt x="35" y="252"/>
                      </a:lnTo>
                      <a:lnTo>
                        <a:pt x="15" y="268"/>
                      </a:lnTo>
                      <a:lnTo>
                        <a:pt x="0" y="316"/>
                      </a:lnTo>
                      <a:lnTo>
                        <a:pt x="4" y="379"/>
                      </a:lnTo>
                      <a:lnTo>
                        <a:pt x="20" y="386"/>
                      </a:lnTo>
                      <a:lnTo>
                        <a:pt x="87" y="395"/>
                      </a:lnTo>
                      <a:lnTo>
                        <a:pt x="127" y="395"/>
                      </a:lnTo>
                      <a:lnTo>
                        <a:pt x="131" y="327"/>
                      </a:lnTo>
                      <a:lnTo>
                        <a:pt x="142" y="289"/>
                      </a:lnTo>
                      <a:lnTo>
                        <a:pt x="170" y="265"/>
                      </a:lnTo>
                      <a:lnTo>
                        <a:pt x="210" y="276"/>
                      </a:lnTo>
                      <a:lnTo>
                        <a:pt x="210" y="123"/>
                      </a:lnTo>
                      <a:lnTo>
                        <a:pt x="320" y="114"/>
                      </a:lnTo>
                      <a:lnTo>
                        <a:pt x="339" y="86"/>
                      </a:lnTo>
                      <a:lnTo>
                        <a:pt x="357" y="2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8" name="Freeform 7"/>
                <p:cNvSpPr>
                  <a:spLocks/>
                </p:cNvSpPr>
                <p:nvPr/>
              </p:nvSpPr>
              <p:spPr bwMode="auto">
                <a:xfrm>
                  <a:off x="1264" y="2536"/>
                  <a:ext cx="29" cy="21"/>
                </a:xfrm>
                <a:custGeom>
                  <a:avLst/>
                  <a:gdLst/>
                  <a:ahLst/>
                  <a:cxnLst>
                    <a:cxn ang="0">
                      <a:pos x="88" y="62"/>
                    </a:cxn>
                    <a:cxn ang="0">
                      <a:pos x="85" y="3"/>
                    </a:cxn>
                    <a:cxn ang="0">
                      <a:pos x="33" y="0"/>
                    </a:cxn>
                    <a:cxn ang="0">
                      <a:pos x="0" y="15"/>
                    </a:cxn>
                    <a:cxn ang="0">
                      <a:pos x="88" y="62"/>
                    </a:cxn>
                  </a:cxnLst>
                  <a:rect l="0" t="0" r="r" b="b"/>
                  <a:pathLst>
                    <a:path w="88" h="62">
                      <a:moveTo>
                        <a:pt x="88" y="62"/>
                      </a:moveTo>
                      <a:lnTo>
                        <a:pt x="85" y="3"/>
                      </a:lnTo>
                      <a:lnTo>
                        <a:pt x="33" y="0"/>
                      </a:lnTo>
                      <a:lnTo>
                        <a:pt x="0" y="15"/>
                      </a:lnTo>
                      <a:lnTo>
                        <a:pt x="88" y="6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9" name="Freeform 8"/>
                <p:cNvSpPr>
                  <a:spLocks/>
                </p:cNvSpPr>
                <p:nvPr/>
              </p:nvSpPr>
              <p:spPr bwMode="auto">
                <a:xfrm>
                  <a:off x="1500" y="2430"/>
                  <a:ext cx="44" cy="42"/>
                </a:xfrm>
                <a:custGeom>
                  <a:avLst/>
                  <a:gdLst/>
                  <a:ahLst/>
                  <a:cxnLst>
                    <a:cxn ang="0">
                      <a:pos x="98" y="4"/>
                    </a:cxn>
                    <a:cxn ang="0">
                      <a:pos x="79" y="43"/>
                    </a:cxn>
                    <a:cxn ang="0">
                      <a:pos x="98" y="66"/>
                    </a:cxn>
                    <a:cxn ang="0">
                      <a:pos x="71" y="83"/>
                    </a:cxn>
                    <a:cxn ang="0">
                      <a:pos x="0" y="83"/>
                    </a:cxn>
                    <a:cxn ang="0">
                      <a:pos x="11" y="118"/>
                    </a:cxn>
                    <a:cxn ang="0">
                      <a:pos x="63" y="122"/>
                    </a:cxn>
                    <a:cxn ang="0">
                      <a:pos x="114" y="125"/>
                    </a:cxn>
                    <a:cxn ang="0">
                      <a:pos x="130" y="90"/>
                    </a:cxn>
                    <a:cxn ang="0">
                      <a:pos x="130" y="24"/>
                    </a:cxn>
                    <a:cxn ang="0">
                      <a:pos x="130" y="0"/>
                    </a:cxn>
                    <a:cxn ang="0">
                      <a:pos x="98" y="4"/>
                    </a:cxn>
                  </a:cxnLst>
                  <a:rect l="0" t="0" r="r" b="b"/>
                  <a:pathLst>
                    <a:path w="130" h="125">
                      <a:moveTo>
                        <a:pt x="98" y="4"/>
                      </a:moveTo>
                      <a:lnTo>
                        <a:pt x="79" y="43"/>
                      </a:lnTo>
                      <a:lnTo>
                        <a:pt x="98" y="66"/>
                      </a:lnTo>
                      <a:lnTo>
                        <a:pt x="71" y="83"/>
                      </a:lnTo>
                      <a:lnTo>
                        <a:pt x="0" y="83"/>
                      </a:lnTo>
                      <a:lnTo>
                        <a:pt x="11" y="118"/>
                      </a:lnTo>
                      <a:lnTo>
                        <a:pt x="63" y="122"/>
                      </a:lnTo>
                      <a:lnTo>
                        <a:pt x="114" y="125"/>
                      </a:lnTo>
                      <a:lnTo>
                        <a:pt x="130" y="90"/>
                      </a:lnTo>
                      <a:lnTo>
                        <a:pt x="130" y="24"/>
                      </a:lnTo>
                      <a:lnTo>
                        <a:pt x="130" y="0"/>
                      </a:lnTo>
                      <a:lnTo>
                        <a:pt x="98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0" name="Freeform 9"/>
                <p:cNvSpPr>
                  <a:spLocks/>
                </p:cNvSpPr>
                <p:nvPr/>
              </p:nvSpPr>
              <p:spPr bwMode="auto">
                <a:xfrm>
                  <a:off x="2608" y="2561"/>
                  <a:ext cx="50" cy="110"/>
                </a:xfrm>
                <a:custGeom>
                  <a:avLst/>
                  <a:gdLst/>
                  <a:ahLst/>
                  <a:cxnLst>
                    <a:cxn ang="0">
                      <a:pos x="0" y="116"/>
                    </a:cxn>
                    <a:cxn ang="0">
                      <a:pos x="20" y="147"/>
                    </a:cxn>
                    <a:cxn ang="0">
                      <a:pos x="31" y="210"/>
                    </a:cxn>
                    <a:cxn ang="0">
                      <a:pos x="36" y="269"/>
                    </a:cxn>
                    <a:cxn ang="0">
                      <a:pos x="51" y="328"/>
                    </a:cxn>
                    <a:cxn ang="0">
                      <a:pos x="110" y="300"/>
                    </a:cxn>
                    <a:cxn ang="0">
                      <a:pos x="99" y="197"/>
                    </a:cxn>
                    <a:cxn ang="0">
                      <a:pos x="127" y="162"/>
                    </a:cxn>
                    <a:cxn ang="0">
                      <a:pos x="150" y="59"/>
                    </a:cxn>
                    <a:cxn ang="0">
                      <a:pos x="143" y="0"/>
                    </a:cxn>
                    <a:cxn ang="0">
                      <a:pos x="99" y="4"/>
                    </a:cxn>
                    <a:cxn ang="0">
                      <a:pos x="86" y="52"/>
                    </a:cxn>
                    <a:cxn ang="0">
                      <a:pos x="36" y="68"/>
                    </a:cxn>
                    <a:cxn ang="0">
                      <a:pos x="0" y="116"/>
                    </a:cxn>
                  </a:cxnLst>
                  <a:rect l="0" t="0" r="r" b="b"/>
                  <a:pathLst>
                    <a:path w="150" h="328">
                      <a:moveTo>
                        <a:pt x="0" y="116"/>
                      </a:moveTo>
                      <a:lnTo>
                        <a:pt x="20" y="147"/>
                      </a:lnTo>
                      <a:lnTo>
                        <a:pt x="31" y="210"/>
                      </a:lnTo>
                      <a:lnTo>
                        <a:pt x="36" y="269"/>
                      </a:lnTo>
                      <a:lnTo>
                        <a:pt x="51" y="328"/>
                      </a:lnTo>
                      <a:lnTo>
                        <a:pt x="110" y="300"/>
                      </a:lnTo>
                      <a:lnTo>
                        <a:pt x="99" y="197"/>
                      </a:lnTo>
                      <a:lnTo>
                        <a:pt x="127" y="162"/>
                      </a:lnTo>
                      <a:lnTo>
                        <a:pt x="150" y="59"/>
                      </a:lnTo>
                      <a:lnTo>
                        <a:pt x="143" y="0"/>
                      </a:lnTo>
                      <a:lnTo>
                        <a:pt x="99" y="4"/>
                      </a:lnTo>
                      <a:lnTo>
                        <a:pt x="86" y="52"/>
                      </a:lnTo>
                      <a:lnTo>
                        <a:pt x="36" y="68"/>
                      </a:lnTo>
                      <a:lnTo>
                        <a:pt x="0" y="11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1" name="Freeform 10"/>
                <p:cNvSpPr>
                  <a:spLocks/>
                </p:cNvSpPr>
                <p:nvPr/>
              </p:nvSpPr>
              <p:spPr bwMode="auto">
                <a:xfrm>
                  <a:off x="2779" y="3068"/>
                  <a:ext cx="148" cy="223"/>
                </a:xfrm>
                <a:custGeom>
                  <a:avLst/>
                  <a:gdLst/>
                  <a:ahLst/>
                  <a:cxnLst>
                    <a:cxn ang="0">
                      <a:pos x="3" y="18"/>
                    </a:cxn>
                    <a:cxn ang="0">
                      <a:pos x="48" y="0"/>
                    </a:cxn>
                    <a:cxn ang="0">
                      <a:pos x="96" y="23"/>
                    </a:cxn>
                    <a:cxn ang="0">
                      <a:pos x="176" y="31"/>
                    </a:cxn>
                    <a:cxn ang="0">
                      <a:pos x="293" y="27"/>
                    </a:cxn>
                    <a:cxn ang="0">
                      <a:pos x="309" y="52"/>
                    </a:cxn>
                    <a:cxn ang="0">
                      <a:pos x="406" y="65"/>
                    </a:cxn>
                    <a:cxn ang="0">
                      <a:pos x="444" y="71"/>
                    </a:cxn>
                    <a:cxn ang="0">
                      <a:pos x="420" y="113"/>
                    </a:cxn>
                    <a:cxn ang="0">
                      <a:pos x="417" y="275"/>
                    </a:cxn>
                    <a:cxn ang="0">
                      <a:pos x="395" y="292"/>
                    </a:cxn>
                    <a:cxn ang="0">
                      <a:pos x="371" y="301"/>
                    </a:cxn>
                    <a:cxn ang="0">
                      <a:pos x="374" y="465"/>
                    </a:cxn>
                    <a:cxn ang="0">
                      <a:pos x="362" y="643"/>
                    </a:cxn>
                    <a:cxn ang="0">
                      <a:pos x="334" y="671"/>
                    </a:cxn>
                    <a:cxn ang="0">
                      <a:pos x="275" y="665"/>
                    </a:cxn>
                    <a:cxn ang="0">
                      <a:pos x="254" y="627"/>
                    </a:cxn>
                    <a:cxn ang="0">
                      <a:pos x="244" y="641"/>
                    </a:cxn>
                    <a:cxn ang="0">
                      <a:pos x="210" y="645"/>
                    </a:cxn>
                    <a:cxn ang="0">
                      <a:pos x="197" y="604"/>
                    </a:cxn>
                    <a:cxn ang="0">
                      <a:pos x="174" y="577"/>
                    </a:cxn>
                    <a:cxn ang="0">
                      <a:pos x="142" y="571"/>
                    </a:cxn>
                    <a:cxn ang="0">
                      <a:pos x="145" y="508"/>
                    </a:cxn>
                    <a:cxn ang="0">
                      <a:pos x="131" y="440"/>
                    </a:cxn>
                    <a:cxn ang="0">
                      <a:pos x="128" y="391"/>
                    </a:cxn>
                    <a:cxn ang="0">
                      <a:pos x="125" y="328"/>
                    </a:cxn>
                    <a:cxn ang="0">
                      <a:pos x="108" y="282"/>
                    </a:cxn>
                    <a:cxn ang="0">
                      <a:pos x="93" y="249"/>
                    </a:cxn>
                    <a:cxn ang="0">
                      <a:pos x="79" y="215"/>
                    </a:cxn>
                    <a:cxn ang="0">
                      <a:pos x="49" y="157"/>
                    </a:cxn>
                    <a:cxn ang="0">
                      <a:pos x="35" y="129"/>
                    </a:cxn>
                    <a:cxn ang="0">
                      <a:pos x="0" y="81"/>
                    </a:cxn>
                    <a:cxn ang="0">
                      <a:pos x="3" y="18"/>
                    </a:cxn>
                  </a:cxnLst>
                  <a:rect l="0" t="0" r="r" b="b"/>
                  <a:pathLst>
                    <a:path w="444" h="671">
                      <a:moveTo>
                        <a:pt x="3" y="18"/>
                      </a:moveTo>
                      <a:lnTo>
                        <a:pt x="48" y="0"/>
                      </a:lnTo>
                      <a:lnTo>
                        <a:pt x="96" y="23"/>
                      </a:lnTo>
                      <a:lnTo>
                        <a:pt x="176" y="31"/>
                      </a:lnTo>
                      <a:lnTo>
                        <a:pt x="293" y="27"/>
                      </a:lnTo>
                      <a:lnTo>
                        <a:pt x="309" y="52"/>
                      </a:lnTo>
                      <a:lnTo>
                        <a:pt x="406" y="65"/>
                      </a:lnTo>
                      <a:lnTo>
                        <a:pt x="444" y="71"/>
                      </a:lnTo>
                      <a:lnTo>
                        <a:pt x="420" y="113"/>
                      </a:lnTo>
                      <a:lnTo>
                        <a:pt x="417" y="275"/>
                      </a:lnTo>
                      <a:lnTo>
                        <a:pt x="395" y="292"/>
                      </a:lnTo>
                      <a:lnTo>
                        <a:pt x="371" y="301"/>
                      </a:lnTo>
                      <a:lnTo>
                        <a:pt x="374" y="465"/>
                      </a:lnTo>
                      <a:lnTo>
                        <a:pt x="362" y="643"/>
                      </a:lnTo>
                      <a:lnTo>
                        <a:pt x="334" y="671"/>
                      </a:lnTo>
                      <a:lnTo>
                        <a:pt x="275" y="665"/>
                      </a:lnTo>
                      <a:lnTo>
                        <a:pt x="254" y="627"/>
                      </a:lnTo>
                      <a:lnTo>
                        <a:pt x="244" y="641"/>
                      </a:lnTo>
                      <a:lnTo>
                        <a:pt x="210" y="645"/>
                      </a:lnTo>
                      <a:lnTo>
                        <a:pt x="197" y="604"/>
                      </a:lnTo>
                      <a:lnTo>
                        <a:pt x="174" y="577"/>
                      </a:lnTo>
                      <a:lnTo>
                        <a:pt x="142" y="571"/>
                      </a:lnTo>
                      <a:lnTo>
                        <a:pt x="145" y="508"/>
                      </a:lnTo>
                      <a:lnTo>
                        <a:pt x="131" y="440"/>
                      </a:lnTo>
                      <a:lnTo>
                        <a:pt x="128" y="391"/>
                      </a:lnTo>
                      <a:lnTo>
                        <a:pt x="125" y="328"/>
                      </a:lnTo>
                      <a:lnTo>
                        <a:pt x="108" y="282"/>
                      </a:lnTo>
                      <a:lnTo>
                        <a:pt x="93" y="249"/>
                      </a:lnTo>
                      <a:lnTo>
                        <a:pt x="79" y="215"/>
                      </a:lnTo>
                      <a:lnTo>
                        <a:pt x="49" y="157"/>
                      </a:lnTo>
                      <a:lnTo>
                        <a:pt x="35" y="129"/>
                      </a:lnTo>
                      <a:lnTo>
                        <a:pt x="0" y="81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2" name="Freeform 11"/>
                <p:cNvSpPr>
                  <a:spLocks/>
                </p:cNvSpPr>
                <p:nvPr/>
              </p:nvSpPr>
              <p:spPr bwMode="auto">
                <a:xfrm>
                  <a:off x="4904" y="2797"/>
                  <a:ext cx="30" cy="4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" y="64"/>
                    </a:cxn>
                    <a:cxn ang="0">
                      <a:pos x="72" y="127"/>
                    </a:cxn>
                    <a:cxn ang="0">
                      <a:pos x="88" y="4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88" h="127">
                      <a:moveTo>
                        <a:pt x="0" y="0"/>
                      </a:moveTo>
                      <a:lnTo>
                        <a:pt x="33" y="64"/>
                      </a:lnTo>
                      <a:lnTo>
                        <a:pt x="72" y="127"/>
                      </a:lnTo>
                      <a:lnTo>
                        <a:pt x="88" y="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7" name="Freeform 16"/>
                <p:cNvSpPr>
                  <a:spLocks/>
                </p:cNvSpPr>
                <p:nvPr/>
              </p:nvSpPr>
              <p:spPr bwMode="auto">
                <a:xfrm>
                  <a:off x="1662" y="3783"/>
                  <a:ext cx="43" cy="40"/>
                </a:xfrm>
                <a:custGeom>
                  <a:avLst/>
                  <a:gdLst/>
                  <a:ahLst/>
                  <a:cxnLst>
                    <a:cxn ang="0">
                      <a:pos x="0" y="101"/>
                    </a:cxn>
                    <a:cxn ang="0">
                      <a:pos x="31" y="0"/>
                    </a:cxn>
                    <a:cxn ang="0">
                      <a:pos x="39" y="2"/>
                    </a:cxn>
                    <a:cxn ang="0">
                      <a:pos x="71" y="38"/>
                    </a:cxn>
                    <a:cxn ang="0">
                      <a:pos x="130" y="85"/>
                    </a:cxn>
                    <a:cxn ang="0">
                      <a:pos x="63" y="81"/>
                    </a:cxn>
                    <a:cxn ang="0">
                      <a:pos x="47" y="121"/>
                    </a:cxn>
                    <a:cxn ang="0">
                      <a:pos x="0" y="101"/>
                    </a:cxn>
                  </a:cxnLst>
                  <a:rect l="0" t="0" r="r" b="b"/>
                  <a:pathLst>
                    <a:path w="130" h="121">
                      <a:moveTo>
                        <a:pt x="0" y="101"/>
                      </a:moveTo>
                      <a:lnTo>
                        <a:pt x="31" y="0"/>
                      </a:lnTo>
                      <a:lnTo>
                        <a:pt x="39" y="2"/>
                      </a:lnTo>
                      <a:lnTo>
                        <a:pt x="71" y="38"/>
                      </a:lnTo>
                      <a:lnTo>
                        <a:pt x="130" y="85"/>
                      </a:lnTo>
                      <a:lnTo>
                        <a:pt x="63" y="81"/>
                      </a:lnTo>
                      <a:lnTo>
                        <a:pt x="47" y="121"/>
                      </a:lnTo>
                      <a:lnTo>
                        <a:pt x="0" y="10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0" name="Freeform 19"/>
                <p:cNvSpPr>
                  <a:spLocks/>
                </p:cNvSpPr>
                <p:nvPr/>
              </p:nvSpPr>
              <p:spPr bwMode="auto">
                <a:xfrm>
                  <a:off x="1441" y="2458"/>
                  <a:ext cx="35" cy="18"/>
                </a:xfrm>
                <a:custGeom>
                  <a:avLst/>
                  <a:gdLst/>
                  <a:ahLst/>
                  <a:cxnLst>
                    <a:cxn ang="0">
                      <a:pos x="23" y="0"/>
                    </a:cxn>
                    <a:cxn ang="0">
                      <a:pos x="64" y="0"/>
                    </a:cxn>
                    <a:cxn ang="0">
                      <a:pos x="106" y="20"/>
                    </a:cxn>
                    <a:cxn ang="0">
                      <a:pos x="91" y="51"/>
                    </a:cxn>
                    <a:cxn ang="0">
                      <a:pos x="35" y="55"/>
                    </a:cxn>
                    <a:cxn ang="0">
                      <a:pos x="0" y="31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106" h="55">
                      <a:moveTo>
                        <a:pt x="23" y="0"/>
                      </a:moveTo>
                      <a:lnTo>
                        <a:pt x="64" y="0"/>
                      </a:lnTo>
                      <a:lnTo>
                        <a:pt x="106" y="20"/>
                      </a:lnTo>
                      <a:lnTo>
                        <a:pt x="91" y="51"/>
                      </a:lnTo>
                      <a:lnTo>
                        <a:pt x="35" y="55"/>
                      </a:lnTo>
                      <a:lnTo>
                        <a:pt x="0" y="31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2" name="Freeform 21"/>
                <p:cNvSpPr>
                  <a:spLocks/>
                </p:cNvSpPr>
                <p:nvPr/>
              </p:nvSpPr>
              <p:spPr bwMode="auto">
                <a:xfrm>
                  <a:off x="1608" y="2459"/>
                  <a:ext cx="24" cy="16"/>
                </a:xfrm>
                <a:custGeom>
                  <a:avLst/>
                  <a:gdLst/>
                  <a:ahLst/>
                  <a:cxnLst>
                    <a:cxn ang="0">
                      <a:pos x="25" y="4"/>
                    </a:cxn>
                    <a:cxn ang="0">
                      <a:pos x="0" y="22"/>
                    </a:cxn>
                    <a:cxn ang="0">
                      <a:pos x="17" y="36"/>
                    </a:cxn>
                    <a:cxn ang="0">
                      <a:pos x="45" y="48"/>
                    </a:cxn>
                    <a:cxn ang="0">
                      <a:pos x="71" y="34"/>
                    </a:cxn>
                    <a:cxn ang="0">
                      <a:pos x="69" y="0"/>
                    </a:cxn>
                    <a:cxn ang="0">
                      <a:pos x="25" y="4"/>
                    </a:cxn>
                  </a:cxnLst>
                  <a:rect l="0" t="0" r="r" b="b"/>
                  <a:pathLst>
                    <a:path w="71" h="48">
                      <a:moveTo>
                        <a:pt x="25" y="4"/>
                      </a:moveTo>
                      <a:lnTo>
                        <a:pt x="0" y="22"/>
                      </a:lnTo>
                      <a:lnTo>
                        <a:pt x="17" y="36"/>
                      </a:lnTo>
                      <a:lnTo>
                        <a:pt x="45" y="48"/>
                      </a:lnTo>
                      <a:lnTo>
                        <a:pt x="71" y="34"/>
                      </a:lnTo>
                      <a:lnTo>
                        <a:pt x="69" y="0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3" name="Freeform 22"/>
                <p:cNvSpPr>
                  <a:spLocks/>
                </p:cNvSpPr>
                <p:nvPr/>
              </p:nvSpPr>
              <p:spPr bwMode="auto">
                <a:xfrm>
                  <a:off x="2338" y="2486"/>
                  <a:ext cx="102" cy="89"/>
                </a:xfrm>
                <a:custGeom>
                  <a:avLst/>
                  <a:gdLst/>
                  <a:ahLst/>
                  <a:cxnLst>
                    <a:cxn ang="0">
                      <a:pos x="54" y="209"/>
                    </a:cxn>
                    <a:cxn ang="0">
                      <a:pos x="56" y="244"/>
                    </a:cxn>
                    <a:cxn ang="0">
                      <a:pos x="94" y="244"/>
                    </a:cxn>
                    <a:cxn ang="0">
                      <a:pos x="113" y="265"/>
                    </a:cxn>
                    <a:cxn ang="0">
                      <a:pos x="137" y="233"/>
                    </a:cxn>
                    <a:cxn ang="0">
                      <a:pos x="192" y="214"/>
                    </a:cxn>
                    <a:cxn ang="0">
                      <a:pos x="256" y="225"/>
                    </a:cxn>
                    <a:cxn ang="0">
                      <a:pos x="307" y="225"/>
                    </a:cxn>
                    <a:cxn ang="0">
                      <a:pos x="284" y="174"/>
                    </a:cxn>
                    <a:cxn ang="0">
                      <a:pos x="256" y="154"/>
                    </a:cxn>
                    <a:cxn ang="0">
                      <a:pos x="248" y="115"/>
                    </a:cxn>
                    <a:cxn ang="0">
                      <a:pos x="216" y="91"/>
                    </a:cxn>
                    <a:cxn ang="0">
                      <a:pos x="181" y="39"/>
                    </a:cxn>
                    <a:cxn ang="0">
                      <a:pos x="150" y="28"/>
                    </a:cxn>
                    <a:cxn ang="0">
                      <a:pos x="130" y="0"/>
                    </a:cxn>
                    <a:cxn ang="0">
                      <a:pos x="89" y="8"/>
                    </a:cxn>
                    <a:cxn ang="0">
                      <a:pos x="32" y="73"/>
                    </a:cxn>
                    <a:cxn ang="0">
                      <a:pos x="0" y="89"/>
                    </a:cxn>
                    <a:cxn ang="0">
                      <a:pos x="35" y="101"/>
                    </a:cxn>
                    <a:cxn ang="0">
                      <a:pos x="67" y="141"/>
                    </a:cxn>
                    <a:cxn ang="0">
                      <a:pos x="86" y="159"/>
                    </a:cxn>
                    <a:cxn ang="0">
                      <a:pos x="59" y="176"/>
                    </a:cxn>
                    <a:cxn ang="0">
                      <a:pos x="54" y="209"/>
                    </a:cxn>
                  </a:cxnLst>
                  <a:rect l="0" t="0" r="r" b="b"/>
                  <a:pathLst>
                    <a:path w="307" h="265">
                      <a:moveTo>
                        <a:pt x="54" y="209"/>
                      </a:moveTo>
                      <a:lnTo>
                        <a:pt x="56" y="244"/>
                      </a:lnTo>
                      <a:lnTo>
                        <a:pt x="94" y="244"/>
                      </a:lnTo>
                      <a:lnTo>
                        <a:pt x="113" y="265"/>
                      </a:lnTo>
                      <a:lnTo>
                        <a:pt x="137" y="233"/>
                      </a:lnTo>
                      <a:lnTo>
                        <a:pt x="192" y="214"/>
                      </a:lnTo>
                      <a:lnTo>
                        <a:pt x="256" y="225"/>
                      </a:lnTo>
                      <a:lnTo>
                        <a:pt x="307" y="225"/>
                      </a:lnTo>
                      <a:lnTo>
                        <a:pt x="284" y="174"/>
                      </a:lnTo>
                      <a:lnTo>
                        <a:pt x="256" y="154"/>
                      </a:lnTo>
                      <a:lnTo>
                        <a:pt x="248" y="115"/>
                      </a:lnTo>
                      <a:lnTo>
                        <a:pt x="216" y="91"/>
                      </a:lnTo>
                      <a:lnTo>
                        <a:pt x="181" y="39"/>
                      </a:lnTo>
                      <a:lnTo>
                        <a:pt x="150" y="28"/>
                      </a:lnTo>
                      <a:lnTo>
                        <a:pt x="130" y="0"/>
                      </a:lnTo>
                      <a:lnTo>
                        <a:pt x="89" y="8"/>
                      </a:lnTo>
                      <a:lnTo>
                        <a:pt x="32" y="73"/>
                      </a:lnTo>
                      <a:lnTo>
                        <a:pt x="0" y="89"/>
                      </a:lnTo>
                      <a:lnTo>
                        <a:pt x="35" y="101"/>
                      </a:lnTo>
                      <a:lnTo>
                        <a:pt x="67" y="141"/>
                      </a:lnTo>
                      <a:lnTo>
                        <a:pt x="86" y="159"/>
                      </a:lnTo>
                      <a:lnTo>
                        <a:pt x="59" y="176"/>
                      </a:lnTo>
                      <a:lnTo>
                        <a:pt x="54" y="209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4" name="Freeform 23"/>
                <p:cNvSpPr>
                  <a:spLocks/>
                </p:cNvSpPr>
                <p:nvPr/>
              </p:nvSpPr>
              <p:spPr bwMode="auto">
                <a:xfrm>
                  <a:off x="2338" y="2486"/>
                  <a:ext cx="102" cy="89"/>
                </a:xfrm>
                <a:custGeom>
                  <a:avLst/>
                  <a:gdLst/>
                  <a:ahLst/>
                  <a:cxnLst>
                    <a:cxn ang="0">
                      <a:pos x="54" y="209"/>
                    </a:cxn>
                    <a:cxn ang="0">
                      <a:pos x="56" y="244"/>
                    </a:cxn>
                    <a:cxn ang="0">
                      <a:pos x="94" y="244"/>
                    </a:cxn>
                    <a:cxn ang="0">
                      <a:pos x="113" y="265"/>
                    </a:cxn>
                    <a:cxn ang="0">
                      <a:pos x="137" y="233"/>
                    </a:cxn>
                    <a:cxn ang="0">
                      <a:pos x="192" y="214"/>
                    </a:cxn>
                    <a:cxn ang="0">
                      <a:pos x="256" y="225"/>
                    </a:cxn>
                    <a:cxn ang="0">
                      <a:pos x="307" y="225"/>
                    </a:cxn>
                    <a:cxn ang="0">
                      <a:pos x="284" y="174"/>
                    </a:cxn>
                    <a:cxn ang="0">
                      <a:pos x="256" y="154"/>
                    </a:cxn>
                    <a:cxn ang="0">
                      <a:pos x="248" y="115"/>
                    </a:cxn>
                    <a:cxn ang="0">
                      <a:pos x="216" y="91"/>
                    </a:cxn>
                    <a:cxn ang="0">
                      <a:pos x="181" y="39"/>
                    </a:cxn>
                    <a:cxn ang="0">
                      <a:pos x="150" y="28"/>
                    </a:cxn>
                    <a:cxn ang="0">
                      <a:pos x="130" y="0"/>
                    </a:cxn>
                    <a:cxn ang="0">
                      <a:pos x="89" y="8"/>
                    </a:cxn>
                    <a:cxn ang="0">
                      <a:pos x="32" y="73"/>
                    </a:cxn>
                    <a:cxn ang="0">
                      <a:pos x="0" y="89"/>
                    </a:cxn>
                    <a:cxn ang="0">
                      <a:pos x="35" y="101"/>
                    </a:cxn>
                    <a:cxn ang="0">
                      <a:pos x="67" y="141"/>
                    </a:cxn>
                    <a:cxn ang="0">
                      <a:pos x="86" y="159"/>
                    </a:cxn>
                    <a:cxn ang="0">
                      <a:pos x="59" y="176"/>
                    </a:cxn>
                    <a:cxn ang="0">
                      <a:pos x="54" y="209"/>
                    </a:cxn>
                  </a:cxnLst>
                  <a:rect l="0" t="0" r="r" b="b"/>
                  <a:pathLst>
                    <a:path w="307" h="265">
                      <a:moveTo>
                        <a:pt x="54" y="209"/>
                      </a:moveTo>
                      <a:lnTo>
                        <a:pt x="56" y="244"/>
                      </a:lnTo>
                      <a:lnTo>
                        <a:pt x="94" y="244"/>
                      </a:lnTo>
                      <a:lnTo>
                        <a:pt x="113" y="265"/>
                      </a:lnTo>
                      <a:lnTo>
                        <a:pt x="137" y="233"/>
                      </a:lnTo>
                      <a:lnTo>
                        <a:pt x="192" y="214"/>
                      </a:lnTo>
                      <a:lnTo>
                        <a:pt x="256" y="225"/>
                      </a:lnTo>
                      <a:lnTo>
                        <a:pt x="307" y="225"/>
                      </a:lnTo>
                      <a:lnTo>
                        <a:pt x="284" y="174"/>
                      </a:lnTo>
                      <a:lnTo>
                        <a:pt x="256" y="154"/>
                      </a:lnTo>
                      <a:lnTo>
                        <a:pt x="248" y="115"/>
                      </a:lnTo>
                      <a:lnTo>
                        <a:pt x="216" y="91"/>
                      </a:lnTo>
                      <a:lnTo>
                        <a:pt x="181" y="39"/>
                      </a:lnTo>
                      <a:lnTo>
                        <a:pt x="150" y="28"/>
                      </a:lnTo>
                      <a:lnTo>
                        <a:pt x="130" y="0"/>
                      </a:lnTo>
                      <a:lnTo>
                        <a:pt x="89" y="8"/>
                      </a:lnTo>
                      <a:lnTo>
                        <a:pt x="32" y="73"/>
                      </a:lnTo>
                      <a:lnTo>
                        <a:pt x="0" y="89"/>
                      </a:lnTo>
                      <a:lnTo>
                        <a:pt x="35" y="101"/>
                      </a:lnTo>
                      <a:lnTo>
                        <a:pt x="67" y="141"/>
                      </a:lnTo>
                      <a:lnTo>
                        <a:pt x="86" y="159"/>
                      </a:lnTo>
                      <a:lnTo>
                        <a:pt x="59" y="176"/>
                      </a:lnTo>
                      <a:lnTo>
                        <a:pt x="54" y="209"/>
                      </a:lnTo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5" name="Freeform 24"/>
                <p:cNvSpPr>
                  <a:spLocks/>
                </p:cNvSpPr>
                <p:nvPr/>
              </p:nvSpPr>
              <p:spPr bwMode="auto">
                <a:xfrm>
                  <a:off x="4767" y="2822"/>
                  <a:ext cx="124" cy="129"/>
                </a:xfrm>
                <a:custGeom>
                  <a:avLst/>
                  <a:gdLst/>
                  <a:ahLst/>
                  <a:cxnLst>
                    <a:cxn ang="0">
                      <a:pos x="55" y="234"/>
                    </a:cxn>
                    <a:cxn ang="0">
                      <a:pos x="0" y="0"/>
                    </a:cxn>
                    <a:cxn ang="0">
                      <a:pos x="49" y="19"/>
                    </a:cxn>
                    <a:cxn ang="0">
                      <a:pos x="124" y="15"/>
                    </a:cxn>
                    <a:cxn ang="0">
                      <a:pos x="124" y="78"/>
                    </a:cxn>
                    <a:cxn ang="0">
                      <a:pos x="171" y="95"/>
                    </a:cxn>
                    <a:cxn ang="0">
                      <a:pos x="183" y="126"/>
                    </a:cxn>
                    <a:cxn ang="0">
                      <a:pos x="222" y="161"/>
                    </a:cxn>
                    <a:cxn ang="0">
                      <a:pos x="246" y="185"/>
                    </a:cxn>
                    <a:cxn ang="0">
                      <a:pos x="238" y="240"/>
                    </a:cxn>
                    <a:cxn ang="0">
                      <a:pos x="274" y="295"/>
                    </a:cxn>
                    <a:cxn ang="0">
                      <a:pos x="338" y="316"/>
                    </a:cxn>
                    <a:cxn ang="0">
                      <a:pos x="373" y="375"/>
                    </a:cxn>
                    <a:cxn ang="0">
                      <a:pos x="373" y="375"/>
                    </a:cxn>
                    <a:cxn ang="0">
                      <a:pos x="363" y="378"/>
                    </a:cxn>
                    <a:cxn ang="0">
                      <a:pos x="341" y="383"/>
                    </a:cxn>
                    <a:cxn ang="0">
                      <a:pos x="329" y="387"/>
                    </a:cxn>
                    <a:cxn ang="0">
                      <a:pos x="318" y="388"/>
                    </a:cxn>
                    <a:cxn ang="0">
                      <a:pos x="307" y="388"/>
                    </a:cxn>
                    <a:cxn ang="0">
                      <a:pos x="304" y="388"/>
                    </a:cxn>
                    <a:cxn ang="0">
                      <a:pos x="301" y="387"/>
                    </a:cxn>
                    <a:cxn ang="0">
                      <a:pos x="301" y="387"/>
                    </a:cxn>
                    <a:cxn ang="0">
                      <a:pos x="295" y="383"/>
                    </a:cxn>
                    <a:cxn ang="0">
                      <a:pos x="285" y="381"/>
                    </a:cxn>
                    <a:cxn ang="0">
                      <a:pos x="261" y="373"/>
                    </a:cxn>
                    <a:cxn ang="0">
                      <a:pos x="231" y="367"/>
                    </a:cxn>
                    <a:cxn ang="0">
                      <a:pos x="171" y="304"/>
                    </a:cxn>
                    <a:cxn ang="0">
                      <a:pos x="128" y="244"/>
                    </a:cxn>
                    <a:cxn ang="0">
                      <a:pos x="55" y="234"/>
                    </a:cxn>
                  </a:cxnLst>
                  <a:rect l="0" t="0" r="r" b="b"/>
                  <a:pathLst>
                    <a:path w="373" h="388">
                      <a:moveTo>
                        <a:pt x="55" y="234"/>
                      </a:moveTo>
                      <a:lnTo>
                        <a:pt x="0" y="0"/>
                      </a:lnTo>
                      <a:lnTo>
                        <a:pt x="49" y="19"/>
                      </a:lnTo>
                      <a:lnTo>
                        <a:pt x="124" y="15"/>
                      </a:lnTo>
                      <a:lnTo>
                        <a:pt x="124" y="78"/>
                      </a:lnTo>
                      <a:lnTo>
                        <a:pt x="171" y="95"/>
                      </a:lnTo>
                      <a:lnTo>
                        <a:pt x="183" y="126"/>
                      </a:lnTo>
                      <a:lnTo>
                        <a:pt x="222" y="161"/>
                      </a:lnTo>
                      <a:lnTo>
                        <a:pt x="246" y="185"/>
                      </a:lnTo>
                      <a:lnTo>
                        <a:pt x="238" y="240"/>
                      </a:lnTo>
                      <a:lnTo>
                        <a:pt x="274" y="295"/>
                      </a:lnTo>
                      <a:lnTo>
                        <a:pt x="338" y="316"/>
                      </a:lnTo>
                      <a:lnTo>
                        <a:pt x="373" y="375"/>
                      </a:lnTo>
                      <a:lnTo>
                        <a:pt x="373" y="375"/>
                      </a:lnTo>
                      <a:lnTo>
                        <a:pt x="363" y="378"/>
                      </a:lnTo>
                      <a:lnTo>
                        <a:pt x="341" y="383"/>
                      </a:lnTo>
                      <a:lnTo>
                        <a:pt x="329" y="387"/>
                      </a:lnTo>
                      <a:lnTo>
                        <a:pt x="318" y="388"/>
                      </a:lnTo>
                      <a:lnTo>
                        <a:pt x="307" y="388"/>
                      </a:lnTo>
                      <a:lnTo>
                        <a:pt x="304" y="388"/>
                      </a:lnTo>
                      <a:lnTo>
                        <a:pt x="301" y="387"/>
                      </a:lnTo>
                      <a:lnTo>
                        <a:pt x="301" y="387"/>
                      </a:lnTo>
                      <a:lnTo>
                        <a:pt x="295" y="383"/>
                      </a:lnTo>
                      <a:lnTo>
                        <a:pt x="285" y="381"/>
                      </a:lnTo>
                      <a:lnTo>
                        <a:pt x="261" y="373"/>
                      </a:lnTo>
                      <a:lnTo>
                        <a:pt x="231" y="367"/>
                      </a:lnTo>
                      <a:lnTo>
                        <a:pt x="171" y="304"/>
                      </a:lnTo>
                      <a:lnTo>
                        <a:pt x="128" y="244"/>
                      </a:lnTo>
                      <a:lnTo>
                        <a:pt x="55" y="234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6" name="Freeform 25"/>
                <p:cNvSpPr>
                  <a:spLocks/>
                </p:cNvSpPr>
                <p:nvPr/>
              </p:nvSpPr>
              <p:spPr bwMode="auto">
                <a:xfrm>
                  <a:off x="4868" y="2844"/>
                  <a:ext cx="43" cy="33"/>
                </a:xfrm>
                <a:custGeom>
                  <a:avLst/>
                  <a:gdLst/>
                  <a:ahLst/>
                  <a:cxnLst>
                    <a:cxn ang="0">
                      <a:pos x="9" y="51"/>
                    </a:cxn>
                    <a:cxn ang="0">
                      <a:pos x="0" y="87"/>
                    </a:cxn>
                    <a:cxn ang="0">
                      <a:pos x="51" y="98"/>
                    </a:cxn>
                    <a:cxn ang="0">
                      <a:pos x="103" y="70"/>
                    </a:cxn>
                    <a:cxn ang="0">
                      <a:pos x="127" y="35"/>
                    </a:cxn>
                    <a:cxn ang="0">
                      <a:pos x="123" y="0"/>
                    </a:cxn>
                    <a:cxn ang="0">
                      <a:pos x="83" y="4"/>
                    </a:cxn>
                    <a:cxn ang="0">
                      <a:pos x="75" y="35"/>
                    </a:cxn>
                    <a:cxn ang="0">
                      <a:pos x="9" y="51"/>
                    </a:cxn>
                  </a:cxnLst>
                  <a:rect l="0" t="0" r="r" b="b"/>
                  <a:pathLst>
                    <a:path w="127" h="98">
                      <a:moveTo>
                        <a:pt x="9" y="51"/>
                      </a:moveTo>
                      <a:lnTo>
                        <a:pt x="0" y="87"/>
                      </a:lnTo>
                      <a:lnTo>
                        <a:pt x="51" y="98"/>
                      </a:lnTo>
                      <a:lnTo>
                        <a:pt x="103" y="70"/>
                      </a:lnTo>
                      <a:lnTo>
                        <a:pt x="127" y="35"/>
                      </a:lnTo>
                      <a:lnTo>
                        <a:pt x="123" y="0"/>
                      </a:lnTo>
                      <a:lnTo>
                        <a:pt x="83" y="4"/>
                      </a:lnTo>
                      <a:lnTo>
                        <a:pt x="75" y="35"/>
                      </a:lnTo>
                      <a:lnTo>
                        <a:pt x="9" y="5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7" name="Freeform 26"/>
                <p:cNvSpPr>
                  <a:spLocks/>
                </p:cNvSpPr>
                <p:nvPr/>
              </p:nvSpPr>
              <p:spPr bwMode="auto">
                <a:xfrm>
                  <a:off x="4938" y="2856"/>
                  <a:ext cx="22" cy="15"/>
                </a:xfrm>
                <a:custGeom>
                  <a:avLst/>
                  <a:gdLst/>
                  <a:ahLst/>
                  <a:cxnLst>
                    <a:cxn ang="0">
                      <a:pos x="34" y="45"/>
                    </a:cxn>
                    <a:cxn ang="0">
                      <a:pos x="34" y="45"/>
                    </a:cxn>
                    <a:cxn ang="0">
                      <a:pos x="40" y="44"/>
                    </a:cxn>
                    <a:cxn ang="0">
                      <a:pos x="46" y="43"/>
                    </a:cxn>
                    <a:cxn ang="0">
                      <a:pos x="51" y="42"/>
                    </a:cxn>
                    <a:cxn ang="0">
                      <a:pos x="56" y="38"/>
                    </a:cxn>
                    <a:cxn ang="0">
                      <a:pos x="61" y="35"/>
                    </a:cxn>
                    <a:cxn ang="0">
                      <a:pos x="64" y="31"/>
                    </a:cxn>
                    <a:cxn ang="0">
                      <a:pos x="66" y="26"/>
                    </a:cxn>
                    <a:cxn ang="0">
                      <a:pos x="66" y="23"/>
                    </a:cxn>
                    <a:cxn ang="0">
                      <a:pos x="66" y="23"/>
                    </a:cxn>
                    <a:cxn ang="0">
                      <a:pos x="66" y="18"/>
                    </a:cxn>
                    <a:cxn ang="0">
                      <a:pos x="64" y="14"/>
                    </a:cxn>
                    <a:cxn ang="0">
                      <a:pos x="61" y="10"/>
                    </a:cxn>
                    <a:cxn ang="0">
                      <a:pos x="56" y="6"/>
                    </a:cxn>
                    <a:cxn ang="0">
                      <a:pos x="51" y="4"/>
                    </a:cxn>
                    <a:cxn ang="0">
                      <a:pos x="46" y="1"/>
                    </a:cxn>
                    <a:cxn ang="0">
                      <a:pos x="40" y="0"/>
                    </a:cxn>
                    <a:cxn ang="0">
                      <a:pos x="34" y="0"/>
                    </a:cxn>
                    <a:cxn ang="0">
                      <a:pos x="34" y="0"/>
                    </a:cxn>
                    <a:cxn ang="0">
                      <a:pos x="26" y="0"/>
                    </a:cxn>
                    <a:cxn ang="0">
                      <a:pos x="20" y="1"/>
                    </a:cxn>
                    <a:cxn ang="0">
                      <a:pos x="15" y="4"/>
                    </a:cxn>
                    <a:cxn ang="0">
                      <a:pos x="10" y="6"/>
                    </a:cxn>
                    <a:cxn ang="0">
                      <a:pos x="5" y="10"/>
                    </a:cxn>
                    <a:cxn ang="0">
                      <a:pos x="2" y="14"/>
                    </a:cxn>
                    <a:cxn ang="0">
                      <a:pos x="0" y="18"/>
                    </a:cxn>
                    <a:cxn ang="0">
                      <a:pos x="0" y="23"/>
                    </a:cxn>
                    <a:cxn ang="0">
                      <a:pos x="0" y="23"/>
                    </a:cxn>
                    <a:cxn ang="0">
                      <a:pos x="0" y="26"/>
                    </a:cxn>
                    <a:cxn ang="0">
                      <a:pos x="2" y="31"/>
                    </a:cxn>
                    <a:cxn ang="0">
                      <a:pos x="5" y="35"/>
                    </a:cxn>
                    <a:cxn ang="0">
                      <a:pos x="10" y="38"/>
                    </a:cxn>
                    <a:cxn ang="0">
                      <a:pos x="15" y="42"/>
                    </a:cxn>
                    <a:cxn ang="0">
                      <a:pos x="20" y="43"/>
                    </a:cxn>
                    <a:cxn ang="0">
                      <a:pos x="26" y="44"/>
                    </a:cxn>
                    <a:cxn ang="0">
                      <a:pos x="34" y="45"/>
                    </a:cxn>
                    <a:cxn ang="0">
                      <a:pos x="34" y="45"/>
                    </a:cxn>
                  </a:cxnLst>
                  <a:rect l="0" t="0" r="r" b="b"/>
                  <a:pathLst>
                    <a:path w="66" h="45">
                      <a:moveTo>
                        <a:pt x="34" y="45"/>
                      </a:moveTo>
                      <a:lnTo>
                        <a:pt x="34" y="45"/>
                      </a:lnTo>
                      <a:lnTo>
                        <a:pt x="40" y="44"/>
                      </a:lnTo>
                      <a:lnTo>
                        <a:pt x="46" y="43"/>
                      </a:lnTo>
                      <a:lnTo>
                        <a:pt x="51" y="42"/>
                      </a:lnTo>
                      <a:lnTo>
                        <a:pt x="56" y="38"/>
                      </a:lnTo>
                      <a:lnTo>
                        <a:pt x="61" y="35"/>
                      </a:lnTo>
                      <a:lnTo>
                        <a:pt x="64" y="31"/>
                      </a:lnTo>
                      <a:lnTo>
                        <a:pt x="66" y="26"/>
                      </a:lnTo>
                      <a:lnTo>
                        <a:pt x="66" y="23"/>
                      </a:lnTo>
                      <a:lnTo>
                        <a:pt x="66" y="23"/>
                      </a:lnTo>
                      <a:lnTo>
                        <a:pt x="66" y="18"/>
                      </a:lnTo>
                      <a:lnTo>
                        <a:pt x="64" y="14"/>
                      </a:lnTo>
                      <a:lnTo>
                        <a:pt x="61" y="10"/>
                      </a:lnTo>
                      <a:lnTo>
                        <a:pt x="56" y="6"/>
                      </a:lnTo>
                      <a:lnTo>
                        <a:pt x="51" y="4"/>
                      </a:lnTo>
                      <a:lnTo>
                        <a:pt x="46" y="1"/>
                      </a:lnTo>
                      <a:lnTo>
                        <a:pt x="40" y="0"/>
                      </a:lnTo>
                      <a:lnTo>
                        <a:pt x="34" y="0"/>
                      </a:lnTo>
                      <a:lnTo>
                        <a:pt x="34" y="0"/>
                      </a:lnTo>
                      <a:lnTo>
                        <a:pt x="26" y="0"/>
                      </a:lnTo>
                      <a:lnTo>
                        <a:pt x="20" y="1"/>
                      </a:lnTo>
                      <a:lnTo>
                        <a:pt x="15" y="4"/>
                      </a:lnTo>
                      <a:lnTo>
                        <a:pt x="10" y="6"/>
                      </a:lnTo>
                      <a:lnTo>
                        <a:pt x="5" y="10"/>
                      </a:lnTo>
                      <a:lnTo>
                        <a:pt x="2" y="14"/>
                      </a:lnTo>
                      <a:lnTo>
                        <a:pt x="0" y="18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26"/>
                      </a:lnTo>
                      <a:lnTo>
                        <a:pt x="2" y="31"/>
                      </a:lnTo>
                      <a:lnTo>
                        <a:pt x="5" y="35"/>
                      </a:lnTo>
                      <a:lnTo>
                        <a:pt x="10" y="38"/>
                      </a:lnTo>
                      <a:lnTo>
                        <a:pt x="15" y="42"/>
                      </a:lnTo>
                      <a:lnTo>
                        <a:pt x="20" y="43"/>
                      </a:lnTo>
                      <a:lnTo>
                        <a:pt x="26" y="44"/>
                      </a:lnTo>
                      <a:lnTo>
                        <a:pt x="34" y="45"/>
                      </a:lnTo>
                      <a:lnTo>
                        <a:pt x="34" y="45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8" name="Freeform 27"/>
                <p:cNvSpPr>
                  <a:spLocks/>
                </p:cNvSpPr>
                <p:nvPr/>
              </p:nvSpPr>
              <p:spPr bwMode="auto">
                <a:xfrm>
                  <a:off x="2716" y="2106"/>
                  <a:ext cx="58" cy="112"/>
                </a:xfrm>
                <a:custGeom>
                  <a:avLst/>
                  <a:gdLst/>
                  <a:ahLst/>
                  <a:cxnLst>
                    <a:cxn ang="0">
                      <a:pos x="99" y="335"/>
                    </a:cxn>
                    <a:cxn ang="0">
                      <a:pos x="71" y="334"/>
                    </a:cxn>
                    <a:cxn ang="0">
                      <a:pos x="60" y="284"/>
                    </a:cxn>
                    <a:cxn ang="0">
                      <a:pos x="20" y="267"/>
                    </a:cxn>
                    <a:cxn ang="0">
                      <a:pos x="0" y="216"/>
                    </a:cxn>
                    <a:cxn ang="0">
                      <a:pos x="12" y="168"/>
                    </a:cxn>
                    <a:cxn ang="0">
                      <a:pos x="55" y="153"/>
                    </a:cxn>
                    <a:cxn ang="0">
                      <a:pos x="32" y="117"/>
                    </a:cxn>
                    <a:cxn ang="0">
                      <a:pos x="40" y="82"/>
                    </a:cxn>
                    <a:cxn ang="0">
                      <a:pos x="60" y="82"/>
                    </a:cxn>
                    <a:cxn ang="0">
                      <a:pos x="51" y="23"/>
                    </a:cxn>
                    <a:cxn ang="0">
                      <a:pos x="81" y="1"/>
                    </a:cxn>
                    <a:cxn ang="0">
                      <a:pos x="105" y="0"/>
                    </a:cxn>
                    <a:cxn ang="0">
                      <a:pos x="128" y="15"/>
                    </a:cxn>
                    <a:cxn ang="0">
                      <a:pos x="165" y="31"/>
                    </a:cxn>
                    <a:cxn ang="0">
                      <a:pos x="153" y="66"/>
                    </a:cxn>
                    <a:cxn ang="0">
                      <a:pos x="170" y="94"/>
                    </a:cxn>
                    <a:cxn ang="0">
                      <a:pos x="165" y="151"/>
                    </a:cxn>
                    <a:cxn ang="0">
                      <a:pos x="133" y="159"/>
                    </a:cxn>
                    <a:cxn ang="0">
                      <a:pos x="129" y="203"/>
                    </a:cxn>
                    <a:cxn ang="0">
                      <a:pos x="157" y="213"/>
                    </a:cxn>
                    <a:cxn ang="0">
                      <a:pos x="174" y="235"/>
                    </a:cxn>
                    <a:cxn ang="0">
                      <a:pos x="167" y="308"/>
                    </a:cxn>
                    <a:cxn ang="0">
                      <a:pos x="143" y="314"/>
                    </a:cxn>
                    <a:cxn ang="0">
                      <a:pos x="99" y="335"/>
                    </a:cxn>
                  </a:cxnLst>
                  <a:rect l="0" t="0" r="r" b="b"/>
                  <a:pathLst>
                    <a:path w="174" h="335">
                      <a:moveTo>
                        <a:pt x="99" y="335"/>
                      </a:moveTo>
                      <a:lnTo>
                        <a:pt x="71" y="334"/>
                      </a:lnTo>
                      <a:lnTo>
                        <a:pt x="60" y="284"/>
                      </a:lnTo>
                      <a:lnTo>
                        <a:pt x="20" y="267"/>
                      </a:lnTo>
                      <a:lnTo>
                        <a:pt x="0" y="216"/>
                      </a:lnTo>
                      <a:lnTo>
                        <a:pt x="12" y="168"/>
                      </a:lnTo>
                      <a:lnTo>
                        <a:pt x="55" y="153"/>
                      </a:lnTo>
                      <a:lnTo>
                        <a:pt x="32" y="117"/>
                      </a:lnTo>
                      <a:lnTo>
                        <a:pt x="40" y="82"/>
                      </a:lnTo>
                      <a:lnTo>
                        <a:pt x="60" y="82"/>
                      </a:lnTo>
                      <a:lnTo>
                        <a:pt x="51" y="23"/>
                      </a:lnTo>
                      <a:lnTo>
                        <a:pt x="81" y="1"/>
                      </a:lnTo>
                      <a:lnTo>
                        <a:pt x="105" y="0"/>
                      </a:lnTo>
                      <a:lnTo>
                        <a:pt x="128" y="15"/>
                      </a:lnTo>
                      <a:lnTo>
                        <a:pt x="165" y="31"/>
                      </a:lnTo>
                      <a:lnTo>
                        <a:pt x="153" y="66"/>
                      </a:lnTo>
                      <a:lnTo>
                        <a:pt x="170" y="94"/>
                      </a:lnTo>
                      <a:lnTo>
                        <a:pt x="165" y="151"/>
                      </a:lnTo>
                      <a:lnTo>
                        <a:pt x="133" y="159"/>
                      </a:lnTo>
                      <a:lnTo>
                        <a:pt x="129" y="203"/>
                      </a:lnTo>
                      <a:lnTo>
                        <a:pt x="157" y="213"/>
                      </a:lnTo>
                      <a:lnTo>
                        <a:pt x="174" y="235"/>
                      </a:lnTo>
                      <a:lnTo>
                        <a:pt x="167" y="308"/>
                      </a:lnTo>
                      <a:lnTo>
                        <a:pt x="143" y="314"/>
                      </a:lnTo>
                      <a:lnTo>
                        <a:pt x="99" y="335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9" name="Freeform 28"/>
                <p:cNvSpPr>
                  <a:spLocks/>
                </p:cNvSpPr>
                <p:nvPr/>
              </p:nvSpPr>
              <p:spPr bwMode="auto">
                <a:xfrm>
                  <a:off x="3798" y="2242"/>
                  <a:ext cx="128" cy="6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" y="2"/>
                    </a:cxn>
                    <a:cxn ang="0">
                      <a:pos x="90" y="41"/>
                    </a:cxn>
                    <a:cxn ang="0">
                      <a:pos x="138" y="64"/>
                    </a:cxn>
                    <a:cxn ang="0">
                      <a:pos x="153" y="31"/>
                    </a:cxn>
                    <a:cxn ang="0">
                      <a:pos x="158" y="83"/>
                    </a:cxn>
                    <a:cxn ang="0">
                      <a:pos x="193" y="103"/>
                    </a:cxn>
                    <a:cxn ang="0">
                      <a:pos x="238" y="127"/>
                    </a:cxn>
                    <a:cxn ang="0">
                      <a:pos x="340" y="134"/>
                    </a:cxn>
                    <a:cxn ang="0">
                      <a:pos x="383" y="150"/>
                    </a:cxn>
                    <a:cxn ang="0">
                      <a:pos x="359" y="197"/>
                    </a:cxn>
                    <a:cxn ang="0">
                      <a:pos x="315" y="197"/>
                    </a:cxn>
                    <a:cxn ang="0">
                      <a:pos x="265" y="202"/>
                    </a:cxn>
                    <a:cxn ang="0">
                      <a:pos x="224" y="178"/>
                    </a:cxn>
                    <a:cxn ang="0">
                      <a:pos x="169" y="166"/>
                    </a:cxn>
                    <a:cxn ang="0">
                      <a:pos x="98" y="138"/>
                    </a:cxn>
                    <a:cxn ang="0">
                      <a:pos x="42" y="123"/>
                    </a:cxn>
                    <a:cxn ang="0">
                      <a:pos x="7" y="7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83" h="202">
                      <a:moveTo>
                        <a:pt x="0" y="0"/>
                      </a:moveTo>
                      <a:lnTo>
                        <a:pt x="51" y="2"/>
                      </a:lnTo>
                      <a:lnTo>
                        <a:pt x="90" y="41"/>
                      </a:lnTo>
                      <a:lnTo>
                        <a:pt x="138" y="64"/>
                      </a:lnTo>
                      <a:lnTo>
                        <a:pt x="153" y="31"/>
                      </a:lnTo>
                      <a:lnTo>
                        <a:pt x="158" y="83"/>
                      </a:lnTo>
                      <a:lnTo>
                        <a:pt x="193" y="103"/>
                      </a:lnTo>
                      <a:lnTo>
                        <a:pt x="238" y="127"/>
                      </a:lnTo>
                      <a:lnTo>
                        <a:pt x="340" y="134"/>
                      </a:lnTo>
                      <a:lnTo>
                        <a:pt x="383" y="150"/>
                      </a:lnTo>
                      <a:lnTo>
                        <a:pt x="359" y="197"/>
                      </a:lnTo>
                      <a:lnTo>
                        <a:pt x="315" y="197"/>
                      </a:lnTo>
                      <a:lnTo>
                        <a:pt x="265" y="202"/>
                      </a:lnTo>
                      <a:lnTo>
                        <a:pt x="224" y="178"/>
                      </a:lnTo>
                      <a:lnTo>
                        <a:pt x="169" y="166"/>
                      </a:lnTo>
                      <a:lnTo>
                        <a:pt x="98" y="138"/>
                      </a:lnTo>
                      <a:lnTo>
                        <a:pt x="42" y="123"/>
                      </a:lnTo>
                      <a:lnTo>
                        <a:pt x="7" y="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0" name="Freeform 29"/>
                <p:cNvSpPr>
                  <a:spLocks/>
                </p:cNvSpPr>
                <p:nvPr/>
              </p:nvSpPr>
              <p:spPr bwMode="auto">
                <a:xfrm>
                  <a:off x="3798" y="2242"/>
                  <a:ext cx="128" cy="6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1" y="2"/>
                    </a:cxn>
                    <a:cxn ang="0">
                      <a:pos x="90" y="41"/>
                    </a:cxn>
                    <a:cxn ang="0">
                      <a:pos x="138" y="64"/>
                    </a:cxn>
                    <a:cxn ang="0">
                      <a:pos x="153" y="31"/>
                    </a:cxn>
                    <a:cxn ang="0">
                      <a:pos x="158" y="83"/>
                    </a:cxn>
                    <a:cxn ang="0">
                      <a:pos x="193" y="103"/>
                    </a:cxn>
                    <a:cxn ang="0">
                      <a:pos x="238" y="127"/>
                    </a:cxn>
                    <a:cxn ang="0">
                      <a:pos x="340" y="134"/>
                    </a:cxn>
                    <a:cxn ang="0">
                      <a:pos x="383" y="150"/>
                    </a:cxn>
                    <a:cxn ang="0">
                      <a:pos x="359" y="197"/>
                    </a:cxn>
                    <a:cxn ang="0">
                      <a:pos x="315" y="197"/>
                    </a:cxn>
                    <a:cxn ang="0">
                      <a:pos x="265" y="202"/>
                    </a:cxn>
                    <a:cxn ang="0">
                      <a:pos x="224" y="178"/>
                    </a:cxn>
                    <a:cxn ang="0">
                      <a:pos x="169" y="166"/>
                    </a:cxn>
                    <a:cxn ang="0">
                      <a:pos x="98" y="138"/>
                    </a:cxn>
                    <a:cxn ang="0">
                      <a:pos x="42" y="123"/>
                    </a:cxn>
                    <a:cxn ang="0">
                      <a:pos x="7" y="7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83" h="202">
                      <a:moveTo>
                        <a:pt x="0" y="0"/>
                      </a:moveTo>
                      <a:lnTo>
                        <a:pt x="51" y="2"/>
                      </a:lnTo>
                      <a:lnTo>
                        <a:pt x="90" y="41"/>
                      </a:lnTo>
                      <a:lnTo>
                        <a:pt x="138" y="64"/>
                      </a:lnTo>
                      <a:lnTo>
                        <a:pt x="153" y="31"/>
                      </a:lnTo>
                      <a:lnTo>
                        <a:pt x="158" y="83"/>
                      </a:lnTo>
                      <a:lnTo>
                        <a:pt x="193" y="103"/>
                      </a:lnTo>
                      <a:lnTo>
                        <a:pt x="238" y="127"/>
                      </a:lnTo>
                      <a:lnTo>
                        <a:pt x="340" y="134"/>
                      </a:lnTo>
                      <a:lnTo>
                        <a:pt x="383" y="150"/>
                      </a:lnTo>
                      <a:lnTo>
                        <a:pt x="359" y="197"/>
                      </a:lnTo>
                      <a:lnTo>
                        <a:pt x="315" y="197"/>
                      </a:lnTo>
                      <a:lnTo>
                        <a:pt x="265" y="202"/>
                      </a:lnTo>
                      <a:lnTo>
                        <a:pt x="224" y="178"/>
                      </a:lnTo>
                      <a:lnTo>
                        <a:pt x="169" y="166"/>
                      </a:lnTo>
                      <a:lnTo>
                        <a:pt x="98" y="138"/>
                      </a:lnTo>
                      <a:lnTo>
                        <a:pt x="42" y="123"/>
                      </a:lnTo>
                      <a:lnTo>
                        <a:pt x="7" y="79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1" name="Freeform 30"/>
                <p:cNvSpPr>
                  <a:spLocks/>
                </p:cNvSpPr>
                <p:nvPr/>
              </p:nvSpPr>
              <p:spPr bwMode="auto">
                <a:xfrm>
                  <a:off x="4077" y="2402"/>
                  <a:ext cx="119" cy="208"/>
                </a:xfrm>
                <a:custGeom>
                  <a:avLst/>
                  <a:gdLst/>
                  <a:ahLst/>
                  <a:cxnLst>
                    <a:cxn ang="0">
                      <a:pos x="43" y="561"/>
                    </a:cxn>
                    <a:cxn ang="0">
                      <a:pos x="63" y="530"/>
                    </a:cxn>
                    <a:cxn ang="0">
                      <a:pos x="94" y="462"/>
                    </a:cxn>
                    <a:cxn ang="0">
                      <a:pos x="55" y="427"/>
                    </a:cxn>
                    <a:cxn ang="0">
                      <a:pos x="39" y="368"/>
                    </a:cxn>
                    <a:cxn ang="0">
                      <a:pos x="35" y="328"/>
                    </a:cxn>
                    <a:cxn ang="0">
                      <a:pos x="48" y="249"/>
                    </a:cxn>
                    <a:cxn ang="0">
                      <a:pos x="11" y="202"/>
                    </a:cxn>
                    <a:cxn ang="0">
                      <a:pos x="0" y="171"/>
                    </a:cxn>
                    <a:cxn ang="0">
                      <a:pos x="4" y="87"/>
                    </a:cxn>
                    <a:cxn ang="0">
                      <a:pos x="52" y="68"/>
                    </a:cxn>
                    <a:cxn ang="0">
                      <a:pos x="79" y="44"/>
                    </a:cxn>
                    <a:cxn ang="0">
                      <a:pos x="99" y="0"/>
                    </a:cxn>
                    <a:cxn ang="0">
                      <a:pos x="107" y="40"/>
                    </a:cxn>
                    <a:cxn ang="0">
                      <a:pos x="118" y="87"/>
                    </a:cxn>
                    <a:cxn ang="0">
                      <a:pos x="142" y="107"/>
                    </a:cxn>
                    <a:cxn ang="0">
                      <a:pos x="173" y="123"/>
                    </a:cxn>
                    <a:cxn ang="0">
                      <a:pos x="221" y="182"/>
                    </a:cxn>
                    <a:cxn ang="0">
                      <a:pos x="256" y="151"/>
                    </a:cxn>
                    <a:cxn ang="0">
                      <a:pos x="293" y="190"/>
                    </a:cxn>
                    <a:cxn ang="0">
                      <a:pos x="316" y="254"/>
                    </a:cxn>
                    <a:cxn ang="0">
                      <a:pos x="332" y="289"/>
                    </a:cxn>
                    <a:cxn ang="0">
                      <a:pos x="355" y="293"/>
                    </a:cxn>
                    <a:cxn ang="0">
                      <a:pos x="355" y="368"/>
                    </a:cxn>
                    <a:cxn ang="0">
                      <a:pos x="308" y="375"/>
                    </a:cxn>
                    <a:cxn ang="0">
                      <a:pos x="265" y="348"/>
                    </a:cxn>
                    <a:cxn ang="0">
                      <a:pos x="221" y="392"/>
                    </a:cxn>
                    <a:cxn ang="0">
                      <a:pos x="201" y="447"/>
                    </a:cxn>
                    <a:cxn ang="0">
                      <a:pos x="155" y="439"/>
                    </a:cxn>
                    <a:cxn ang="0">
                      <a:pos x="126" y="535"/>
                    </a:cxn>
                    <a:cxn ang="0">
                      <a:pos x="153" y="585"/>
                    </a:cxn>
                    <a:cxn ang="0">
                      <a:pos x="113" y="624"/>
                    </a:cxn>
                    <a:cxn ang="0">
                      <a:pos x="79" y="601"/>
                    </a:cxn>
                    <a:cxn ang="0">
                      <a:pos x="43" y="561"/>
                    </a:cxn>
                  </a:cxnLst>
                  <a:rect l="0" t="0" r="r" b="b"/>
                  <a:pathLst>
                    <a:path w="355" h="624">
                      <a:moveTo>
                        <a:pt x="43" y="561"/>
                      </a:moveTo>
                      <a:lnTo>
                        <a:pt x="63" y="530"/>
                      </a:lnTo>
                      <a:lnTo>
                        <a:pt x="94" y="462"/>
                      </a:lnTo>
                      <a:lnTo>
                        <a:pt x="55" y="427"/>
                      </a:lnTo>
                      <a:lnTo>
                        <a:pt x="39" y="368"/>
                      </a:lnTo>
                      <a:lnTo>
                        <a:pt x="35" y="328"/>
                      </a:lnTo>
                      <a:lnTo>
                        <a:pt x="48" y="249"/>
                      </a:lnTo>
                      <a:lnTo>
                        <a:pt x="11" y="202"/>
                      </a:lnTo>
                      <a:lnTo>
                        <a:pt x="0" y="171"/>
                      </a:lnTo>
                      <a:lnTo>
                        <a:pt x="4" y="87"/>
                      </a:lnTo>
                      <a:lnTo>
                        <a:pt x="52" y="68"/>
                      </a:lnTo>
                      <a:lnTo>
                        <a:pt x="79" y="44"/>
                      </a:lnTo>
                      <a:lnTo>
                        <a:pt x="99" y="0"/>
                      </a:lnTo>
                      <a:lnTo>
                        <a:pt x="107" y="40"/>
                      </a:lnTo>
                      <a:lnTo>
                        <a:pt x="118" y="87"/>
                      </a:lnTo>
                      <a:lnTo>
                        <a:pt x="142" y="107"/>
                      </a:lnTo>
                      <a:lnTo>
                        <a:pt x="173" y="123"/>
                      </a:lnTo>
                      <a:lnTo>
                        <a:pt x="221" y="182"/>
                      </a:lnTo>
                      <a:lnTo>
                        <a:pt x="256" y="151"/>
                      </a:lnTo>
                      <a:lnTo>
                        <a:pt x="293" y="190"/>
                      </a:lnTo>
                      <a:lnTo>
                        <a:pt x="316" y="254"/>
                      </a:lnTo>
                      <a:lnTo>
                        <a:pt x="332" y="289"/>
                      </a:lnTo>
                      <a:lnTo>
                        <a:pt x="355" y="293"/>
                      </a:lnTo>
                      <a:lnTo>
                        <a:pt x="355" y="368"/>
                      </a:lnTo>
                      <a:lnTo>
                        <a:pt x="308" y="375"/>
                      </a:lnTo>
                      <a:lnTo>
                        <a:pt x="265" y="348"/>
                      </a:lnTo>
                      <a:lnTo>
                        <a:pt x="221" y="392"/>
                      </a:lnTo>
                      <a:lnTo>
                        <a:pt x="201" y="447"/>
                      </a:lnTo>
                      <a:lnTo>
                        <a:pt x="155" y="439"/>
                      </a:lnTo>
                      <a:lnTo>
                        <a:pt x="126" y="535"/>
                      </a:lnTo>
                      <a:lnTo>
                        <a:pt x="153" y="585"/>
                      </a:lnTo>
                      <a:lnTo>
                        <a:pt x="113" y="624"/>
                      </a:lnTo>
                      <a:lnTo>
                        <a:pt x="79" y="601"/>
                      </a:lnTo>
                      <a:lnTo>
                        <a:pt x="43" y="56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2" name="Freeform 31"/>
                <p:cNvSpPr>
                  <a:spLocks/>
                </p:cNvSpPr>
                <p:nvPr/>
              </p:nvSpPr>
              <p:spPr bwMode="auto">
                <a:xfrm>
                  <a:off x="3241" y="1393"/>
                  <a:ext cx="24" cy="24"/>
                </a:xfrm>
                <a:custGeom>
                  <a:avLst/>
                  <a:gdLst/>
                  <a:ahLst/>
                  <a:cxnLst>
                    <a:cxn ang="0">
                      <a:pos x="37" y="0"/>
                    </a:cxn>
                    <a:cxn ang="0">
                      <a:pos x="0" y="41"/>
                    </a:cxn>
                    <a:cxn ang="0">
                      <a:pos x="17" y="72"/>
                    </a:cxn>
                    <a:cxn ang="0">
                      <a:pos x="44" y="68"/>
                    </a:cxn>
                    <a:cxn ang="0">
                      <a:pos x="72" y="28"/>
                    </a:cxn>
                    <a:cxn ang="0">
                      <a:pos x="37" y="0"/>
                    </a:cxn>
                  </a:cxnLst>
                  <a:rect l="0" t="0" r="r" b="b"/>
                  <a:pathLst>
                    <a:path w="72" h="72">
                      <a:moveTo>
                        <a:pt x="37" y="0"/>
                      </a:moveTo>
                      <a:lnTo>
                        <a:pt x="0" y="41"/>
                      </a:lnTo>
                      <a:lnTo>
                        <a:pt x="17" y="72"/>
                      </a:lnTo>
                      <a:lnTo>
                        <a:pt x="44" y="68"/>
                      </a:lnTo>
                      <a:lnTo>
                        <a:pt x="72" y="28"/>
                      </a:lnTo>
                      <a:lnTo>
                        <a:pt x="3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3" name="Freeform 32"/>
                <p:cNvSpPr>
                  <a:spLocks/>
                </p:cNvSpPr>
                <p:nvPr/>
              </p:nvSpPr>
              <p:spPr bwMode="auto">
                <a:xfrm>
                  <a:off x="3359" y="1370"/>
                  <a:ext cx="35" cy="16"/>
                </a:xfrm>
                <a:custGeom>
                  <a:avLst/>
                  <a:gdLst/>
                  <a:ahLst/>
                  <a:cxnLst>
                    <a:cxn ang="0">
                      <a:pos x="88" y="15"/>
                    </a:cxn>
                    <a:cxn ang="0">
                      <a:pos x="44" y="0"/>
                    </a:cxn>
                    <a:cxn ang="0">
                      <a:pos x="0" y="39"/>
                    </a:cxn>
                    <a:cxn ang="0">
                      <a:pos x="32" y="43"/>
                    </a:cxn>
                    <a:cxn ang="0">
                      <a:pos x="103" y="50"/>
                    </a:cxn>
                    <a:cxn ang="0">
                      <a:pos x="88" y="15"/>
                    </a:cxn>
                  </a:cxnLst>
                  <a:rect l="0" t="0" r="r" b="b"/>
                  <a:pathLst>
                    <a:path w="103" h="50">
                      <a:moveTo>
                        <a:pt x="88" y="15"/>
                      </a:moveTo>
                      <a:lnTo>
                        <a:pt x="44" y="0"/>
                      </a:lnTo>
                      <a:lnTo>
                        <a:pt x="0" y="39"/>
                      </a:lnTo>
                      <a:lnTo>
                        <a:pt x="32" y="43"/>
                      </a:lnTo>
                      <a:lnTo>
                        <a:pt x="103" y="50"/>
                      </a:lnTo>
                      <a:lnTo>
                        <a:pt x="88" y="15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4" name="Freeform 33"/>
                <p:cNvSpPr>
                  <a:spLocks/>
                </p:cNvSpPr>
                <p:nvPr/>
              </p:nvSpPr>
              <p:spPr bwMode="auto">
                <a:xfrm>
                  <a:off x="3284" y="1196"/>
                  <a:ext cx="203" cy="175"/>
                </a:xfrm>
                <a:custGeom>
                  <a:avLst/>
                  <a:gdLst/>
                  <a:ahLst/>
                  <a:cxnLst>
                    <a:cxn ang="0">
                      <a:pos x="151" y="300"/>
                    </a:cxn>
                    <a:cxn ang="0">
                      <a:pos x="186" y="269"/>
                    </a:cxn>
                    <a:cxn ang="0">
                      <a:pos x="202" y="248"/>
                    </a:cxn>
                    <a:cxn ang="0">
                      <a:pos x="257" y="206"/>
                    </a:cxn>
                    <a:cxn ang="0">
                      <a:pos x="316" y="169"/>
                    </a:cxn>
                    <a:cxn ang="0">
                      <a:pos x="387" y="118"/>
                    </a:cxn>
                    <a:cxn ang="0">
                      <a:pos x="431" y="103"/>
                    </a:cxn>
                    <a:cxn ang="0">
                      <a:pos x="517" y="71"/>
                    </a:cxn>
                    <a:cxn ang="0">
                      <a:pos x="581" y="51"/>
                    </a:cxn>
                    <a:cxn ang="0">
                      <a:pos x="609" y="35"/>
                    </a:cxn>
                    <a:cxn ang="0">
                      <a:pos x="589" y="4"/>
                    </a:cxn>
                    <a:cxn ang="0">
                      <a:pos x="510" y="0"/>
                    </a:cxn>
                    <a:cxn ang="0">
                      <a:pos x="462" y="40"/>
                    </a:cxn>
                    <a:cxn ang="0">
                      <a:pos x="387" y="59"/>
                    </a:cxn>
                    <a:cxn ang="0">
                      <a:pos x="300" y="63"/>
                    </a:cxn>
                    <a:cxn ang="0">
                      <a:pos x="257" y="103"/>
                    </a:cxn>
                    <a:cxn ang="0">
                      <a:pos x="206" y="103"/>
                    </a:cxn>
                    <a:cxn ang="0">
                      <a:pos x="182" y="138"/>
                    </a:cxn>
                    <a:cxn ang="0">
                      <a:pos x="103" y="154"/>
                    </a:cxn>
                    <a:cxn ang="0">
                      <a:pos x="90" y="213"/>
                    </a:cxn>
                    <a:cxn ang="0">
                      <a:pos x="87" y="245"/>
                    </a:cxn>
                    <a:cxn ang="0">
                      <a:pos x="51" y="241"/>
                    </a:cxn>
                    <a:cxn ang="0">
                      <a:pos x="51" y="252"/>
                    </a:cxn>
                    <a:cxn ang="0">
                      <a:pos x="55" y="269"/>
                    </a:cxn>
                    <a:cxn ang="0">
                      <a:pos x="44" y="292"/>
                    </a:cxn>
                    <a:cxn ang="0">
                      <a:pos x="20" y="309"/>
                    </a:cxn>
                    <a:cxn ang="0">
                      <a:pos x="7" y="359"/>
                    </a:cxn>
                    <a:cxn ang="0">
                      <a:pos x="0" y="423"/>
                    </a:cxn>
                    <a:cxn ang="0">
                      <a:pos x="40" y="443"/>
                    </a:cxn>
                    <a:cxn ang="0">
                      <a:pos x="75" y="517"/>
                    </a:cxn>
                    <a:cxn ang="0">
                      <a:pos x="134" y="526"/>
                    </a:cxn>
                    <a:cxn ang="0">
                      <a:pos x="210" y="517"/>
                    </a:cxn>
                    <a:cxn ang="0">
                      <a:pos x="217" y="486"/>
                    </a:cxn>
                    <a:cxn ang="0">
                      <a:pos x="169" y="458"/>
                    </a:cxn>
                    <a:cxn ang="0">
                      <a:pos x="138" y="427"/>
                    </a:cxn>
                    <a:cxn ang="0">
                      <a:pos x="138" y="364"/>
                    </a:cxn>
                    <a:cxn ang="0">
                      <a:pos x="151" y="312"/>
                    </a:cxn>
                    <a:cxn ang="0">
                      <a:pos x="151" y="300"/>
                    </a:cxn>
                  </a:cxnLst>
                  <a:rect l="0" t="0" r="r" b="b"/>
                  <a:pathLst>
                    <a:path w="609" h="526">
                      <a:moveTo>
                        <a:pt x="151" y="300"/>
                      </a:moveTo>
                      <a:lnTo>
                        <a:pt x="186" y="269"/>
                      </a:lnTo>
                      <a:lnTo>
                        <a:pt x="202" y="248"/>
                      </a:lnTo>
                      <a:lnTo>
                        <a:pt x="257" y="206"/>
                      </a:lnTo>
                      <a:lnTo>
                        <a:pt x="316" y="169"/>
                      </a:lnTo>
                      <a:lnTo>
                        <a:pt x="387" y="118"/>
                      </a:lnTo>
                      <a:lnTo>
                        <a:pt x="431" y="103"/>
                      </a:lnTo>
                      <a:lnTo>
                        <a:pt x="517" y="71"/>
                      </a:lnTo>
                      <a:lnTo>
                        <a:pt x="581" y="51"/>
                      </a:lnTo>
                      <a:lnTo>
                        <a:pt x="609" y="35"/>
                      </a:lnTo>
                      <a:lnTo>
                        <a:pt x="589" y="4"/>
                      </a:lnTo>
                      <a:lnTo>
                        <a:pt x="510" y="0"/>
                      </a:lnTo>
                      <a:lnTo>
                        <a:pt x="462" y="40"/>
                      </a:lnTo>
                      <a:lnTo>
                        <a:pt x="387" y="59"/>
                      </a:lnTo>
                      <a:lnTo>
                        <a:pt x="300" y="63"/>
                      </a:lnTo>
                      <a:lnTo>
                        <a:pt x="257" y="103"/>
                      </a:lnTo>
                      <a:lnTo>
                        <a:pt x="206" y="103"/>
                      </a:lnTo>
                      <a:lnTo>
                        <a:pt x="182" y="138"/>
                      </a:lnTo>
                      <a:lnTo>
                        <a:pt x="103" y="154"/>
                      </a:lnTo>
                      <a:lnTo>
                        <a:pt x="90" y="213"/>
                      </a:lnTo>
                      <a:lnTo>
                        <a:pt x="87" y="245"/>
                      </a:lnTo>
                      <a:lnTo>
                        <a:pt x="51" y="241"/>
                      </a:lnTo>
                      <a:lnTo>
                        <a:pt x="51" y="252"/>
                      </a:lnTo>
                      <a:lnTo>
                        <a:pt x="55" y="269"/>
                      </a:lnTo>
                      <a:lnTo>
                        <a:pt x="44" y="292"/>
                      </a:lnTo>
                      <a:lnTo>
                        <a:pt x="20" y="309"/>
                      </a:lnTo>
                      <a:lnTo>
                        <a:pt x="7" y="359"/>
                      </a:lnTo>
                      <a:lnTo>
                        <a:pt x="0" y="423"/>
                      </a:lnTo>
                      <a:lnTo>
                        <a:pt x="40" y="443"/>
                      </a:lnTo>
                      <a:lnTo>
                        <a:pt x="75" y="517"/>
                      </a:lnTo>
                      <a:lnTo>
                        <a:pt x="134" y="526"/>
                      </a:lnTo>
                      <a:lnTo>
                        <a:pt x="210" y="517"/>
                      </a:lnTo>
                      <a:lnTo>
                        <a:pt x="217" y="486"/>
                      </a:lnTo>
                      <a:lnTo>
                        <a:pt x="169" y="458"/>
                      </a:lnTo>
                      <a:lnTo>
                        <a:pt x="138" y="427"/>
                      </a:lnTo>
                      <a:lnTo>
                        <a:pt x="138" y="364"/>
                      </a:lnTo>
                      <a:lnTo>
                        <a:pt x="151" y="312"/>
                      </a:lnTo>
                      <a:lnTo>
                        <a:pt x="151" y="30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5" name="Freeform 34"/>
                <p:cNvSpPr>
                  <a:spLocks/>
                </p:cNvSpPr>
                <p:nvPr/>
              </p:nvSpPr>
              <p:spPr bwMode="auto">
                <a:xfrm>
                  <a:off x="3515" y="1259"/>
                  <a:ext cx="9" cy="17"/>
                </a:xfrm>
                <a:custGeom>
                  <a:avLst/>
                  <a:gdLst/>
                  <a:ahLst/>
                  <a:cxnLst>
                    <a:cxn ang="0">
                      <a:pos x="14" y="50"/>
                    </a:cxn>
                    <a:cxn ang="0">
                      <a:pos x="14" y="50"/>
                    </a:cxn>
                    <a:cxn ang="0">
                      <a:pos x="16" y="49"/>
                    </a:cxn>
                    <a:cxn ang="0">
                      <a:pos x="19" y="47"/>
                    </a:cxn>
                    <a:cxn ang="0">
                      <a:pos x="24" y="42"/>
                    </a:cxn>
                    <a:cxn ang="0">
                      <a:pos x="26" y="34"/>
                    </a:cxn>
                    <a:cxn ang="0">
                      <a:pos x="27" y="25"/>
                    </a:cxn>
                    <a:cxn ang="0">
                      <a:pos x="27" y="25"/>
                    </a:cxn>
                    <a:cxn ang="0">
                      <a:pos x="26" y="15"/>
                    </a:cxn>
                    <a:cxn ang="0">
                      <a:pos x="24" y="6"/>
                    </a:cxn>
                    <a:cxn ang="0">
                      <a:pos x="19" y="1"/>
                    </a:cxn>
                    <a:cxn ang="0">
                      <a:pos x="16" y="0"/>
                    </a:cxn>
                    <a:cxn ang="0">
                      <a:pos x="14" y="0"/>
                    </a:cxn>
                    <a:cxn ang="0">
                      <a:pos x="14" y="0"/>
                    </a:cxn>
                    <a:cxn ang="0">
                      <a:pos x="11" y="0"/>
                    </a:cxn>
                    <a:cxn ang="0">
                      <a:pos x="9" y="1"/>
                    </a:cxn>
                    <a:cxn ang="0">
                      <a:pos x="3" y="6"/>
                    </a:cxn>
                    <a:cxn ang="0">
                      <a:pos x="1" y="15"/>
                    </a:cxn>
                    <a:cxn ang="0">
                      <a:pos x="0" y="25"/>
                    </a:cxn>
                    <a:cxn ang="0">
                      <a:pos x="0" y="25"/>
                    </a:cxn>
                    <a:cxn ang="0">
                      <a:pos x="1" y="34"/>
                    </a:cxn>
                    <a:cxn ang="0">
                      <a:pos x="3" y="42"/>
                    </a:cxn>
                    <a:cxn ang="0">
                      <a:pos x="9" y="47"/>
                    </a:cxn>
                    <a:cxn ang="0">
                      <a:pos x="11" y="49"/>
                    </a:cxn>
                    <a:cxn ang="0">
                      <a:pos x="14" y="50"/>
                    </a:cxn>
                    <a:cxn ang="0">
                      <a:pos x="14" y="50"/>
                    </a:cxn>
                  </a:cxnLst>
                  <a:rect l="0" t="0" r="r" b="b"/>
                  <a:pathLst>
                    <a:path w="27" h="50">
                      <a:moveTo>
                        <a:pt x="14" y="50"/>
                      </a:moveTo>
                      <a:lnTo>
                        <a:pt x="14" y="50"/>
                      </a:lnTo>
                      <a:lnTo>
                        <a:pt x="16" y="49"/>
                      </a:lnTo>
                      <a:lnTo>
                        <a:pt x="19" y="47"/>
                      </a:lnTo>
                      <a:lnTo>
                        <a:pt x="24" y="42"/>
                      </a:lnTo>
                      <a:lnTo>
                        <a:pt x="26" y="34"/>
                      </a:lnTo>
                      <a:lnTo>
                        <a:pt x="27" y="25"/>
                      </a:lnTo>
                      <a:lnTo>
                        <a:pt x="27" y="25"/>
                      </a:lnTo>
                      <a:lnTo>
                        <a:pt x="26" y="15"/>
                      </a:lnTo>
                      <a:lnTo>
                        <a:pt x="24" y="6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1" y="0"/>
                      </a:lnTo>
                      <a:lnTo>
                        <a:pt x="9" y="1"/>
                      </a:lnTo>
                      <a:lnTo>
                        <a:pt x="3" y="6"/>
                      </a:lnTo>
                      <a:lnTo>
                        <a:pt x="1" y="15"/>
                      </a:lnTo>
                      <a:lnTo>
                        <a:pt x="0" y="25"/>
                      </a:lnTo>
                      <a:lnTo>
                        <a:pt x="0" y="25"/>
                      </a:lnTo>
                      <a:lnTo>
                        <a:pt x="1" y="34"/>
                      </a:lnTo>
                      <a:lnTo>
                        <a:pt x="3" y="42"/>
                      </a:lnTo>
                      <a:lnTo>
                        <a:pt x="9" y="47"/>
                      </a:lnTo>
                      <a:lnTo>
                        <a:pt x="11" y="49"/>
                      </a:lnTo>
                      <a:lnTo>
                        <a:pt x="14" y="50"/>
                      </a:lnTo>
                      <a:lnTo>
                        <a:pt x="14" y="5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6" name="Freeform 35"/>
                <p:cNvSpPr>
                  <a:spLocks/>
                </p:cNvSpPr>
                <p:nvPr/>
              </p:nvSpPr>
              <p:spPr bwMode="auto">
                <a:xfrm>
                  <a:off x="3743" y="1057"/>
                  <a:ext cx="71" cy="54"/>
                </a:xfrm>
                <a:custGeom>
                  <a:avLst/>
                  <a:gdLst/>
                  <a:ahLst/>
                  <a:cxnLst>
                    <a:cxn ang="0">
                      <a:pos x="106" y="23"/>
                    </a:cxn>
                    <a:cxn ang="0">
                      <a:pos x="71" y="56"/>
                    </a:cxn>
                    <a:cxn ang="0">
                      <a:pos x="36" y="59"/>
                    </a:cxn>
                    <a:cxn ang="0">
                      <a:pos x="0" y="87"/>
                    </a:cxn>
                    <a:cxn ang="0">
                      <a:pos x="27" y="126"/>
                    </a:cxn>
                    <a:cxn ang="0">
                      <a:pos x="83" y="162"/>
                    </a:cxn>
                    <a:cxn ang="0">
                      <a:pos x="154" y="130"/>
                    </a:cxn>
                    <a:cxn ang="0">
                      <a:pos x="213" y="102"/>
                    </a:cxn>
                    <a:cxn ang="0">
                      <a:pos x="202" y="36"/>
                    </a:cxn>
                    <a:cxn ang="0">
                      <a:pos x="143" y="0"/>
                    </a:cxn>
                    <a:cxn ang="0">
                      <a:pos x="106" y="23"/>
                    </a:cxn>
                  </a:cxnLst>
                  <a:rect l="0" t="0" r="r" b="b"/>
                  <a:pathLst>
                    <a:path w="213" h="162">
                      <a:moveTo>
                        <a:pt x="106" y="23"/>
                      </a:moveTo>
                      <a:lnTo>
                        <a:pt x="71" y="56"/>
                      </a:lnTo>
                      <a:lnTo>
                        <a:pt x="36" y="59"/>
                      </a:lnTo>
                      <a:lnTo>
                        <a:pt x="0" y="87"/>
                      </a:lnTo>
                      <a:lnTo>
                        <a:pt x="27" y="126"/>
                      </a:lnTo>
                      <a:lnTo>
                        <a:pt x="83" y="162"/>
                      </a:lnTo>
                      <a:lnTo>
                        <a:pt x="154" y="130"/>
                      </a:lnTo>
                      <a:lnTo>
                        <a:pt x="213" y="102"/>
                      </a:lnTo>
                      <a:lnTo>
                        <a:pt x="202" y="36"/>
                      </a:lnTo>
                      <a:lnTo>
                        <a:pt x="143" y="0"/>
                      </a:lnTo>
                      <a:lnTo>
                        <a:pt x="106" y="23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7" name="Freeform 36"/>
                <p:cNvSpPr>
                  <a:spLocks/>
                </p:cNvSpPr>
                <p:nvPr/>
              </p:nvSpPr>
              <p:spPr bwMode="auto">
                <a:xfrm>
                  <a:off x="3792" y="1097"/>
                  <a:ext cx="68" cy="45"/>
                </a:xfrm>
                <a:custGeom>
                  <a:avLst/>
                  <a:gdLst/>
                  <a:ahLst/>
                  <a:cxnLst>
                    <a:cxn ang="0">
                      <a:pos x="55" y="48"/>
                    </a:cxn>
                    <a:cxn ang="0">
                      <a:pos x="79" y="8"/>
                    </a:cxn>
                    <a:cxn ang="0">
                      <a:pos x="114" y="0"/>
                    </a:cxn>
                    <a:cxn ang="0">
                      <a:pos x="149" y="12"/>
                    </a:cxn>
                    <a:cxn ang="0">
                      <a:pos x="177" y="56"/>
                    </a:cxn>
                    <a:cxn ang="0">
                      <a:pos x="177" y="87"/>
                    </a:cxn>
                    <a:cxn ang="0">
                      <a:pos x="200" y="83"/>
                    </a:cxn>
                    <a:cxn ang="0">
                      <a:pos x="206" y="115"/>
                    </a:cxn>
                    <a:cxn ang="0">
                      <a:pos x="134" y="135"/>
                    </a:cxn>
                    <a:cxn ang="0">
                      <a:pos x="66" y="107"/>
                    </a:cxn>
                    <a:cxn ang="0">
                      <a:pos x="0" y="83"/>
                    </a:cxn>
                    <a:cxn ang="0">
                      <a:pos x="11" y="52"/>
                    </a:cxn>
                    <a:cxn ang="0">
                      <a:pos x="55" y="48"/>
                    </a:cxn>
                  </a:cxnLst>
                  <a:rect l="0" t="0" r="r" b="b"/>
                  <a:pathLst>
                    <a:path w="206" h="135">
                      <a:moveTo>
                        <a:pt x="55" y="48"/>
                      </a:moveTo>
                      <a:lnTo>
                        <a:pt x="79" y="8"/>
                      </a:lnTo>
                      <a:lnTo>
                        <a:pt x="114" y="0"/>
                      </a:lnTo>
                      <a:lnTo>
                        <a:pt x="149" y="12"/>
                      </a:lnTo>
                      <a:lnTo>
                        <a:pt x="177" y="56"/>
                      </a:lnTo>
                      <a:lnTo>
                        <a:pt x="177" y="87"/>
                      </a:lnTo>
                      <a:lnTo>
                        <a:pt x="200" y="83"/>
                      </a:lnTo>
                      <a:lnTo>
                        <a:pt x="206" y="115"/>
                      </a:lnTo>
                      <a:lnTo>
                        <a:pt x="134" y="135"/>
                      </a:lnTo>
                      <a:lnTo>
                        <a:pt x="66" y="107"/>
                      </a:lnTo>
                      <a:lnTo>
                        <a:pt x="0" y="83"/>
                      </a:lnTo>
                      <a:lnTo>
                        <a:pt x="11" y="52"/>
                      </a:lnTo>
                      <a:lnTo>
                        <a:pt x="55" y="4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8" name="Freeform 37"/>
                <p:cNvSpPr>
                  <a:spLocks/>
                </p:cNvSpPr>
                <p:nvPr/>
              </p:nvSpPr>
              <p:spPr bwMode="auto">
                <a:xfrm>
                  <a:off x="3868" y="1116"/>
                  <a:ext cx="57" cy="44"/>
                </a:xfrm>
                <a:custGeom>
                  <a:avLst/>
                  <a:gdLst/>
                  <a:ahLst/>
                  <a:cxnLst>
                    <a:cxn ang="0">
                      <a:pos x="20" y="56"/>
                    </a:cxn>
                    <a:cxn ang="0">
                      <a:pos x="40" y="24"/>
                    </a:cxn>
                    <a:cxn ang="0">
                      <a:pos x="75" y="0"/>
                    </a:cxn>
                    <a:cxn ang="0">
                      <a:pos x="88" y="24"/>
                    </a:cxn>
                    <a:cxn ang="0">
                      <a:pos x="107" y="32"/>
                    </a:cxn>
                    <a:cxn ang="0">
                      <a:pos x="131" y="32"/>
                    </a:cxn>
                    <a:cxn ang="0">
                      <a:pos x="162" y="44"/>
                    </a:cxn>
                    <a:cxn ang="0">
                      <a:pos x="171" y="83"/>
                    </a:cxn>
                    <a:cxn ang="0">
                      <a:pos x="151" y="120"/>
                    </a:cxn>
                    <a:cxn ang="0">
                      <a:pos x="92" y="131"/>
                    </a:cxn>
                    <a:cxn ang="0">
                      <a:pos x="20" y="124"/>
                    </a:cxn>
                    <a:cxn ang="0">
                      <a:pos x="0" y="100"/>
                    </a:cxn>
                    <a:cxn ang="0">
                      <a:pos x="20" y="56"/>
                    </a:cxn>
                  </a:cxnLst>
                  <a:rect l="0" t="0" r="r" b="b"/>
                  <a:pathLst>
                    <a:path w="171" h="131">
                      <a:moveTo>
                        <a:pt x="20" y="56"/>
                      </a:moveTo>
                      <a:lnTo>
                        <a:pt x="40" y="24"/>
                      </a:lnTo>
                      <a:lnTo>
                        <a:pt x="75" y="0"/>
                      </a:lnTo>
                      <a:lnTo>
                        <a:pt x="88" y="24"/>
                      </a:lnTo>
                      <a:lnTo>
                        <a:pt x="107" y="32"/>
                      </a:lnTo>
                      <a:lnTo>
                        <a:pt x="131" y="32"/>
                      </a:lnTo>
                      <a:lnTo>
                        <a:pt x="162" y="44"/>
                      </a:lnTo>
                      <a:lnTo>
                        <a:pt x="171" y="83"/>
                      </a:lnTo>
                      <a:lnTo>
                        <a:pt x="151" y="120"/>
                      </a:lnTo>
                      <a:lnTo>
                        <a:pt x="92" y="131"/>
                      </a:lnTo>
                      <a:lnTo>
                        <a:pt x="20" y="124"/>
                      </a:lnTo>
                      <a:lnTo>
                        <a:pt x="0" y="100"/>
                      </a:lnTo>
                      <a:lnTo>
                        <a:pt x="20" y="5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9" name="Freeform 38"/>
                <p:cNvSpPr>
                  <a:spLocks/>
                </p:cNvSpPr>
                <p:nvPr/>
              </p:nvSpPr>
              <p:spPr bwMode="auto">
                <a:xfrm>
                  <a:off x="4364" y="1213"/>
                  <a:ext cx="99" cy="43"/>
                </a:xfrm>
                <a:custGeom>
                  <a:avLst/>
                  <a:gdLst/>
                  <a:ahLst/>
                  <a:cxnLst>
                    <a:cxn ang="0">
                      <a:pos x="162" y="12"/>
                    </a:cxn>
                    <a:cxn ang="0">
                      <a:pos x="155" y="48"/>
                    </a:cxn>
                    <a:cxn ang="0">
                      <a:pos x="103" y="44"/>
                    </a:cxn>
                    <a:cxn ang="0">
                      <a:pos x="87" y="24"/>
                    </a:cxn>
                    <a:cxn ang="0">
                      <a:pos x="39" y="0"/>
                    </a:cxn>
                    <a:cxn ang="0">
                      <a:pos x="0" y="24"/>
                    </a:cxn>
                    <a:cxn ang="0">
                      <a:pos x="0" y="79"/>
                    </a:cxn>
                    <a:cxn ang="0">
                      <a:pos x="59" y="123"/>
                    </a:cxn>
                    <a:cxn ang="0">
                      <a:pos x="135" y="131"/>
                    </a:cxn>
                    <a:cxn ang="0">
                      <a:pos x="166" y="103"/>
                    </a:cxn>
                    <a:cxn ang="0">
                      <a:pos x="214" y="123"/>
                    </a:cxn>
                    <a:cxn ang="0">
                      <a:pos x="273" y="118"/>
                    </a:cxn>
                    <a:cxn ang="0">
                      <a:pos x="297" y="87"/>
                    </a:cxn>
                    <a:cxn ang="0">
                      <a:pos x="249" y="72"/>
                    </a:cxn>
                    <a:cxn ang="0">
                      <a:pos x="225" y="24"/>
                    </a:cxn>
                    <a:cxn ang="0">
                      <a:pos x="182" y="4"/>
                    </a:cxn>
                    <a:cxn ang="0">
                      <a:pos x="162" y="12"/>
                    </a:cxn>
                  </a:cxnLst>
                  <a:rect l="0" t="0" r="r" b="b"/>
                  <a:pathLst>
                    <a:path w="297" h="131">
                      <a:moveTo>
                        <a:pt x="162" y="12"/>
                      </a:moveTo>
                      <a:lnTo>
                        <a:pt x="155" y="48"/>
                      </a:lnTo>
                      <a:lnTo>
                        <a:pt x="103" y="44"/>
                      </a:lnTo>
                      <a:lnTo>
                        <a:pt x="87" y="24"/>
                      </a:lnTo>
                      <a:lnTo>
                        <a:pt x="39" y="0"/>
                      </a:lnTo>
                      <a:lnTo>
                        <a:pt x="0" y="24"/>
                      </a:lnTo>
                      <a:lnTo>
                        <a:pt x="0" y="79"/>
                      </a:lnTo>
                      <a:lnTo>
                        <a:pt x="59" y="123"/>
                      </a:lnTo>
                      <a:lnTo>
                        <a:pt x="135" y="131"/>
                      </a:lnTo>
                      <a:lnTo>
                        <a:pt x="166" y="103"/>
                      </a:lnTo>
                      <a:lnTo>
                        <a:pt x="214" y="123"/>
                      </a:lnTo>
                      <a:lnTo>
                        <a:pt x="273" y="118"/>
                      </a:lnTo>
                      <a:lnTo>
                        <a:pt x="297" y="87"/>
                      </a:lnTo>
                      <a:lnTo>
                        <a:pt x="249" y="72"/>
                      </a:lnTo>
                      <a:lnTo>
                        <a:pt x="225" y="24"/>
                      </a:lnTo>
                      <a:lnTo>
                        <a:pt x="182" y="4"/>
                      </a:lnTo>
                      <a:lnTo>
                        <a:pt x="162" y="1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0" name="Freeform 39"/>
                <p:cNvSpPr>
                  <a:spLocks/>
                </p:cNvSpPr>
                <p:nvPr/>
              </p:nvSpPr>
              <p:spPr bwMode="auto">
                <a:xfrm>
                  <a:off x="4487" y="1227"/>
                  <a:ext cx="59" cy="24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28" y="19"/>
                    </a:cxn>
                    <a:cxn ang="0">
                      <a:pos x="94" y="19"/>
                    </a:cxn>
                    <a:cxn ang="0">
                      <a:pos x="170" y="19"/>
                    </a:cxn>
                    <a:cxn ang="0">
                      <a:pos x="177" y="63"/>
                    </a:cxn>
                    <a:cxn ang="0">
                      <a:pos x="83" y="71"/>
                    </a:cxn>
                    <a:cxn ang="0">
                      <a:pos x="28" y="55"/>
                    </a:cxn>
                    <a:cxn ang="0">
                      <a:pos x="0" y="23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177" h="71">
                      <a:moveTo>
                        <a:pt x="4" y="0"/>
                      </a:moveTo>
                      <a:lnTo>
                        <a:pt x="28" y="19"/>
                      </a:lnTo>
                      <a:lnTo>
                        <a:pt x="94" y="19"/>
                      </a:lnTo>
                      <a:lnTo>
                        <a:pt x="170" y="19"/>
                      </a:lnTo>
                      <a:lnTo>
                        <a:pt x="177" y="63"/>
                      </a:lnTo>
                      <a:lnTo>
                        <a:pt x="83" y="71"/>
                      </a:lnTo>
                      <a:lnTo>
                        <a:pt x="28" y="55"/>
                      </a:lnTo>
                      <a:lnTo>
                        <a:pt x="0" y="23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1" name="Freeform 40"/>
                <p:cNvSpPr>
                  <a:spLocks/>
                </p:cNvSpPr>
                <p:nvPr/>
              </p:nvSpPr>
              <p:spPr bwMode="auto">
                <a:xfrm>
                  <a:off x="4966" y="1334"/>
                  <a:ext cx="43" cy="28"/>
                </a:xfrm>
                <a:custGeom>
                  <a:avLst/>
                  <a:gdLst/>
                  <a:ahLst/>
                  <a:cxnLst>
                    <a:cxn ang="0">
                      <a:pos x="51" y="8"/>
                    </a:cxn>
                    <a:cxn ang="0">
                      <a:pos x="12" y="39"/>
                    </a:cxn>
                    <a:cxn ang="0">
                      <a:pos x="0" y="83"/>
                    </a:cxn>
                    <a:cxn ang="0">
                      <a:pos x="68" y="78"/>
                    </a:cxn>
                    <a:cxn ang="0">
                      <a:pos x="115" y="75"/>
                    </a:cxn>
                    <a:cxn ang="0">
                      <a:pos x="127" y="28"/>
                    </a:cxn>
                    <a:cxn ang="0">
                      <a:pos x="84" y="0"/>
                    </a:cxn>
                    <a:cxn ang="0">
                      <a:pos x="51" y="8"/>
                    </a:cxn>
                  </a:cxnLst>
                  <a:rect l="0" t="0" r="r" b="b"/>
                  <a:pathLst>
                    <a:path w="127" h="83">
                      <a:moveTo>
                        <a:pt x="51" y="8"/>
                      </a:moveTo>
                      <a:lnTo>
                        <a:pt x="12" y="39"/>
                      </a:lnTo>
                      <a:lnTo>
                        <a:pt x="0" y="83"/>
                      </a:lnTo>
                      <a:lnTo>
                        <a:pt x="68" y="78"/>
                      </a:lnTo>
                      <a:lnTo>
                        <a:pt x="115" y="75"/>
                      </a:lnTo>
                      <a:lnTo>
                        <a:pt x="127" y="28"/>
                      </a:lnTo>
                      <a:lnTo>
                        <a:pt x="84" y="0"/>
                      </a:lnTo>
                      <a:lnTo>
                        <a:pt x="51" y="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4" name="Freeform 43"/>
                <p:cNvSpPr>
                  <a:spLocks/>
                </p:cNvSpPr>
                <p:nvPr/>
              </p:nvSpPr>
              <p:spPr bwMode="auto">
                <a:xfrm>
                  <a:off x="2421" y="2322"/>
                  <a:ext cx="247" cy="280"/>
                </a:xfrm>
                <a:custGeom>
                  <a:avLst/>
                  <a:gdLst/>
                  <a:ahLst/>
                  <a:cxnLst>
                    <a:cxn ang="0">
                      <a:pos x="0" y="609"/>
                    </a:cxn>
                    <a:cxn ang="0">
                      <a:pos x="46" y="547"/>
                    </a:cxn>
                    <a:cxn ang="0">
                      <a:pos x="81" y="566"/>
                    </a:cxn>
                    <a:cxn ang="0">
                      <a:pos x="243" y="578"/>
                    </a:cxn>
                    <a:cxn ang="0">
                      <a:pos x="303" y="570"/>
                    </a:cxn>
                    <a:cxn ang="0">
                      <a:pos x="300" y="514"/>
                    </a:cxn>
                    <a:cxn ang="0">
                      <a:pos x="263" y="503"/>
                    </a:cxn>
                    <a:cxn ang="0">
                      <a:pos x="267" y="152"/>
                    </a:cxn>
                    <a:cxn ang="0">
                      <a:pos x="243" y="120"/>
                    </a:cxn>
                    <a:cxn ang="0">
                      <a:pos x="243" y="52"/>
                    </a:cxn>
                    <a:cxn ang="0">
                      <a:pos x="276" y="45"/>
                    </a:cxn>
                    <a:cxn ang="0">
                      <a:pos x="276" y="0"/>
                    </a:cxn>
                    <a:cxn ang="0">
                      <a:pos x="324" y="31"/>
                    </a:cxn>
                    <a:cxn ang="0">
                      <a:pos x="640" y="285"/>
                    </a:cxn>
                    <a:cxn ang="0">
                      <a:pos x="684" y="305"/>
                    </a:cxn>
                    <a:cxn ang="0">
                      <a:pos x="695" y="379"/>
                    </a:cxn>
                    <a:cxn ang="0">
                      <a:pos x="735" y="371"/>
                    </a:cxn>
                    <a:cxn ang="0">
                      <a:pos x="743" y="522"/>
                    </a:cxn>
                    <a:cxn ang="0">
                      <a:pos x="711" y="526"/>
                    </a:cxn>
                    <a:cxn ang="0">
                      <a:pos x="711" y="553"/>
                    </a:cxn>
                    <a:cxn ang="0">
                      <a:pos x="592" y="568"/>
                    </a:cxn>
                    <a:cxn ang="0">
                      <a:pos x="557" y="594"/>
                    </a:cxn>
                    <a:cxn ang="0">
                      <a:pos x="480" y="590"/>
                    </a:cxn>
                    <a:cxn ang="0">
                      <a:pos x="457" y="621"/>
                    </a:cxn>
                    <a:cxn ang="0">
                      <a:pos x="434" y="645"/>
                    </a:cxn>
                    <a:cxn ang="0">
                      <a:pos x="374" y="665"/>
                    </a:cxn>
                    <a:cxn ang="0">
                      <a:pos x="362" y="689"/>
                    </a:cxn>
                    <a:cxn ang="0">
                      <a:pos x="346" y="724"/>
                    </a:cxn>
                    <a:cxn ang="0">
                      <a:pos x="315" y="768"/>
                    </a:cxn>
                    <a:cxn ang="0">
                      <a:pos x="300" y="830"/>
                    </a:cxn>
                    <a:cxn ang="0">
                      <a:pos x="244" y="837"/>
                    </a:cxn>
                    <a:cxn ang="0">
                      <a:pos x="206" y="842"/>
                    </a:cxn>
                    <a:cxn ang="0">
                      <a:pos x="193" y="779"/>
                    </a:cxn>
                    <a:cxn ang="0">
                      <a:pos x="157" y="744"/>
                    </a:cxn>
                    <a:cxn ang="0">
                      <a:pos x="105" y="732"/>
                    </a:cxn>
                    <a:cxn ang="0">
                      <a:pos x="59" y="719"/>
                    </a:cxn>
                    <a:cxn ang="0">
                      <a:pos x="36" y="668"/>
                    </a:cxn>
                    <a:cxn ang="0">
                      <a:pos x="8" y="648"/>
                    </a:cxn>
                    <a:cxn ang="0">
                      <a:pos x="0" y="609"/>
                    </a:cxn>
                  </a:cxnLst>
                  <a:rect l="0" t="0" r="r" b="b"/>
                  <a:pathLst>
                    <a:path w="743" h="842">
                      <a:moveTo>
                        <a:pt x="0" y="609"/>
                      </a:moveTo>
                      <a:lnTo>
                        <a:pt x="46" y="547"/>
                      </a:lnTo>
                      <a:lnTo>
                        <a:pt x="81" y="566"/>
                      </a:lnTo>
                      <a:lnTo>
                        <a:pt x="243" y="578"/>
                      </a:lnTo>
                      <a:lnTo>
                        <a:pt x="303" y="570"/>
                      </a:lnTo>
                      <a:lnTo>
                        <a:pt x="300" y="514"/>
                      </a:lnTo>
                      <a:lnTo>
                        <a:pt x="263" y="503"/>
                      </a:lnTo>
                      <a:lnTo>
                        <a:pt x="267" y="152"/>
                      </a:lnTo>
                      <a:lnTo>
                        <a:pt x="243" y="120"/>
                      </a:lnTo>
                      <a:lnTo>
                        <a:pt x="243" y="52"/>
                      </a:lnTo>
                      <a:lnTo>
                        <a:pt x="276" y="45"/>
                      </a:lnTo>
                      <a:lnTo>
                        <a:pt x="276" y="0"/>
                      </a:lnTo>
                      <a:lnTo>
                        <a:pt x="324" y="31"/>
                      </a:lnTo>
                      <a:lnTo>
                        <a:pt x="640" y="285"/>
                      </a:lnTo>
                      <a:lnTo>
                        <a:pt x="684" y="305"/>
                      </a:lnTo>
                      <a:lnTo>
                        <a:pt x="695" y="379"/>
                      </a:lnTo>
                      <a:lnTo>
                        <a:pt x="735" y="371"/>
                      </a:lnTo>
                      <a:lnTo>
                        <a:pt x="743" y="522"/>
                      </a:lnTo>
                      <a:lnTo>
                        <a:pt x="711" y="526"/>
                      </a:lnTo>
                      <a:lnTo>
                        <a:pt x="711" y="553"/>
                      </a:lnTo>
                      <a:lnTo>
                        <a:pt x="592" y="568"/>
                      </a:lnTo>
                      <a:lnTo>
                        <a:pt x="557" y="594"/>
                      </a:lnTo>
                      <a:lnTo>
                        <a:pt x="480" y="590"/>
                      </a:lnTo>
                      <a:lnTo>
                        <a:pt x="457" y="621"/>
                      </a:lnTo>
                      <a:lnTo>
                        <a:pt x="434" y="645"/>
                      </a:lnTo>
                      <a:lnTo>
                        <a:pt x="374" y="665"/>
                      </a:lnTo>
                      <a:lnTo>
                        <a:pt x="362" y="689"/>
                      </a:lnTo>
                      <a:lnTo>
                        <a:pt x="346" y="724"/>
                      </a:lnTo>
                      <a:lnTo>
                        <a:pt x="315" y="768"/>
                      </a:lnTo>
                      <a:lnTo>
                        <a:pt x="300" y="830"/>
                      </a:lnTo>
                      <a:lnTo>
                        <a:pt x="244" y="837"/>
                      </a:lnTo>
                      <a:lnTo>
                        <a:pt x="206" y="842"/>
                      </a:lnTo>
                      <a:lnTo>
                        <a:pt x="193" y="779"/>
                      </a:lnTo>
                      <a:lnTo>
                        <a:pt x="157" y="744"/>
                      </a:lnTo>
                      <a:lnTo>
                        <a:pt x="105" y="732"/>
                      </a:lnTo>
                      <a:lnTo>
                        <a:pt x="59" y="719"/>
                      </a:lnTo>
                      <a:lnTo>
                        <a:pt x="36" y="668"/>
                      </a:lnTo>
                      <a:lnTo>
                        <a:pt x="8" y="648"/>
                      </a:lnTo>
                      <a:lnTo>
                        <a:pt x="0" y="609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5" name="Freeform 44"/>
                <p:cNvSpPr>
                  <a:spLocks/>
                </p:cNvSpPr>
                <p:nvPr/>
              </p:nvSpPr>
              <p:spPr bwMode="auto">
                <a:xfrm>
                  <a:off x="2402" y="2607"/>
                  <a:ext cx="50" cy="54"/>
                </a:xfrm>
                <a:custGeom>
                  <a:avLst/>
                  <a:gdLst/>
                  <a:ahLst/>
                  <a:cxnLst>
                    <a:cxn ang="0">
                      <a:pos x="151" y="79"/>
                    </a:cxn>
                    <a:cxn ang="0">
                      <a:pos x="138" y="27"/>
                    </a:cxn>
                    <a:cxn ang="0">
                      <a:pos x="88" y="0"/>
                    </a:cxn>
                    <a:cxn ang="0">
                      <a:pos x="48" y="20"/>
                    </a:cxn>
                    <a:cxn ang="0">
                      <a:pos x="0" y="31"/>
                    </a:cxn>
                    <a:cxn ang="0">
                      <a:pos x="13" y="75"/>
                    </a:cxn>
                    <a:cxn ang="0">
                      <a:pos x="44" y="86"/>
                    </a:cxn>
                    <a:cxn ang="0">
                      <a:pos x="52" y="127"/>
                    </a:cxn>
                    <a:cxn ang="0">
                      <a:pos x="96" y="138"/>
                    </a:cxn>
                    <a:cxn ang="0">
                      <a:pos x="107" y="162"/>
                    </a:cxn>
                    <a:cxn ang="0">
                      <a:pos x="151" y="79"/>
                    </a:cxn>
                  </a:cxnLst>
                  <a:rect l="0" t="0" r="r" b="b"/>
                  <a:pathLst>
                    <a:path w="151" h="162">
                      <a:moveTo>
                        <a:pt x="151" y="79"/>
                      </a:moveTo>
                      <a:lnTo>
                        <a:pt x="138" y="27"/>
                      </a:lnTo>
                      <a:lnTo>
                        <a:pt x="88" y="0"/>
                      </a:lnTo>
                      <a:lnTo>
                        <a:pt x="48" y="20"/>
                      </a:lnTo>
                      <a:lnTo>
                        <a:pt x="0" y="31"/>
                      </a:lnTo>
                      <a:lnTo>
                        <a:pt x="13" y="75"/>
                      </a:lnTo>
                      <a:lnTo>
                        <a:pt x="44" y="86"/>
                      </a:lnTo>
                      <a:lnTo>
                        <a:pt x="52" y="127"/>
                      </a:lnTo>
                      <a:lnTo>
                        <a:pt x="96" y="138"/>
                      </a:lnTo>
                      <a:lnTo>
                        <a:pt x="107" y="162"/>
                      </a:lnTo>
                      <a:lnTo>
                        <a:pt x="151" y="79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6" name="Freeform 45"/>
                <p:cNvSpPr>
                  <a:spLocks/>
                </p:cNvSpPr>
                <p:nvPr/>
              </p:nvSpPr>
              <p:spPr bwMode="auto">
                <a:xfrm>
                  <a:off x="2641" y="2537"/>
                  <a:ext cx="167" cy="165"/>
                </a:xfrm>
                <a:custGeom>
                  <a:avLst/>
                  <a:gdLst/>
                  <a:ahLst/>
                  <a:cxnLst>
                    <a:cxn ang="0">
                      <a:pos x="401" y="320"/>
                    </a:cxn>
                    <a:cxn ang="0">
                      <a:pos x="432" y="269"/>
                    </a:cxn>
                    <a:cxn ang="0">
                      <a:pos x="453" y="180"/>
                    </a:cxn>
                    <a:cxn ang="0">
                      <a:pos x="467" y="158"/>
                    </a:cxn>
                    <a:cxn ang="0">
                      <a:pos x="492" y="138"/>
                    </a:cxn>
                    <a:cxn ang="0">
                      <a:pos x="501" y="79"/>
                    </a:cxn>
                    <a:cxn ang="0">
                      <a:pos x="491" y="0"/>
                    </a:cxn>
                    <a:cxn ang="0">
                      <a:pos x="491" y="0"/>
                    </a:cxn>
                    <a:cxn ang="0">
                      <a:pos x="458" y="19"/>
                    </a:cxn>
                    <a:cxn ang="0">
                      <a:pos x="437" y="44"/>
                    </a:cxn>
                    <a:cxn ang="0">
                      <a:pos x="414" y="19"/>
                    </a:cxn>
                    <a:cxn ang="0">
                      <a:pos x="354" y="16"/>
                    </a:cxn>
                    <a:cxn ang="0">
                      <a:pos x="348" y="43"/>
                    </a:cxn>
                    <a:cxn ang="0">
                      <a:pos x="310" y="39"/>
                    </a:cxn>
                    <a:cxn ang="0">
                      <a:pos x="282" y="13"/>
                    </a:cxn>
                    <a:cxn ang="0">
                      <a:pos x="249" y="16"/>
                    </a:cxn>
                    <a:cxn ang="0">
                      <a:pos x="192" y="23"/>
                    </a:cxn>
                    <a:cxn ang="0">
                      <a:pos x="187" y="43"/>
                    </a:cxn>
                    <a:cxn ang="0">
                      <a:pos x="168" y="11"/>
                    </a:cxn>
                    <a:cxn ang="0">
                      <a:pos x="131" y="5"/>
                    </a:cxn>
                    <a:cxn ang="0">
                      <a:pos x="89" y="16"/>
                    </a:cxn>
                    <a:cxn ang="0">
                      <a:pos x="72" y="50"/>
                    </a:cxn>
                    <a:cxn ang="0">
                      <a:pos x="58" y="74"/>
                    </a:cxn>
                    <a:cxn ang="0">
                      <a:pos x="44" y="74"/>
                    </a:cxn>
                    <a:cxn ang="0">
                      <a:pos x="51" y="133"/>
                    </a:cxn>
                    <a:cxn ang="0">
                      <a:pos x="28" y="236"/>
                    </a:cxn>
                    <a:cxn ang="0">
                      <a:pos x="0" y="271"/>
                    </a:cxn>
                    <a:cxn ang="0">
                      <a:pos x="11" y="374"/>
                    </a:cxn>
                    <a:cxn ang="0">
                      <a:pos x="48" y="382"/>
                    </a:cxn>
                    <a:cxn ang="0">
                      <a:pos x="89" y="375"/>
                    </a:cxn>
                    <a:cxn ang="0">
                      <a:pos x="108" y="397"/>
                    </a:cxn>
                    <a:cxn ang="0">
                      <a:pos x="127" y="424"/>
                    </a:cxn>
                    <a:cxn ang="0">
                      <a:pos x="126" y="468"/>
                    </a:cxn>
                    <a:cxn ang="0">
                      <a:pos x="158" y="495"/>
                    </a:cxn>
                    <a:cxn ang="0">
                      <a:pos x="202" y="496"/>
                    </a:cxn>
                    <a:cxn ang="0">
                      <a:pos x="288" y="427"/>
                    </a:cxn>
                    <a:cxn ang="0">
                      <a:pos x="315" y="392"/>
                    </a:cxn>
                    <a:cxn ang="0">
                      <a:pos x="352" y="357"/>
                    </a:cxn>
                    <a:cxn ang="0">
                      <a:pos x="401" y="320"/>
                    </a:cxn>
                  </a:cxnLst>
                  <a:rect l="0" t="0" r="r" b="b"/>
                  <a:pathLst>
                    <a:path w="501" h="496">
                      <a:moveTo>
                        <a:pt x="401" y="320"/>
                      </a:moveTo>
                      <a:lnTo>
                        <a:pt x="432" y="269"/>
                      </a:lnTo>
                      <a:lnTo>
                        <a:pt x="453" y="180"/>
                      </a:lnTo>
                      <a:lnTo>
                        <a:pt x="467" y="158"/>
                      </a:lnTo>
                      <a:lnTo>
                        <a:pt x="492" y="138"/>
                      </a:lnTo>
                      <a:lnTo>
                        <a:pt x="501" y="79"/>
                      </a:lnTo>
                      <a:lnTo>
                        <a:pt x="491" y="0"/>
                      </a:lnTo>
                      <a:lnTo>
                        <a:pt x="491" y="0"/>
                      </a:lnTo>
                      <a:lnTo>
                        <a:pt x="458" y="19"/>
                      </a:lnTo>
                      <a:lnTo>
                        <a:pt x="437" y="44"/>
                      </a:lnTo>
                      <a:lnTo>
                        <a:pt x="414" y="19"/>
                      </a:lnTo>
                      <a:lnTo>
                        <a:pt x="354" y="16"/>
                      </a:lnTo>
                      <a:lnTo>
                        <a:pt x="348" y="43"/>
                      </a:lnTo>
                      <a:lnTo>
                        <a:pt x="310" y="39"/>
                      </a:lnTo>
                      <a:lnTo>
                        <a:pt x="282" y="13"/>
                      </a:lnTo>
                      <a:lnTo>
                        <a:pt x="249" y="16"/>
                      </a:lnTo>
                      <a:lnTo>
                        <a:pt x="192" y="23"/>
                      </a:lnTo>
                      <a:lnTo>
                        <a:pt x="187" y="43"/>
                      </a:lnTo>
                      <a:lnTo>
                        <a:pt x="168" y="11"/>
                      </a:lnTo>
                      <a:lnTo>
                        <a:pt x="131" y="5"/>
                      </a:lnTo>
                      <a:lnTo>
                        <a:pt x="89" y="16"/>
                      </a:lnTo>
                      <a:lnTo>
                        <a:pt x="72" y="50"/>
                      </a:lnTo>
                      <a:lnTo>
                        <a:pt x="58" y="74"/>
                      </a:lnTo>
                      <a:lnTo>
                        <a:pt x="44" y="74"/>
                      </a:lnTo>
                      <a:lnTo>
                        <a:pt x="51" y="133"/>
                      </a:lnTo>
                      <a:lnTo>
                        <a:pt x="28" y="236"/>
                      </a:lnTo>
                      <a:lnTo>
                        <a:pt x="0" y="271"/>
                      </a:lnTo>
                      <a:lnTo>
                        <a:pt x="11" y="374"/>
                      </a:lnTo>
                      <a:lnTo>
                        <a:pt x="48" y="382"/>
                      </a:lnTo>
                      <a:lnTo>
                        <a:pt x="89" y="375"/>
                      </a:lnTo>
                      <a:lnTo>
                        <a:pt x="108" y="397"/>
                      </a:lnTo>
                      <a:lnTo>
                        <a:pt x="127" y="424"/>
                      </a:lnTo>
                      <a:lnTo>
                        <a:pt x="126" y="468"/>
                      </a:lnTo>
                      <a:lnTo>
                        <a:pt x="158" y="495"/>
                      </a:lnTo>
                      <a:lnTo>
                        <a:pt x="202" y="496"/>
                      </a:lnTo>
                      <a:lnTo>
                        <a:pt x="288" y="427"/>
                      </a:lnTo>
                      <a:lnTo>
                        <a:pt x="315" y="392"/>
                      </a:lnTo>
                      <a:lnTo>
                        <a:pt x="352" y="357"/>
                      </a:lnTo>
                      <a:lnTo>
                        <a:pt x="401" y="32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7" name="Freeform 46"/>
                <p:cNvSpPr>
                  <a:spLocks/>
                </p:cNvSpPr>
                <p:nvPr/>
              </p:nvSpPr>
              <p:spPr bwMode="auto">
                <a:xfrm>
                  <a:off x="2829" y="2584"/>
                  <a:ext cx="186" cy="147"/>
                </a:xfrm>
                <a:custGeom>
                  <a:avLst/>
                  <a:gdLst/>
                  <a:ahLst/>
                  <a:cxnLst>
                    <a:cxn ang="0">
                      <a:pos x="553" y="314"/>
                    </a:cxn>
                    <a:cxn ang="0">
                      <a:pos x="527" y="312"/>
                    </a:cxn>
                    <a:cxn ang="0">
                      <a:pos x="474" y="324"/>
                    </a:cxn>
                    <a:cxn ang="0">
                      <a:pos x="434" y="318"/>
                    </a:cxn>
                    <a:cxn ang="0">
                      <a:pos x="430" y="335"/>
                    </a:cxn>
                    <a:cxn ang="0">
                      <a:pos x="336" y="345"/>
                    </a:cxn>
                    <a:cxn ang="0">
                      <a:pos x="330" y="366"/>
                    </a:cxn>
                    <a:cxn ang="0">
                      <a:pos x="251" y="373"/>
                    </a:cxn>
                    <a:cxn ang="0">
                      <a:pos x="235" y="342"/>
                    </a:cxn>
                    <a:cxn ang="0">
                      <a:pos x="206" y="329"/>
                    </a:cxn>
                    <a:cxn ang="0">
                      <a:pos x="186" y="356"/>
                    </a:cxn>
                    <a:cxn ang="0">
                      <a:pos x="164" y="367"/>
                    </a:cxn>
                    <a:cxn ang="0">
                      <a:pos x="147" y="381"/>
                    </a:cxn>
                    <a:cxn ang="0">
                      <a:pos x="113" y="387"/>
                    </a:cxn>
                    <a:cxn ang="0">
                      <a:pos x="89" y="412"/>
                    </a:cxn>
                    <a:cxn ang="0">
                      <a:pos x="71" y="440"/>
                    </a:cxn>
                    <a:cxn ang="0">
                      <a:pos x="55" y="412"/>
                    </a:cxn>
                    <a:cxn ang="0">
                      <a:pos x="34" y="347"/>
                    </a:cxn>
                    <a:cxn ang="0">
                      <a:pos x="0" y="294"/>
                    </a:cxn>
                    <a:cxn ang="0">
                      <a:pos x="20" y="235"/>
                    </a:cxn>
                    <a:cxn ang="0">
                      <a:pos x="41" y="205"/>
                    </a:cxn>
                    <a:cxn ang="0">
                      <a:pos x="68" y="191"/>
                    </a:cxn>
                    <a:cxn ang="0">
                      <a:pos x="110" y="195"/>
                    </a:cxn>
                    <a:cxn ang="0">
                      <a:pos x="124" y="166"/>
                    </a:cxn>
                    <a:cxn ang="0">
                      <a:pos x="174" y="162"/>
                    </a:cxn>
                    <a:cxn ang="0">
                      <a:pos x="197" y="129"/>
                    </a:cxn>
                    <a:cxn ang="0">
                      <a:pos x="241" y="119"/>
                    </a:cxn>
                    <a:cxn ang="0">
                      <a:pos x="257" y="87"/>
                    </a:cxn>
                    <a:cxn ang="0">
                      <a:pos x="286" y="73"/>
                    </a:cxn>
                    <a:cxn ang="0">
                      <a:pos x="306" y="35"/>
                    </a:cxn>
                    <a:cxn ang="0">
                      <a:pos x="336" y="8"/>
                    </a:cxn>
                    <a:cxn ang="0">
                      <a:pos x="358" y="0"/>
                    </a:cxn>
                    <a:cxn ang="0">
                      <a:pos x="379" y="33"/>
                    </a:cxn>
                    <a:cxn ang="0">
                      <a:pos x="401" y="78"/>
                    </a:cxn>
                    <a:cxn ang="0">
                      <a:pos x="396" y="118"/>
                    </a:cxn>
                    <a:cxn ang="0">
                      <a:pos x="417" y="128"/>
                    </a:cxn>
                    <a:cxn ang="0">
                      <a:pos x="420" y="153"/>
                    </a:cxn>
                    <a:cxn ang="0">
                      <a:pos x="452" y="148"/>
                    </a:cxn>
                    <a:cxn ang="0">
                      <a:pos x="464" y="191"/>
                    </a:cxn>
                    <a:cxn ang="0">
                      <a:pos x="506" y="199"/>
                    </a:cxn>
                    <a:cxn ang="0">
                      <a:pos x="513" y="250"/>
                    </a:cxn>
                    <a:cxn ang="0">
                      <a:pos x="540" y="260"/>
                    </a:cxn>
                    <a:cxn ang="0">
                      <a:pos x="551" y="278"/>
                    </a:cxn>
                    <a:cxn ang="0">
                      <a:pos x="558" y="291"/>
                    </a:cxn>
                    <a:cxn ang="0">
                      <a:pos x="553" y="314"/>
                    </a:cxn>
                  </a:cxnLst>
                  <a:rect l="0" t="0" r="r" b="b"/>
                  <a:pathLst>
                    <a:path w="558" h="440">
                      <a:moveTo>
                        <a:pt x="553" y="314"/>
                      </a:moveTo>
                      <a:lnTo>
                        <a:pt x="527" y="312"/>
                      </a:lnTo>
                      <a:lnTo>
                        <a:pt x="474" y="324"/>
                      </a:lnTo>
                      <a:lnTo>
                        <a:pt x="434" y="318"/>
                      </a:lnTo>
                      <a:lnTo>
                        <a:pt x="430" y="335"/>
                      </a:lnTo>
                      <a:lnTo>
                        <a:pt x="336" y="345"/>
                      </a:lnTo>
                      <a:lnTo>
                        <a:pt x="330" y="366"/>
                      </a:lnTo>
                      <a:lnTo>
                        <a:pt x="251" y="373"/>
                      </a:lnTo>
                      <a:lnTo>
                        <a:pt x="235" y="342"/>
                      </a:lnTo>
                      <a:lnTo>
                        <a:pt x="206" y="329"/>
                      </a:lnTo>
                      <a:lnTo>
                        <a:pt x="186" y="356"/>
                      </a:lnTo>
                      <a:lnTo>
                        <a:pt x="164" y="367"/>
                      </a:lnTo>
                      <a:lnTo>
                        <a:pt x="147" y="381"/>
                      </a:lnTo>
                      <a:lnTo>
                        <a:pt x="113" y="387"/>
                      </a:lnTo>
                      <a:lnTo>
                        <a:pt x="89" y="412"/>
                      </a:lnTo>
                      <a:lnTo>
                        <a:pt x="71" y="440"/>
                      </a:lnTo>
                      <a:lnTo>
                        <a:pt x="55" y="412"/>
                      </a:lnTo>
                      <a:lnTo>
                        <a:pt x="34" y="347"/>
                      </a:lnTo>
                      <a:lnTo>
                        <a:pt x="0" y="294"/>
                      </a:lnTo>
                      <a:lnTo>
                        <a:pt x="20" y="235"/>
                      </a:lnTo>
                      <a:lnTo>
                        <a:pt x="41" y="205"/>
                      </a:lnTo>
                      <a:lnTo>
                        <a:pt x="68" y="191"/>
                      </a:lnTo>
                      <a:lnTo>
                        <a:pt x="110" y="195"/>
                      </a:lnTo>
                      <a:lnTo>
                        <a:pt x="124" y="166"/>
                      </a:lnTo>
                      <a:lnTo>
                        <a:pt x="174" y="162"/>
                      </a:lnTo>
                      <a:lnTo>
                        <a:pt x="197" y="129"/>
                      </a:lnTo>
                      <a:lnTo>
                        <a:pt x="241" y="119"/>
                      </a:lnTo>
                      <a:lnTo>
                        <a:pt x="257" y="87"/>
                      </a:lnTo>
                      <a:lnTo>
                        <a:pt x="286" y="73"/>
                      </a:lnTo>
                      <a:lnTo>
                        <a:pt x="306" y="35"/>
                      </a:lnTo>
                      <a:lnTo>
                        <a:pt x="336" y="8"/>
                      </a:lnTo>
                      <a:lnTo>
                        <a:pt x="358" y="0"/>
                      </a:lnTo>
                      <a:lnTo>
                        <a:pt x="379" y="33"/>
                      </a:lnTo>
                      <a:lnTo>
                        <a:pt x="401" y="78"/>
                      </a:lnTo>
                      <a:lnTo>
                        <a:pt x="396" y="118"/>
                      </a:lnTo>
                      <a:lnTo>
                        <a:pt x="417" y="128"/>
                      </a:lnTo>
                      <a:lnTo>
                        <a:pt x="420" y="153"/>
                      </a:lnTo>
                      <a:lnTo>
                        <a:pt x="452" y="148"/>
                      </a:lnTo>
                      <a:lnTo>
                        <a:pt x="464" y="191"/>
                      </a:lnTo>
                      <a:lnTo>
                        <a:pt x="506" y="199"/>
                      </a:lnTo>
                      <a:lnTo>
                        <a:pt x="513" y="250"/>
                      </a:lnTo>
                      <a:lnTo>
                        <a:pt x="540" y="260"/>
                      </a:lnTo>
                      <a:lnTo>
                        <a:pt x="551" y="278"/>
                      </a:lnTo>
                      <a:lnTo>
                        <a:pt x="558" y="291"/>
                      </a:lnTo>
                      <a:lnTo>
                        <a:pt x="553" y="314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8" name="Freeform 47"/>
                <p:cNvSpPr>
                  <a:spLocks/>
                </p:cNvSpPr>
                <p:nvPr/>
              </p:nvSpPr>
              <p:spPr bwMode="auto">
                <a:xfrm>
                  <a:off x="2975" y="2215"/>
                  <a:ext cx="162" cy="189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3" y="565"/>
                    </a:cxn>
                    <a:cxn ang="0">
                      <a:pos x="31" y="550"/>
                    </a:cxn>
                    <a:cxn ang="0">
                      <a:pos x="66" y="526"/>
                    </a:cxn>
                    <a:cxn ang="0">
                      <a:pos x="362" y="526"/>
                    </a:cxn>
                    <a:cxn ang="0">
                      <a:pos x="390" y="550"/>
                    </a:cxn>
                    <a:cxn ang="0">
                      <a:pos x="469" y="486"/>
                    </a:cxn>
                    <a:cxn ang="0">
                      <a:pos x="469" y="423"/>
                    </a:cxn>
                    <a:cxn ang="0">
                      <a:pos x="485" y="410"/>
                    </a:cxn>
                    <a:cxn ang="0">
                      <a:pos x="378" y="241"/>
                    </a:cxn>
                    <a:cxn ang="0">
                      <a:pos x="318" y="138"/>
                    </a:cxn>
                    <a:cxn ang="0">
                      <a:pos x="318" y="91"/>
                    </a:cxn>
                    <a:cxn ang="0">
                      <a:pos x="351" y="130"/>
                    </a:cxn>
                    <a:cxn ang="0">
                      <a:pos x="402" y="185"/>
                    </a:cxn>
                    <a:cxn ang="0">
                      <a:pos x="425" y="138"/>
                    </a:cxn>
                    <a:cxn ang="0">
                      <a:pos x="425" y="83"/>
                    </a:cxn>
                    <a:cxn ang="0">
                      <a:pos x="382" y="16"/>
                    </a:cxn>
                    <a:cxn ang="0">
                      <a:pos x="318" y="12"/>
                    </a:cxn>
                    <a:cxn ang="0">
                      <a:pos x="204" y="0"/>
                    </a:cxn>
                    <a:cxn ang="0">
                      <a:pos x="189" y="55"/>
                    </a:cxn>
                    <a:cxn ang="0">
                      <a:pos x="156" y="40"/>
                    </a:cxn>
                    <a:cxn ang="0">
                      <a:pos x="125" y="3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485" h="565">
                      <a:moveTo>
                        <a:pt x="0" y="12"/>
                      </a:moveTo>
                      <a:lnTo>
                        <a:pt x="3" y="565"/>
                      </a:lnTo>
                      <a:lnTo>
                        <a:pt x="31" y="550"/>
                      </a:lnTo>
                      <a:lnTo>
                        <a:pt x="66" y="526"/>
                      </a:lnTo>
                      <a:lnTo>
                        <a:pt x="362" y="526"/>
                      </a:lnTo>
                      <a:lnTo>
                        <a:pt x="390" y="550"/>
                      </a:lnTo>
                      <a:lnTo>
                        <a:pt x="469" y="486"/>
                      </a:lnTo>
                      <a:lnTo>
                        <a:pt x="469" y="423"/>
                      </a:lnTo>
                      <a:lnTo>
                        <a:pt x="485" y="410"/>
                      </a:lnTo>
                      <a:lnTo>
                        <a:pt x="378" y="241"/>
                      </a:lnTo>
                      <a:lnTo>
                        <a:pt x="318" y="138"/>
                      </a:lnTo>
                      <a:lnTo>
                        <a:pt x="318" y="91"/>
                      </a:lnTo>
                      <a:lnTo>
                        <a:pt x="351" y="130"/>
                      </a:lnTo>
                      <a:lnTo>
                        <a:pt x="402" y="185"/>
                      </a:lnTo>
                      <a:lnTo>
                        <a:pt x="425" y="138"/>
                      </a:lnTo>
                      <a:lnTo>
                        <a:pt x="425" y="83"/>
                      </a:lnTo>
                      <a:lnTo>
                        <a:pt x="382" y="16"/>
                      </a:lnTo>
                      <a:lnTo>
                        <a:pt x="318" y="12"/>
                      </a:lnTo>
                      <a:lnTo>
                        <a:pt x="204" y="0"/>
                      </a:lnTo>
                      <a:lnTo>
                        <a:pt x="189" y="55"/>
                      </a:lnTo>
                      <a:lnTo>
                        <a:pt x="156" y="40"/>
                      </a:lnTo>
                      <a:lnTo>
                        <a:pt x="125" y="3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9" name="Freeform 48"/>
                <p:cNvSpPr>
                  <a:spLocks/>
                </p:cNvSpPr>
                <p:nvPr/>
              </p:nvSpPr>
              <p:spPr bwMode="auto">
                <a:xfrm>
                  <a:off x="3528" y="2134"/>
                  <a:ext cx="186" cy="224"/>
                </a:xfrm>
                <a:custGeom>
                  <a:avLst/>
                  <a:gdLst/>
                  <a:ahLst/>
                  <a:cxnLst>
                    <a:cxn ang="0">
                      <a:pos x="430" y="0"/>
                    </a:cxn>
                    <a:cxn ang="0">
                      <a:pos x="388" y="16"/>
                    </a:cxn>
                    <a:cxn ang="0">
                      <a:pos x="378" y="65"/>
                    </a:cxn>
                    <a:cxn ang="0">
                      <a:pos x="378" y="65"/>
                    </a:cxn>
                    <a:cxn ang="0">
                      <a:pos x="360" y="123"/>
                    </a:cxn>
                    <a:cxn ang="0">
                      <a:pos x="340" y="169"/>
                    </a:cxn>
                    <a:cxn ang="0">
                      <a:pos x="309" y="189"/>
                    </a:cxn>
                    <a:cxn ang="0">
                      <a:pos x="296" y="245"/>
                    </a:cxn>
                    <a:cxn ang="0">
                      <a:pos x="257" y="248"/>
                    </a:cxn>
                    <a:cxn ang="0">
                      <a:pos x="206" y="281"/>
                    </a:cxn>
                    <a:cxn ang="0">
                      <a:pos x="170" y="309"/>
                    </a:cxn>
                    <a:cxn ang="0">
                      <a:pos x="150" y="355"/>
                    </a:cxn>
                    <a:cxn ang="0">
                      <a:pos x="20" y="368"/>
                    </a:cxn>
                    <a:cxn ang="0">
                      <a:pos x="0" y="407"/>
                    </a:cxn>
                    <a:cxn ang="0">
                      <a:pos x="12" y="458"/>
                    </a:cxn>
                    <a:cxn ang="0">
                      <a:pos x="47" y="462"/>
                    </a:cxn>
                    <a:cxn ang="0">
                      <a:pos x="64" y="490"/>
                    </a:cxn>
                    <a:cxn ang="0">
                      <a:pos x="36" y="526"/>
                    </a:cxn>
                    <a:cxn ang="0">
                      <a:pos x="0" y="537"/>
                    </a:cxn>
                    <a:cxn ang="0">
                      <a:pos x="36" y="549"/>
                    </a:cxn>
                    <a:cxn ang="0">
                      <a:pos x="55" y="589"/>
                    </a:cxn>
                    <a:cxn ang="0">
                      <a:pos x="134" y="589"/>
                    </a:cxn>
                    <a:cxn ang="0">
                      <a:pos x="185" y="569"/>
                    </a:cxn>
                    <a:cxn ang="0">
                      <a:pos x="194" y="609"/>
                    </a:cxn>
                    <a:cxn ang="0">
                      <a:pos x="246" y="644"/>
                    </a:cxn>
                    <a:cxn ang="0">
                      <a:pos x="285" y="672"/>
                    </a:cxn>
                    <a:cxn ang="0">
                      <a:pos x="312" y="644"/>
                    </a:cxn>
                    <a:cxn ang="0">
                      <a:pos x="403" y="644"/>
                    </a:cxn>
                    <a:cxn ang="0">
                      <a:pos x="408" y="605"/>
                    </a:cxn>
                    <a:cxn ang="0">
                      <a:pos x="360" y="541"/>
                    </a:cxn>
                    <a:cxn ang="0">
                      <a:pos x="320" y="502"/>
                    </a:cxn>
                    <a:cxn ang="0">
                      <a:pos x="336" y="454"/>
                    </a:cxn>
                    <a:cxn ang="0">
                      <a:pos x="364" y="427"/>
                    </a:cxn>
                    <a:cxn ang="0">
                      <a:pos x="443" y="454"/>
                    </a:cxn>
                    <a:cxn ang="0">
                      <a:pos x="454" y="423"/>
                    </a:cxn>
                    <a:cxn ang="0">
                      <a:pos x="459" y="387"/>
                    </a:cxn>
                    <a:cxn ang="0">
                      <a:pos x="509" y="344"/>
                    </a:cxn>
                    <a:cxn ang="0">
                      <a:pos x="526" y="300"/>
                    </a:cxn>
                    <a:cxn ang="0">
                      <a:pos x="557" y="269"/>
                    </a:cxn>
                    <a:cxn ang="0">
                      <a:pos x="553" y="197"/>
                    </a:cxn>
                    <a:cxn ang="0">
                      <a:pos x="509" y="166"/>
                    </a:cxn>
                    <a:cxn ang="0">
                      <a:pos x="514" y="103"/>
                    </a:cxn>
                    <a:cxn ang="0">
                      <a:pos x="491" y="71"/>
                    </a:cxn>
                    <a:cxn ang="0">
                      <a:pos x="498" y="27"/>
                    </a:cxn>
                    <a:cxn ang="0">
                      <a:pos x="459" y="7"/>
                    </a:cxn>
                    <a:cxn ang="0">
                      <a:pos x="430" y="0"/>
                    </a:cxn>
                  </a:cxnLst>
                  <a:rect l="0" t="0" r="r" b="b"/>
                  <a:pathLst>
                    <a:path w="557" h="672">
                      <a:moveTo>
                        <a:pt x="430" y="0"/>
                      </a:moveTo>
                      <a:lnTo>
                        <a:pt x="388" y="16"/>
                      </a:lnTo>
                      <a:lnTo>
                        <a:pt x="378" y="65"/>
                      </a:lnTo>
                      <a:lnTo>
                        <a:pt x="378" y="65"/>
                      </a:lnTo>
                      <a:lnTo>
                        <a:pt x="360" y="123"/>
                      </a:lnTo>
                      <a:lnTo>
                        <a:pt x="340" y="169"/>
                      </a:lnTo>
                      <a:lnTo>
                        <a:pt x="309" y="189"/>
                      </a:lnTo>
                      <a:lnTo>
                        <a:pt x="296" y="245"/>
                      </a:lnTo>
                      <a:lnTo>
                        <a:pt x="257" y="248"/>
                      </a:lnTo>
                      <a:lnTo>
                        <a:pt x="206" y="281"/>
                      </a:lnTo>
                      <a:lnTo>
                        <a:pt x="170" y="309"/>
                      </a:lnTo>
                      <a:lnTo>
                        <a:pt x="150" y="355"/>
                      </a:lnTo>
                      <a:lnTo>
                        <a:pt x="20" y="368"/>
                      </a:lnTo>
                      <a:lnTo>
                        <a:pt x="0" y="407"/>
                      </a:lnTo>
                      <a:lnTo>
                        <a:pt x="12" y="458"/>
                      </a:lnTo>
                      <a:lnTo>
                        <a:pt x="47" y="462"/>
                      </a:lnTo>
                      <a:lnTo>
                        <a:pt x="64" y="490"/>
                      </a:lnTo>
                      <a:lnTo>
                        <a:pt x="36" y="526"/>
                      </a:lnTo>
                      <a:lnTo>
                        <a:pt x="0" y="537"/>
                      </a:lnTo>
                      <a:lnTo>
                        <a:pt x="36" y="549"/>
                      </a:lnTo>
                      <a:lnTo>
                        <a:pt x="55" y="589"/>
                      </a:lnTo>
                      <a:lnTo>
                        <a:pt x="134" y="589"/>
                      </a:lnTo>
                      <a:lnTo>
                        <a:pt x="185" y="569"/>
                      </a:lnTo>
                      <a:lnTo>
                        <a:pt x="194" y="609"/>
                      </a:lnTo>
                      <a:lnTo>
                        <a:pt x="246" y="644"/>
                      </a:lnTo>
                      <a:lnTo>
                        <a:pt x="285" y="672"/>
                      </a:lnTo>
                      <a:lnTo>
                        <a:pt x="312" y="644"/>
                      </a:lnTo>
                      <a:lnTo>
                        <a:pt x="403" y="644"/>
                      </a:lnTo>
                      <a:lnTo>
                        <a:pt x="408" y="605"/>
                      </a:lnTo>
                      <a:lnTo>
                        <a:pt x="360" y="541"/>
                      </a:lnTo>
                      <a:lnTo>
                        <a:pt x="320" y="502"/>
                      </a:lnTo>
                      <a:lnTo>
                        <a:pt x="336" y="454"/>
                      </a:lnTo>
                      <a:lnTo>
                        <a:pt x="364" y="427"/>
                      </a:lnTo>
                      <a:lnTo>
                        <a:pt x="443" y="454"/>
                      </a:lnTo>
                      <a:lnTo>
                        <a:pt x="454" y="423"/>
                      </a:lnTo>
                      <a:lnTo>
                        <a:pt x="459" y="387"/>
                      </a:lnTo>
                      <a:lnTo>
                        <a:pt x="509" y="344"/>
                      </a:lnTo>
                      <a:lnTo>
                        <a:pt x="526" y="300"/>
                      </a:lnTo>
                      <a:lnTo>
                        <a:pt x="557" y="269"/>
                      </a:lnTo>
                      <a:lnTo>
                        <a:pt x="553" y="197"/>
                      </a:lnTo>
                      <a:lnTo>
                        <a:pt x="509" y="166"/>
                      </a:lnTo>
                      <a:lnTo>
                        <a:pt x="514" y="103"/>
                      </a:lnTo>
                      <a:lnTo>
                        <a:pt x="491" y="71"/>
                      </a:lnTo>
                      <a:lnTo>
                        <a:pt x="498" y="27"/>
                      </a:lnTo>
                      <a:lnTo>
                        <a:pt x="459" y="7"/>
                      </a:lnTo>
                      <a:lnTo>
                        <a:pt x="43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0" name="Freeform 49"/>
                <p:cNvSpPr>
                  <a:spLocks/>
                </p:cNvSpPr>
                <p:nvPr/>
              </p:nvSpPr>
              <p:spPr bwMode="auto">
                <a:xfrm>
                  <a:off x="4457" y="2074"/>
                  <a:ext cx="56" cy="91"/>
                </a:xfrm>
                <a:custGeom>
                  <a:avLst/>
                  <a:gdLst/>
                  <a:ahLst/>
                  <a:cxnLst>
                    <a:cxn ang="0">
                      <a:pos x="79" y="0"/>
                    </a:cxn>
                    <a:cxn ang="0">
                      <a:pos x="64" y="48"/>
                    </a:cxn>
                    <a:cxn ang="0">
                      <a:pos x="0" y="72"/>
                    </a:cxn>
                    <a:cxn ang="0">
                      <a:pos x="23" y="111"/>
                    </a:cxn>
                    <a:cxn ang="0">
                      <a:pos x="20" y="147"/>
                    </a:cxn>
                    <a:cxn ang="0">
                      <a:pos x="60" y="162"/>
                    </a:cxn>
                    <a:cxn ang="0">
                      <a:pos x="51" y="254"/>
                    </a:cxn>
                    <a:cxn ang="0">
                      <a:pos x="99" y="274"/>
                    </a:cxn>
                    <a:cxn ang="0">
                      <a:pos x="170" y="230"/>
                    </a:cxn>
                    <a:cxn ang="0">
                      <a:pos x="170" y="120"/>
                    </a:cxn>
                    <a:cxn ang="0">
                      <a:pos x="79" y="0"/>
                    </a:cxn>
                  </a:cxnLst>
                  <a:rect l="0" t="0" r="r" b="b"/>
                  <a:pathLst>
                    <a:path w="170" h="274">
                      <a:moveTo>
                        <a:pt x="79" y="0"/>
                      </a:moveTo>
                      <a:lnTo>
                        <a:pt x="64" y="48"/>
                      </a:lnTo>
                      <a:lnTo>
                        <a:pt x="0" y="72"/>
                      </a:lnTo>
                      <a:lnTo>
                        <a:pt x="23" y="111"/>
                      </a:lnTo>
                      <a:lnTo>
                        <a:pt x="20" y="147"/>
                      </a:lnTo>
                      <a:lnTo>
                        <a:pt x="60" y="162"/>
                      </a:lnTo>
                      <a:lnTo>
                        <a:pt x="51" y="254"/>
                      </a:lnTo>
                      <a:lnTo>
                        <a:pt x="99" y="274"/>
                      </a:lnTo>
                      <a:lnTo>
                        <a:pt x="170" y="230"/>
                      </a:lnTo>
                      <a:lnTo>
                        <a:pt x="170" y="120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1" name="Freeform 50"/>
                <p:cNvSpPr>
                  <a:spLocks/>
                </p:cNvSpPr>
                <p:nvPr/>
              </p:nvSpPr>
              <p:spPr bwMode="auto">
                <a:xfrm>
                  <a:off x="4617" y="1759"/>
                  <a:ext cx="57" cy="115"/>
                </a:xfrm>
                <a:custGeom>
                  <a:avLst/>
                  <a:gdLst/>
                  <a:ahLst/>
                  <a:cxnLst>
                    <a:cxn ang="0">
                      <a:pos x="12" y="32"/>
                    </a:cxn>
                    <a:cxn ang="0">
                      <a:pos x="12" y="68"/>
                    </a:cxn>
                    <a:cxn ang="0">
                      <a:pos x="24" y="111"/>
                    </a:cxn>
                    <a:cxn ang="0">
                      <a:pos x="40" y="166"/>
                    </a:cxn>
                    <a:cxn ang="0">
                      <a:pos x="55" y="230"/>
                    </a:cxn>
                    <a:cxn ang="0">
                      <a:pos x="83" y="258"/>
                    </a:cxn>
                    <a:cxn ang="0">
                      <a:pos x="67" y="300"/>
                    </a:cxn>
                    <a:cxn ang="0">
                      <a:pos x="75" y="322"/>
                    </a:cxn>
                    <a:cxn ang="0">
                      <a:pos x="95" y="320"/>
                    </a:cxn>
                    <a:cxn ang="0">
                      <a:pos x="142" y="343"/>
                    </a:cxn>
                    <a:cxn ang="0">
                      <a:pos x="170" y="324"/>
                    </a:cxn>
                    <a:cxn ang="0">
                      <a:pos x="147" y="265"/>
                    </a:cxn>
                    <a:cxn ang="0">
                      <a:pos x="109" y="175"/>
                    </a:cxn>
                    <a:cxn ang="0">
                      <a:pos x="140" y="181"/>
                    </a:cxn>
                    <a:cxn ang="0">
                      <a:pos x="98" y="122"/>
                    </a:cxn>
                    <a:cxn ang="0">
                      <a:pos x="64" y="76"/>
                    </a:cxn>
                    <a:cxn ang="0">
                      <a:pos x="51" y="13"/>
                    </a:cxn>
                    <a:cxn ang="0">
                      <a:pos x="0" y="0"/>
                    </a:cxn>
                    <a:cxn ang="0">
                      <a:pos x="12" y="32"/>
                    </a:cxn>
                  </a:cxnLst>
                  <a:rect l="0" t="0" r="r" b="b"/>
                  <a:pathLst>
                    <a:path w="170" h="343">
                      <a:moveTo>
                        <a:pt x="12" y="32"/>
                      </a:moveTo>
                      <a:lnTo>
                        <a:pt x="12" y="68"/>
                      </a:lnTo>
                      <a:lnTo>
                        <a:pt x="24" y="111"/>
                      </a:lnTo>
                      <a:lnTo>
                        <a:pt x="40" y="166"/>
                      </a:lnTo>
                      <a:lnTo>
                        <a:pt x="55" y="230"/>
                      </a:lnTo>
                      <a:lnTo>
                        <a:pt x="83" y="258"/>
                      </a:lnTo>
                      <a:lnTo>
                        <a:pt x="67" y="300"/>
                      </a:lnTo>
                      <a:lnTo>
                        <a:pt x="75" y="322"/>
                      </a:lnTo>
                      <a:lnTo>
                        <a:pt x="95" y="320"/>
                      </a:lnTo>
                      <a:lnTo>
                        <a:pt x="142" y="343"/>
                      </a:lnTo>
                      <a:lnTo>
                        <a:pt x="170" y="324"/>
                      </a:lnTo>
                      <a:lnTo>
                        <a:pt x="147" y="265"/>
                      </a:lnTo>
                      <a:lnTo>
                        <a:pt x="109" y="175"/>
                      </a:lnTo>
                      <a:lnTo>
                        <a:pt x="140" y="181"/>
                      </a:lnTo>
                      <a:lnTo>
                        <a:pt x="98" y="122"/>
                      </a:lnTo>
                      <a:lnTo>
                        <a:pt x="64" y="76"/>
                      </a:lnTo>
                      <a:lnTo>
                        <a:pt x="51" y="13"/>
                      </a:lnTo>
                      <a:lnTo>
                        <a:pt x="0" y="0"/>
                      </a:lnTo>
                      <a:lnTo>
                        <a:pt x="12" y="3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2" name="Freeform 51"/>
                <p:cNvSpPr>
                  <a:spLocks/>
                </p:cNvSpPr>
                <p:nvPr/>
              </p:nvSpPr>
              <p:spPr bwMode="auto">
                <a:xfrm>
                  <a:off x="3623" y="2186"/>
                  <a:ext cx="431" cy="448"/>
                </a:xfrm>
                <a:custGeom>
                  <a:avLst/>
                  <a:gdLst/>
                  <a:ahLst/>
                  <a:cxnLst>
                    <a:cxn ang="0">
                      <a:pos x="1288" y="332"/>
                    </a:cxn>
                    <a:cxn ang="0">
                      <a:pos x="1194" y="407"/>
                    </a:cxn>
                    <a:cxn ang="0">
                      <a:pos x="1133" y="514"/>
                    </a:cxn>
                    <a:cxn ang="0">
                      <a:pos x="1133" y="605"/>
                    </a:cxn>
                    <a:cxn ang="0">
                      <a:pos x="1087" y="506"/>
                    </a:cxn>
                    <a:cxn ang="0">
                      <a:pos x="1023" y="419"/>
                    </a:cxn>
                    <a:cxn ang="0">
                      <a:pos x="920" y="372"/>
                    </a:cxn>
                    <a:cxn ang="0">
                      <a:pos x="920" y="478"/>
                    </a:cxn>
                    <a:cxn ang="0">
                      <a:pos x="892" y="604"/>
                    </a:cxn>
                    <a:cxn ang="0">
                      <a:pos x="861" y="683"/>
                    </a:cxn>
                    <a:cxn ang="0">
                      <a:pos x="809" y="747"/>
                    </a:cxn>
                    <a:cxn ang="0">
                      <a:pos x="723" y="810"/>
                    </a:cxn>
                    <a:cxn ang="0">
                      <a:pos x="651" y="889"/>
                    </a:cxn>
                    <a:cxn ang="0">
                      <a:pos x="541" y="964"/>
                    </a:cxn>
                    <a:cxn ang="0">
                      <a:pos x="537" y="1134"/>
                    </a:cxn>
                    <a:cxn ang="0">
                      <a:pos x="526" y="1264"/>
                    </a:cxn>
                    <a:cxn ang="0">
                      <a:pos x="443" y="1344"/>
                    </a:cxn>
                    <a:cxn ang="0">
                      <a:pos x="406" y="1264"/>
                    </a:cxn>
                    <a:cxn ang="0">
                      <a:pos x="300" y="1000"/>
                    </a:cxn>
                    <a:cxn ang="0">
                      <a:pos x="221" y="806"/>
                    </a:cxn>
                    <a:cxn ang="0">
                      <a:pos x="209" y="628"/>
                    </a:cxn>
                    <a:cxn ang="0">
                      <a:pos x="185" y="624"/>
                    </a:cxn>
                    <a:cxn ang="0">
                      <a:pos x="86" y="652"/>
                    </a:cxn>
                    <a:cxn ang="0">
                      <a:pos x="62" y="549"/>
                    </a:cxn>
                    <a:cxn ang="0">
                      <a:pos x="0" y="514"/>
                    </a:cxn>
                    <a:cxn ang="0">
                      <a:pos x="118" y="486"/>
                    </a:cxn>
                    <a:cxn ang="0">
                      <a:pos x="75" y="383"/>
                    </a:cxn>
                    <a:cxn ang="0">
                      <a:pos x="51" y="296"/>
                    </a:cxn>
                    <a:cxn ang="0">
                      <a:pos x="158" y="296"/>
                    </a:cxn>
                    <a:cxn ang="0">
                      <a:pos x="174" y="229"/>
                    </a:cxn>
                    <a:cxn ang="0">
                      <a:pos x="241" y="142"/>
                    </a:cxn>
                    <a:cxn ang="0">
                      <a:pos x="268" y="39"/>
                    </a:cxn>
                    <a:cxn ang="0">
                      <a:pos x="384" y="4"/>
                    </a:cxn>
                    <a:cxn ang="0">
                      <a:pos x="418" y="114"/>
                    </a:cxn>
                    <a:cxn ang="0">
                      <a:pos x="526" y="166"/>
                    </a:cxn>
                    <a:cxn ang="0">
                      <a:pos x="568" y="289"/>
                    </a:cxn>
                    <a:cxn ang="0">
                      <a:pos x="695" y="332"/>
                    </a:cxn>
                    <a:cxn ang="0">
                      <a:pos x="791" y="368"/>
                    </a:cxn>
                    <a:cxn ang="0">
                      <a:pos x="885" y="363"/>
                    </a:cxn>
                    <a:cxn ang="0">
                      <a:pos x="932" y="272"/>
                    </a:cxn>
                    <a:cxn ang="0">
                      <a:pos x="1058" y="295"/>
                    </a:cxn>
                    <a:cxn ang="0">
                      <a:pos x="1137" y="230"/>
                    </a:cxn>
                    <a:cxn ang="0">
                      <a:pos x="1261" y="257"/>
                    </a:cxn>
                  </a:cxnLst>
                  <a:rect l="0" t="0" r="r" b="b"/>
                  <a:pathLst>
                    <a:path w="1292" h="1344">
                      <a:moveTo>
                        <a:pt x="1292" y="305"/>
                      </a:moveTo>
                      <a:lnTo>
                        <a:pt x="1288" y="332"/>
                      </a:lnTo>
                      <a:lnTo>
                        <a:pt x="1229" y="359"/>
                      </a:lnTo>
                      <a:lnTo>
                        <a:pt x="1194" y="407"/>
                      </a:lnTo>
                      <a:lnTo>
                        <a:pt x="1174" y="471"/>
                      </a:lnTo>
                      <a:lnTo>
                        <a:pt x="1133" y="514"/>
                      </a:lnTo>
                      <a:lnTo>
                        <a:pt x="1133" y="605"/>
                      </a:lnTo>
                      <a:lnTo>
                        <a:pt x="1133" y="605"/>
                      </a:lnTo>
                      <a:lnTo>
                        <a:pt x="1106" y="581"/>
                      </a:lnTo>
                      <a:lnTo>
                        <a:pt x="1087" y="506"/>
                      </a:lnTo>
                      <a:lnTo>
                        <a:pt x="1078" y="451"/>
                      </a:lnTo>
                      <a:lnTo>
                        <a:pt x="1023" y="419"/>
                      </a:lnTo>
                      <a:lnTo>
                        <a:pt x="976" y="411"/>
                      </a:lnTo>
                      <a:lnTo>
                        <a:pt x="920" y="372"/>
                      </a:lnTo>
                      <a:lnTo>
                        <a:pt x="889" y="470"/>
                      </a:lnTo>
                      <a:lnTo>
                        <a:pt x="920" y="478"/>
                      </a:lnTo>
                      <a:lnTo>
                        <a:pt x="925" y="600"/>
                      </a:lnTo>
                      <a:lnTo>
                        <a:pt x="892" y="604"/>
                      </a:lnTo>
                      <a:lnTo>
                        <a:pt x="861" y="624"/>
                      </a:lnTo>
                      <a:lnTo>
                        <a:pt x="861" y="683"/>
                      </a:lnTo>
                      <a:lnTo>
                        <a:pt x="846" y="696"/>
                      </a:lnTo>
                      <a:lnTo>
                        <a:pt x="809" y="747"/>
                      </a:lnTo>
                      <a:lnTo>
                        <a:pt x="754" y="771"/>
                      </a:lnTo>
                      <a:lnTo>
                        <a:pt x="723" y="810"/>
                      </a:lnTo>
                      <a:lnTo>
                        <a:pt x="675" y="830"/>
                      </a:lnTo>
                      <a:lnTo>
                        <a:pt x="651" y="889"/>
                      </a:lnTo>
                      <a:lnTo>
                        <a:pt x="605" y="924"/>
                      </a:lnTo>
                      <a:lnTo>
                        <a:pt x="541" y="964"/>
                      </a:lnTo>
                      <a:lnTo>
                        <a:pt x="557" y="1126"/>
                      </a:lnTo>
                      <a:lnTo>
                        <a:pt x="537" y="1134"/>
                      </a:lnTo>
                      <a:lnTo>
                        <a:pt x="557" y="1209"/>
                      </a:lnTo>
                      <a:lnTo>
                        <a:pt x="526" y="1264"/>
                      </a:lnTo>
                      <a:lnTo>
                        <a:pt x="494" y="1316"/>
                      </a:lnTo>
                      <a:lnTo>
                        <a:pt x="443" y="1344"/>
                      </a:lnTo>
                      <a:lnTo>
                        <a:pt x="415" y="1323"/>
                      </a:lnTo>
                      <a:lnTo>
                        <a:pt x="406" y="1264"/>
                      </a:lnTo>
                      <a:lnTo>
                        <a:pt x="351" y="1138"/>
                      </a:lnTo>
                      <a:lnTo>
                        <a:pt x="300" y="1000"/>
                      </a:lnTo>
                      <a:lnTo>
                        <a:pt x="244" y="917"/>
                      </a:lnTo>
                      <a:lnTo>
                        <a:pt x="221" y="806"/>
                      </a:lnTo>
                      <a:lnTo>
                        <a:pt x="221" y="707"/>
                      </a:lnTo>
                      <a:lnTo>
                        <a:pt x="209" y="628"/>
                      </a:lnTo>
                      <a:lnTo>
                        <a:pt x="185" y="581"/>
                      </a:lnTo>
                      <a:lnTo>
                        <a:pt x="185" y="624"/>
                      </a:lnTo>
                      <a:lnTo>
                        <a:pt x="154" y="655"/>
                      </a:lnTo>
                      <a:lnTo>
                        <a:pt x="86" y="652"/>
                      </a:lnTo>
                      <a:lnTo>
                        <a:pt x="35" y="585"/>
                      </a:lnTo>
                      <a:lnTo>
                        <a:pt x="62" y="549"/>
                      </a:lnTo>
                      <a:lnTo>
                        <a:pt x="24" y="554"/>
                      </a:lnTo>
                      <a:lnTo>
                        <a:pt x="0" y="514"/>
                      </a:lnTo>
                      <a:lnTo>
                        <a:pt x="27" y="486"/>
                      </a:lnTo>
                      <a:lnTo>
                        <a:pt x="118" y="486"/>
                      </a:lnTo>
                      <a:lnTo>
                        <a:pt x="123" y="447"/>
                      </a:lnTo>
                      <a:lnTo>
                        <a:pt x="75" y="383"/>
                      </a:lnTo>
                      <a:lnTo>
                        <a:pt x="35" y="344"/>
                      </a:lnTo>
                      <a:lnTo>
                        <a:pt x="51" y="296"/>
                      </a:lnTo>
                      <a:lnTo>
                        <a:pt x="79" y="269"/>
                      </a:lnTo>
                      <a:lnTo>
                        <a:pt x="158" y="296"/>
                      </a:lnTo>
                      <a:lnTo>
                        <a:pt x="169" y="265"/>
                      </a:lnTo>
                      <a:lnTo>
                        <a:pt x="174" y="229"/>
                      </a:lnTo>
                      <a:lnTo>
                        <a:pt x="224" y="186"/>
                      </a:lnTo>
                      <a:lnTo>
                        <a:pt x="241" y="142"/>
                      </a:lnTo>
                      <a:lnTo>
                        <a:pt x="272" y="111"/>
                      </a:lnTo>
                      <a:lnTo>
                        <a:pt x="268" y="39"/>
                      </a:lnTo>
                      <a:lnTo>
                        <a:pt x="331" y="0"/>
                      </a:lnTo>
                      <a:lnTo>
                        <a:pt x="384" y="4"/>
                      </a:lnTo>
                      <a:lnTo>
                        <a:pt x="418" y="31"/>
                      </a:lnTo>
                      <a:lnTo>
                        <a:pt x="418" y="114"/>
                      </a:lnTo>
                      <a:lnTo>
                        <a:pt x="486" y="127"/>
                      </a:lnTo>
                      <a:lnTo>
                        <a:pt x="526" y="166"/>
                      </a:lnTo>
                      <a:lnTo>
                        <a:pt x="533" y="245"/>
                      </a:lnTo>
                      <a:lnTo>
                        <a:pt x="568" y="289"/>
                      </a:lnTo>
                      <a:lnTo>
                        <a:pt x="624" y="304"/>
                      </a:lnTo>
                      <a:lnTo>
                        <a:pt x="695" y="332"/>
                      </a:lnTo>
                      <a:lnTo>
                        <a:pt x="750" y="344"/>
                      </a:lnTo>
                      <a:lnTo>
                        <a:pt x="791" y="368"/>
                      </a:lnTo>
                      <a:lnTo>
                        <a:pt x="841" y="363"/>
                      </a:lnTo>
                      <a:lnTo>
                        <a:pt x="885" y="363"/>
                      </a:lnTo>
                      <a:lnTo>
                        <a:pt x="909" y="316"/>
                      </a:lnTo>
                      <a:lnTo>
                        <a:pt x="932" y="272"/>
                      </a:lnTo>
                      <a:lnTo>
                        <a:pt x="983" y="296"/>
                      </a:lnTo>
                      <a:lnTo>
                        <a:pt x="1058" y="295"/>
                      </a:lnTo>
                      <a:lnTo>
                        <a:pt x="1082" y="260"/>
                      </a:lnTo>
                      <a:lnTo>
                        <a:pt x="1137" y="230"/>
                      </a:lnTo>
                      <a:lnTo>
                        <a:pt x="1209" y="230"/>
                      </a:lnTo>
                      <a:lnTo>
                        <a:pt x="1261" y="257"/>
                      </a:lnTo>
                      <a:lnTo>
                        <a:pt x="1292" y="305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3" name="Freeform 52"/>
                <p:cNvSpPr>
                  <a:spLocks/>
                </p:cNvSpPr>
                <p:nvPr/>
              </p:nvSpPr>
              <p:spPr bwMode="auto">
                <a:xfrm>
                  <a:off x="3623" y="2186"/>
                  <a:ext cx="431" cy="448"/>
                </a:xfrm>
                <a:custGeom>
                  <a:avLst/>
                  <a:gdLst/>
                  <a:ahLst/>
                  <a:cxnLst>
                    <a:cxn ang="0">
                      <a:pos x="1288" y="332"/>
                    </a:cxn>
                    <a:cxn ang="0">
                      <a:pos x="1194" y="407"/>
                    </a:cxn>
                    <a:cxn ang="0">
                      <a:pos x="1133" y="514"/>
                    </a:cxn>
                    <a:cxn ang="0">
                      <a:pos x="1133" y="605"/>
                    </a:cxn>
                    <a:cxn ang="0">
                      <a:pos x="1087" y="506"/>
                    </a:cxn>
                    <a:cxn ang="0">
                      <a:pos x="1023" y="419"/>
                    </a:cxn>
                    <a:cxn ang="0">
                      <a:pos x="920" y="372"/>
                    </a:cxn>
                    <a:cxn ang="0">
                      <a:pos x="920" y="478"/>
                    </a:cxn>
                    <a:cxn ang="0">
                      <a:pos x="892" y="604"/>
                    </a:cxn>
                    <a:cxn ang="0">
                      <a:pos x="861" y="683"/>
                    </a:cxn>
                    <a:cxn ang="0">
                      <a:pos x="809" y="747"/>
                    </a:cxn>
                    <a:cxn ang="0">
                      <a:pos x="723" y="810"/>
                    </a:cxn>
                    <a:cxn ang="0">
                      <a:pos x="651" y="889"/>
                    </a:cxn>
                    <a:cxn ang="0">
                      <a:pos x="541" y="964"/>
                    </a:cxn>
                    <a:cxn ang="0">
                      <a:pos x="537" y="1134"/>
                    </a:cxn>
                    <a:cxn ang="0">
                      <a:pos x="526" y="1264"/>
                    </a:cxn>
                    <a:cxn ang="0">
                      <a:pos x="443" y="1344"/>
                    </a:cxn>
                    <a:cxn ang="0">
                      <a:pos x="406" y="1264"/>
                    </a:cxn>
                    <a:cxn ang="0">
                      <a:pos x="300" y="1000"/>
                    </a:cxn>
                    <a:cxn ang="0">
                      <a:pos x="221" y="806"/>
                    </a:cxn>
                    <a:cxn ang="0">
                      <a:pos x="209" y="628"/>
                    </a:cxn>
                    <a:cxn ang="0">
                      <a:pos x="185" y="624"/>
                    </a:cxn>
                    <a:cxn ang="0">
                      <a:pos x="86" y="652"/>
                    </a:cxn>
                    <a:cxn ang="0">
                      <a:pos x="62" y="549"/>
                    </a:cxn>
                    <a:cxn ang="0">
                      <a:pos x="0" y="514"/>
                    </a:cxn>
                    <a:cxn ang="0">
                      <a:pos x="118" y="486"/>
                    </a:cxn>
                    <a:cxn ang="0">
                      <a:pos x="75" y="383"/>
                    </a:cxn>
                    <a:cxn ang="0">
                      <a:pos x="51" y="296"/>
                    </a:cxn>
                    <a:cxn ang="0">
                      <a:pos x="158" y="296"/>
                    </a:cxn>
                    <a:cxn ang="0">
                      <a:pos x="174" y="229"/>
                    </a:cxn>
                    <a:cxn ang="0">
                      <a:pos x="241" y="142"/>
                    </a:cxn>
                    <a:cxn ang="0">
                      <a:pos x="268" y="39"/>
                    </a:cxn>
                    <a:cxn ang="0">
                      <a:pos x="384" y="4"/>
                    </a:cxn>
                    <a:cxn ang="0">
                      <a:pos x="418" y="114"/>
                    </a:cxn>
                    <a:cxn ang="0">
                      <a:pos x="526" y="166"/>
                    </a:cxn>
                    <a:cxn ang="0">
                      <a:pos x="568" y="289"/>
                    </a:cxn>
                    <a:cxn ang="0">
                      <a:pos x="695" y="332"/>
                    </a:cxn>
                    <a:cxn ang="0">
                      <a:pos x="791" y="368"/>
                    </a:cxn>
                    <a:cxn ang="0">
                      <a:pos x="885" y="363"/>
                    </a:cxn>
                    <a:cxn ang="0">
                      <a:pos x="932" y="272"/>
                    </a:cxn>
                    <a:cxn ang="0">
                      <a:pos x="1058" y="295"/>
                    </a:cxn>
                    <a:cxn ang="0">
                      <a:pos x="1137" y="230"/>
                    </a:cxn>
                    <a:cxn ang="0">
                      <a:pos x="1261" y="257"/>
                    </a:cxn>
                  </a:cxnLst>
                  <a:rect l="0" t="0" r="r" b="b"/>
                  <a:pathLst>
                    <a:path w="1292" h="1344">
                      <a:moveTo>
                        <a:pt x="1292" y="305"/>
                      </a:moveTo>
                      <a:lnTo>
                        <a:pt x="1288" y="332"/>
                      </a:lnTo>
                      <a:lnTo>
                        <a:pt x="1229" y="359"/>
                      </a:lnTo>
                      <a:lnTo>
                        <a:pt x="1194" y="407"/>
                      </a:lnTo>
                      <a:lnTo>
                        <a:pt x="1174" y="471"/>
                      </a:lnTo>
                      <a:lnTo>
                        <a:pt x="1133" y="514"/>
                      </a:lnTo>
                      <a:lnTo>
                        <a:pt x="1133" y="605"/>
                      </a:lnTo>
                      <a:lnTo>
                        <a:pt x="1133" y="605"/>
                      </a:lnTo>
                      <a:lnTo>
                        <a:pt x="1106" y="581"/>
                      </a:lnTo>
                      <a:lnTo>
                        <a:pt x="1087" y="506"/>
                      </a:lnTo>
                      <a:lnTo>
                        <a:pt x="1078" y="451"/>
                      </a:lnTo>
                      <a:lnTo>
                        <a:pt x="1023" y="419"/>
                      </a:lnTo>
                      <a:lnTo>
                        <a:pt x="976" y="411"/>
                      </a:lnTo>
                      <a:lnTo>
                        <a:pt x="920" y="372"/>
                      </a:lnTo>
                      <a:lnTo>
                        <a:pt x="889" y="470"/>
                      </a:lnTo>
                      <a:lnTo>
                        <a:pt x="920" y="478"/>
                      </a:lnTo>
                      <a:lnTo>
                        <a:pt x="925" y="600"/>
                      </a:lnTo>
                      <a:lnTo>
                        <a:pt x="892" y="604"/>
                      </a:lnTo>
                      <a:lnTo>
                        <a:pt x="861" y="624"/>
                      </a:lnTo>
                      <a:lnTo>
                        <a:pt x="861" y="683"/>
                      </a:lnTo>
                      <a:lnTo>
                        <a:pt x="846" y="696"/>
                      </a:lnTo>
                      <a:lnTo>
                        <a:pt x="809" y="747"/>
                      </a:lnTo>
                      <a:lnTo>
                        <a:pt x="754" y="771"/>
                      </a:lnTo>
                      <a:lnTo>
                        <a:pt x="723" y="810"/>
                      </a:lnTo>
                      <a:lnTo>
                        <a:pt x="675" y="830"/>
                      </a:lnTo>
                      <a:lnTo>
                        <a:pt x="651" y="889"/>
                      </a:lnTo>
                      <a:lnTo>
                        <a:pt x="605" y="924"/>
                      </a:lnTo>
                      <a:lnTo>
                        <a:pt x="541" y="964"/>
                      </a:lnTo>
                      <a:lnTo>
                        <a:pt x="557" y="1126"/>
                      </a:lnTo>
                      <a:lnTo>
                        <a:pt x="537" y="1134"/>
                      </a:lnTo>
                      <a:lnTo>
                        <a:pt x="557" y="1209"/>
                      </a:lnTo>
                      <a:lnTo>
                        <a:pt x="526" y="1264"/>
                      </a:lnTo>
                      <a:lnTo>
                        <a:pt x="494" y="1316"/>
                      </a:lnTo>
                      <a:lnTo>
                        <a:pt x="443" y="1344"/>
                      </a:lnTo>
                      <a:lnTo>
                        <a:pt x="415" y="1323"/>
                      </a:lnTo>
                      <a:lnTo>
                        <a:pt x="406" y="1264"/>
                      </a:lnTo>
                      <a:lnTo>
                        <a:pt x="351" y="1138"/>
                      </a:lnTo>
                      <a:lnTo>
                        <a:pt x="300" y="1000"/>
                      </a:lnTo>
                      <a:lnTo>
                        <a:pt x="244" y="917"/>
                      </a:lnTo>
                      <a:lnTo>
                        <a:pt x="221" y="806"/>
                      </a:lnTo>
                      <a:lnTo>
                        <a:pt x="221" y="707"/>
                      </a:lnTo>
                      <a:lnTo>
                        <a:pt x="209" y="628"/>
                      </a:lnTo>
                      <a:lnTo>
                        <a:pt x="185" y="581"/>
                      </a:lnTo>
                      <a:lnTo>
                        <a:pt x="185" y="624"/>
                      </a:lnTo>
                      <a:lnTo>
                        <a:pt x="154" y="655"/>
                      </a:lnTo>
                      <a:lnTo>
                        <a:pt x="86" y="652"/>
                      </a:lnTo>
                      <a:lnTo>
                        <a:pt x="35" y="585"/>
                      </a:lnTo>
                      <a:lnTo>
                        <a:pt x="62" y="549"/>
                      </a:lnTo>
                      <a:lnTo>
                        <a:pt x="24" y="554"/>
                      </a:lnTo>
                      <a:lnTo>
                        <a:pt x="0" y="514"/>
                      </a:lnTo>
                      <a:lnTo>
                        <a:pt x="27" y="486"/>
                      </a:lnTo>
                      <a:lnTo>
                        <a:pt x="118" y="486"/>
                      </a:lnTo>
                      <a:lnTo>
                        <a:pt x="123" y="447"/>
                      </a:lnTo>
                      <a:lnTo>
                        <a:pt x="75" y="383"/>
                      </a:lnTo>
                      <a:lnTo>
                        <a:pt x="35" y="344"/>
                      </a:lnTo>
                      <a:lnTo>
                        <a:pt x="51" y="296"/>
                      </a:lnTo>
                      <a:lnTo>
                        <a:pt x="79" y="269"/>
                      </a:lnTo>
                      <a:lnTo>
                        <a:pt x="158" y="296"/>
                      </a:lnTo>
                      <a:lnTo>
                        <a:pt x="169" y="265"/>
                      </a:lnTo>
                      <a:lnTo>
                        <a:pt x="174" y="229"/>
                      </a:lnTo>
                      <a:lnTo>
                        <a:pt x="224" y="186"/>
                      </a:lnTo>
                      <a:lnTo>
                        <a:pt x="241" y="142"/>
                      </a:lnTo>
                      <a:lnTo>
                        <a:pt x="272" y="111"/>
                      </a:lnTo>
                      <a:lnTo>
                        <a:pt x="268" y="39"/>
                      </a:lnTo>
                      <a:lnTo>
                        <a:pt x="331" y="0"/>
                      </a:lnTo>
                      <a:lnTo>
                        <a:pt x="384" y="4"/>
                      </a:lnTo>
                      <a:lnTo>
                        <a:pt x="418" y="31"/>
                      </a:lnTo>
                      <a:lnTo>
                        <a:pt x="418" y="114"/>
                      </a:lnTo>
                      <a:lnTo>
                        <a:pt x="486" y="127"/>
                      </a:lnTo>
                      <a:lnTo>
                        <a:pt x="526" y="166"/>
                      </a:lnTo>
                      <a:lnTo>
                        <a:pt x="533" y="245"/>
                      </a:lnTo>
                      <a:lnTo>
                        <a:pt x="568" y="289"/>
                      </a:lnTo>
                      <a:lnTo>
                        <a:pt x="624" y="304"/>
                      </a:lnTo>
                      <a:lnTo>
                        <a:pt x="695" y="332"/>
                      </a:lnTo>
                      <a:lnTo>
                        <a:pt x="750" y="344"/>
                      </a:lnTo>
                      <a:lnTo>
                        <a:pt x="791" y="368"/>
                      </a:lnTo>
                      <a:lnTo>
                        <a:pt x="841" y="363"/>
                      </a:lnTo>
                      <a:lnTo>
                        <a:pt x="885" y="363"/>
                      </a:lnTo>
                      <a:lnTo>
                        <a:pt x="909" y="316"/>
                      </a:lnTo>
                      <a:lnTo>
                        <a:pt x="932" y="272"/>
                      </a:lnTo>
                      <a:lnTo>
                        <a:pt x="983" y="296"/>
                      </a:lnTo>
                      <a:lnTo>
                        <a:pt x="1058" y="295"/>
                      </a:lnTo>
                      <a:lnTo>
                        <a:pt x="1082" y="260"/>
                      </a:lnTo>
                      <a:lnTo>
                        <a:pt x="1137" y="230"/>
                      </a:lnTo>
                      <a:lnTo>
                        <a:pt x="1209" y="230"/>
                      </a:lnTo>
                      <a:lnTo>
                        <a:pt x="1261" y="257"/>
                      </a:lnTo>
                      <a:lnTo>
                        <a:pt x="1292" y="305"/>
                      </a:lnTo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4" name="Freeform 53"/>
                <p:cNvSpPr>
                  <a:spLocks/>
                </p:cNvSpPr>
                <p:nvPr/>
              </p:nvSpPr>
              <p:spPr bwMode="auto">
                <a:xfrm>
                  <a:off x="3919" y="2310"/>
                  <a:ext cx="82" cy="91"/>
                </a:xfrm>
                <a:custGeom>
                  <a:avLst/>
                  <a:gdLst/>
                  <a:ahLst/>
                  <a:cxnLst>
                    <a:cxn ang="0">
                      <a:pos x="244" y="233"/>
                    </a:cxn>
                    <a:cxn ang="0">
                      <a:pos x="226" y="272"/>
                    </a:cxn>
                    <a:cxn ang="0">
                      <a:pos x="198" y="262"/>
                    </a:cxn>
                    <a:cxn ang="0">
                      <a:pos x="164" y="213"/>
                    </a:cxn>
                    <a:cxn ang="0">
                      <a:pos x="170" y="169"/>
                    </a:cxn>
                    <a:cxn ang="0">
                      <a:pos x="143" y="130"/>
                    </a:cxn>
                    <a:cxn ang="0">
                      <a:pos x="130" y="165"/>
                    </a:cxn>
                    <a:cxn ang="0">
                      <a:pos x="91" y="186"/>
                    </a:cxn>
                    <a:cxn ang="0">
                      <a:pos x="87" y="237"/>
                    </a:cxn>
                    <a:cxn ang="0">
                      <a:pos x="36" y="228"/>
                    </a:cxn>
                    <a:cxn ang="0">
                      <a:pos x="31" y="106"/>
                    </a:cxn>
                    <a:cxn ang="0">
                      <a:pos x="0" y="98"/>
                    </a:cxn>
                    <a:cxn ang="0">
                      <a:pos x="31" y="0"/>
                    </a:cxn>
                    <a:cxn ang="0">
                      <a:pos x="87" y="39"/>
                    </a:cxn>
                    <a:cxn ang="0">
                      <a:pos x="134" y="47"/>
                    </a:cxn>
                    <a:cxn ang="0">
                      <a:pos x="189" y="79"/>
                    </a:cxn>
                    <a:cxn ang="0">
                      <a:pos x="198" y="134"/>
                    </a:cxn>
                    <a:cxn ang="0">
                      <a:pos x="217" y="209"/>
                    </a:cxn>
                    <a:cxn ang="0">
                      <a:pos x="244" y="233"/>
                    </a:cxn>
                  </a:cxnLst>
                  <a:rect l="0" t="0" r="r" b="b"/>
                  <a:pathLst>
                    <a:path w="244" h="272">
                      <a:moveTo>
                        <a:pt x="244" y="233"/>
                      </a:moveTo>
                      <a:lnTo>
                        <a:pt x="226" y="272"/>
                      </a:lnTo>
                      <a:lnTo>
                        <a:pt x="198" y="262"/>
                      </a:lnTo>
                      <a:lnTo>
                        <a:pt x="164" y="213"/>
                      </a:lnTo>
                      <a:lnTo>
                        <a:pt x="170" y="169"/>
                      </a:lnTo>
                      <a:lnTo>
                        <a:pt x="143" y="130"/>
                      </a:lnTo>
                      <a:lnTo>
                        <a:pt x="130" y="165"/>
                      </a:lnTo>
                      <a:lnTo>
                        <a:pt x="91" y="186"/>
                      </a:lnTo>
                      <a:lnTo>
                        <a:pt x="87" y="237"/>
                      </a:lnTo>
                      <a:lnTo>
                        <a:pt x="36" y="228"/>
                      </a:lnTo>
                      <a:lnTo>
                        <a:pt x="31" y="106"/>
                      </a:lnTo>
                      <a:lnTo>
                        <a:pt x="0" y="98"/>
                      </a:lnTo>
                      <a:lnTo>
                        <a:pt x="31" y="0"/>
                      </a:lnTo>
                      <a:lnTo>
                        <a:pt x="87" y="39"/>
                      </a:lnTo>
                      <a:lnTo>
                        <a:pt x="134" y="47"/>
                      </a:lnTo>
                      <a:lnTo>
                        <a:pt x="189" y="79"/>
                      </a:lnTo>
                      <a:lnTo>
                        <a:pt x="198" y="134"/>
                      </a:lnTo>
                      <a:lnTo>
                        <a:pt x="217" y="209"/>
                      </a:lnTo>
                      <a:lnTo>
                        <a:pt x="244" y="233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5" name="Freeform 54"/>
                <p:cNvSpPr>
                  <a:spLocks/>
                </p:cNvSpPr>
                <p:nvPr/>
              </p:nvSpPr>
              <p:spPr bwMode="auto">
                <a:xfrm>
                  <a:off x="3919" y="2310"/>
                  <a:ext cx="82" cy="91"/>
                </a:xfrm>
                <a:custGeom>
                  <a:avLst/>
                  <a:gdLst/>
                  <a:ahLst/>
                  <a:cxnLst>
                    <a:cxn ang="0">
                      <a:pos x="244" y="233"/>
                    </a:cxn>
                    <a:cxn ang="0">
                      <a:pos x="226" y="272"/>
                    </a:cxn>
                    <a:cxn ang="0">
                      <a:pos x="198" y="262"/>
                    </a:cxn>
                    <a:cxn ang="0">
                      <a:pos x="164" y="213"/>
                    </a:cxn>
                    <a:cxn ang="0">
                      <a:pos x="170" y="169"/>
                    </a:cxn>
                    <a:cxn ang="0">
                      <a:pos x="143" y="130"/>
                    </a:cxn>
                    <a:cxn ang="0">
                      <a:pos x="130" y="165"/>
                    </a:cxn>
                    <a:cxn ang="0">
                      <a:pos x="91" y="186"/>
                    </a:cxn>
                    <a:cxn ang="0">
                      <a:pos x="87" y="237"/>
                    </a:cxn>
                    <a:cxn ang="0">
                      <a:pos x="36" y="228"/>
                    </a:cxn>
                    <a:cxn ang="0">
                      <a:pos x="31" y="106"/>
                    </a:cxn>
                    <a:cxn ang="0">
                      <a:pos x="0" y="98"/>
                    </a:cxn>
                    <a:cxn ang="0">
                      <a:pos x="31" y="0"/>
                    </a:cxn>
                    <a:cxn ang="0">
                      <a:pos x="87" y="39"/>
                    </a:cxn>
                    <a:cxn ang="0">
                      <a:pos x="134" y="47"/>
                    </a:cxn>
                    <a:cxn ang="0">
                      <a:pos x="189" y="79"/>
                    </a:cxn>
                    <a:cxn ang="0">
                      <a:pos x="198" y="134"/>
                    </a:cxn>
                    <a:cxn ang="0">
                      <a:pos x="217" y="209"/>
                    </a:cxn>
                    <a:cxn ang="0">
                      <a:pos x="244" y="233"/>
                    </a:cxn>
                  </a:cxnLst>
                  <a:rect l="0" t="0" r="r" b="b"/>
                  <a:pathLst>
                    <a:path w="244" h="272">
                      <a:moveTo>
                        <a:pt x="244" y="233"/>
                      </a:moveTo>
                      <a:lnTo>
                        <a:pt x="226" y="272"/>
                      </a:lnTo>
                      <a:lnTo>
                        <a:pt x="198" y="262"/>
                      </a:lnTo>
                      <a:lnTo>
                        <a:pt x="164" y="213"/>
                      </a:lnTo>
                      <a:lnTo>
                        <a:pt x="170" y="169"/>
                      </a:lnTo>
                      <a:lnTo>
                        <a:pt x="143" y="130"/>
                      </a:lnTo>
                      <a:lnTo>
                        <a:pt x="130" y="165"/>
                      </a:lnTo>
                      <a:lnTo>
                        <a:pt x="91" y="186"/>
                      </a:lnTo>
                      <a:lnTo>
                        <a:pt x="87" y="237"/>
                      </a:lnTo>
                      <a:lnTo>
                        <a:pt x="36" y="228"/>
                      </a:lnTo>
                      <a:lnTo>
                        <a:pt x="31" y="106"/>
                      </a:lnTo>
                      <a:lnTo>
                        <a:pt x="0" y="98"/>
                      </a:lnTo>
                      <a:lnTo>
                        <a:pt x="31" y="0"/>
                      </a:lnTo>
                      <a:lnTo>
                        <a:pt x="87" y="39"/>
                      </a:lnTo>
                      <a:lnTo>
                        <a:pt x="134" y="47"/>
                      </a:lnTo>
                      <a:lnTo>
                        <a:pt x="189" y="79"/>
                      </a:lnTo>
                      <a:lnTo>
                        <a:pt x="198" y="134"/>
                      </a:lnTo>
                      <a:lnTo>
                        <a:pt x="217" y="209"/>
                      </a:lnTo>
                      <a:lnTo>
                        <a:pt x="244" y="233"/>
                      </a:lnTo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6" name="Freeform 55"/>
                <p:cNvSpPr>
                  <a:spLocks/>
                </p:cNvSpPr>
                <p:nvPr/>
              </p:nvSpPr>
              <p:spPr bwMode="auto">
                <a:xfrm>
                  <a:off x="2432" y="2136"/>
                  <a:ext cx="156" cy="147"/>
                </a:xfrm>
                <a:custGeom>
                  <a:avLst/>
                  <a:gdLst/>
                  <a:ahLst/>
                  <a:cxnLst>
                    <a:cxn ang="0">
                      <a:pos x="375" y="61"/>
                    </a:cxn>
                    <a:cxn ang="0">
                      <a:pos x="428" y="51"/>
                    </a:cxn>
                    <a:cxn ang="0">
                      <a:pos x="463" y="87"/>
                    </a:cxn>
                    <a:cxn ang="0">
                      <a:pos x="439" y="130"/>
                    </a:cxn>
                    <a:cxn ang="0">
                      <a:pos x="467" y="146"/>
                    </a:cxn>
                    <a:cxn ang="0">
                      <a:pos x="447" y="225"/>
                    </a:cxn>
                    <a:cxn ang="0">
                      <a:pos x="395" y="229"/>
                    </a:cxn>
                    <a:cxn ang="0">
                      <a:pos x="388" y="260"/>
                    </a:cxn>
                    <a:cxn ang="0">
                      <a:pos x="412" y="284"/>
                    </a:cxn>
                    <a:cxn ang="0">
                      <a:pos x="353" y="336"/>
                    </a:cxn>
                    <a:cxn ang="0">
                      <a:pos x="312" y="375"/>
                    </a:cxn>
                    <a:cxn ang="0">
                      <a:pos x="277" y="395"/>
                    </a:cxn>
                    <a:cxn ang="0">
                      <a:pos x="246" y="395"/>
                    </a:cxn>
                    <a:cxn ang="0">
                      <a:pos x="233" y="418"/>
                    </a:cxn>
                    <a:cxn ang="0">
                      <a:pos x="198" y="415"/>
                    </a:cxn>
                    <a:cxn ang="0">
                      <a:pos x="194" y="442"/>
                    </a:cxn>
                    <a:cxn ang="0">
                      <a:pos x="147" y="442"/>
                    </a:cxn>
                    <a:cxn ang="0">
                      <a:pos x="149" y="420"/>
                    </a:cxn>
                    <a:cxn ang="0">
                      <a:pos x="118" y="420"/>
                    </a:cxn>
                    <a:cxn ang="0">
                      <a:pos x="0" y="420"/>
                    </a:cxn>
                    <a:cxn ang="0">
                      <a:pos x="31" y="381"/>
                    </a:cxn>
                    <a:cxn ang="0">
                      <a:pos x="55" y="368"/>
                    </a:cxn>
                    <a:cxn ang="0">
                      <a:pos x="79" y="341"/>
                    </a:cxn>
                    <a:cxn ang="0">
                      <a:pos x="98" y="202"/>
                    </a:cxn>
                    <a:cxn ang="0">
                      <a:pos x="114" y="159"/>
                    </a:cxn>
                    <a:cxn ang="0">
                      <a:pos x="134" y="162"/>
                    </a:cxn>
                    <a:cxn ang="0">
                      <a:pos x="138" y="131"/>
                    </a:cxn>
                    <a:cxn ang="0">
                      <a:pos x="213" y="127"/>
                    </a:cxn>
                    <a:cxn ang="0">
                      <a:pos x="213" y="92"/>
                    </a:cxn>
                    <a:cxn ang="0">
                      <a:pos x="241" y="61"/>
                    </a:cxn>
                    <a:cxn ang="0">
                      <a:pos x="256" y="33"/>
                    </a:cxn>
                    <a:cxn ang="0">
                      <a:pos x="268" y="0"/>
                    </a:cxn>
                    <a:cxn ang="0">
                      <a:pos x="304" y="24"/>
                    </a:cxn>
                    <a:cxn ang="0">
                      <a:pos x="343" y="28"/>
                    </a:cxn>
                    <a:cxn ang="0">
                      <a:pos x="375" y="61"/>
                    </a:cxn>
                  </a:cxnLst>
                  <a:rect l="0" t="0" r="r" b="b"/>
                  <a:pathLst>
                    <a:path w="467" h="442">
                      <a:moveTo>
                        <a:pt x="375" y="61"/>
                      </a:moveTo>
                      <a:lnTo>
                        <a:pt x="428" y="51"/>
                      </a:lnTo>
                      <a:lnTo>
                        <a:pt x="463" y="87"/>
                      </a:lnTo>
                      <a:lnTo>
                        <a:pt x="439" y="130"/>
                      </a:lnTo>
                      <a:lnTo>
                        <a:pt x="467" y="146"/>
                      </a:lnTo>
                      <a:lnTo>
                        <a:pt x="447" y="225"/>
                      </a:lnTo>
                      <a:lnTo>
                        <a:pt x="395" y="229"/>
                      </a:lnTo>
                      <a:lnTo>
                        <a:pt x="388" y="260"/>
                      </a:lnTo>
                      <a:lnTo>
                        <a:pt x="412" y="284"/>
                      </a:lnTo>
                      <a:lnTo>
                        <a:pt x="353" y="336"/>
                      </a:lnTo>
                      <a:lnTo>
                        <a:pt x="312" y="375"/>
                      </a:lnTo>
                      <a:lnTo>
                        <a:pt x="277" y="395"/>
                      </a:lnTo>
                      <a:lnTo>
                        <a:pt x="246" y="395"/>
                      </a:lnTo>
                      <a:lnTo>
                        <a:pt x="233" y="418"/>
                      </a:lnTo>
                      <a:lnTo>
                        <a:pt x="198" y="415"/>
                      </a:lnTo>
                      <a:lnTo>
                        <a:pt x="194" y="442"/>
                      </a:lnTo>
                      <a:lnTo>
                        <a:pt x="147" y="442"/>
                      </a:lnTo>
                      <a:lnTo>
                        <a:pt x="149" y="420"/>
                      </a:lnTo>
                      <a:lnTo>
                        <a:pt x="118" y="420"/>
                      </a:lnTo>
                      <a:lnTo>
                        <a:pt x="0" y="420"/>
                      </a:lnTo>
                      <a:lnTo>
                        <a:pt x="31" y="381"/>
                      </a:lnTo>
                      <a:lnTo>
                        <a:pt x="55" y="368"/>
                      </a:lnTo>
                      <a:lnTo>
                        <a:pt x="79" y="341"/>
                      </a:lnTo>
                      <a:lnTo>
                        <a:pt x="98" y="202"/>
                      </a:lnTo>
                      <a:lnTo>
                        <a:pt x="114" y="159"/>
                      </a:lnTo>
                      <a:lnTo>
                        <a:pt x="134" y="162"/>
                      </a:lnTo>
                      <a:lnTo>
                        <a:pt x="138" y="131"/>
                      </a:lnTo>
                      <a:lnTo>
                        <a:pt x="213" y="127"/>
                      </a:lnTo>
                      <a:lnTo>
                        <a:pt x="213" y="92"/>
                      </a:lnTo>
                      <a:lnTo>
                        <a:pt x="241" y="61"/>
                      </a:lnTo>
                      <a:lnTo>
                        <a:pt x="256" y="33"/>
                      </a:lnTo>
                      <a:lnTo>
                        <a:pt x="268" y="0"/>
                      </a:lnTo>
                      <a:lnTo>
                        <a:pt x="304" y="24"/>
                      </a:lnTo>
                      <a:lnTo>
                        <a:pt x="343" y="28"/>
                      </a:lnTo>
                      <a:lnTo>
                        <a:pt x="375" y="6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7" name="Freeform 56"/>
                <p:cNvSpPr>
                  <a:spLocks/>
                </p:cNvSpPr>
                <p:nvPr/>
              </p:nvSpPr>
              <p:spPr bwMode="auto">
                <a:xfrm>
                  <a:off x="2432" y="2136"/>
                  <a:ext cx="156" cy="147"/>
                </a:xfrm>
                <a:custGeom>
                  <a:avLst/>
                  <a:gdLst/>
                  <a:ahLst/>
                  <a:cxnLst>
                    <a:cxn ang="0">
                      <a:pos x="375" y="61"/>
                    </a:cxn>
                    <a:cxn ang="0">
                      <a:pos x="428" y="51"/>
                    </a:cxn>
                    <a:cxn ang="0">
                      <a:pos x="463" y="87"/>
                    </a:cxn>
                    <a:cxn ang="0">
                      <a:pos x="439" y="130"/>
                    </a:cxn>
                    <a:cxn ang="0">
                      <a:pos x="467" y="146"/>
                    </a:cxn>
                    <a:cxn ang="0">
                      <a:pos x="447" y="225"/>
                    </a:cxn>
                    <a:cxn ang="0">
                      <a:pos x="395" y="229"/>
                    </a:cxn>
                    <a:cxn ang="0">
                      <a:pos x="388" y="260"/>
                    </a:cxn>
                    <a:cxn ang="0">
                      <a:pos x="412" y="284"/>
                    </a:cxn>
                    <a:cxn ang="0">
                      <a:pos x="353" y="336"/>
                    </a:cxn>
                    <a:cxn ang="0">
                      <a:pos x="312" y="375"/>
                    </a:cxn>
                    <a:cxn ang="0">
                      <a:pos x="277" y="395"/>
                    </a:cxn>
                    <a:cxn ang="0">
                      <a:pos x="246" y="395"/>
                    </a:cxn>
                    <a:cxn ang="0">
                      <a:pos x="233" y="418"/>
                    </a:cxn>
                    <a:cxn ang="0">
                      <a:pos x="198" y="415"/>
                    </a:cxn>
                    <a:cxn ang="0">
                      <a:pos x="194" y="442"/>
                    </a:cxn>
                    <a:cxn ang="0">
                      <a:pos x="147" y="442"/>
                    </a:cxn>
                    <a:cxn ang="0">
                      <a:pos x="149" y="420"/>
                    </a:cxn>
                    <a:cxn ang="0">
                      <a:pos x="118" y="420"/>
                    </a:cxn>
                    <a:cxn ang="0">
                      <a:pos x="0" y="420"/>
                    </a:cxn>
                    <a:cxn ang="0">
                      <a:pos x="31" y="381"/>
                    </a:cxn>
                    <a:cxn ang="0">
                      <a:pos x="55" y="368"/>
                    </a:cxn>
                    <a:cxn ang="0">
                      <a:pos x="79" y="341"/>
                    </a:cxn>
                    <a:cxn ang="0">
                      <a:pos x="98" y="202"/>
                    </a:cxn>
                    <a:cxn ang="0">
                      <a:pos x="114" y="159"/>
                    </a:cxn>
                    <a:cxn ang="0">
                      <a:pos x="134" y="162"/>
                    </a:cxn>
                    <a:cxn ang="0">
                      <a:pos x="138" y="131"/>
                    </a:cxn>
                    <a:cxn ang="0">
                      <a:pos x="213" y="127"/>
                    </a:cxn>
                    <a:cxn ang="0">
                      <a:pos x="213" y="92"/>
                    </a:cxn>
                    <a:cxn ang="0">
                      <a:pos x="241" y="61"/>
                    </a:cxn>
                    <a:cxn ang="0">
                      <a:pos x="256" y="33"/>
                    </a:cxn>
                    <a:cxn ang="0">
                      <a:pos x="268" y="0"/>
                    </a:cxn>
                    <a:cxn ang="0">
                      <a:pos x="304" y="24"/>
                    </a:cxn>
                    <a:cxn ang="0">
                      <a:pos x="343" y="28"/>
                    </a:cxn>
                    <a:cxn ang="0">
                      <a:pos x="375" y="61"/>
                    </a:cxn>
                  </a:cxnLst>
                  <a:rect l="0" t="0" r="r" b="b"/>
                  <a:pathLst>
                    <a:path w="467" h="442">
                      <a:moveTo>
                        <a:pt x="375" y="61"/>
                      </a:moveTo>
                      <a:lnTo>
                        <a:pt x="428" y="51"/>
                      </a:lnTo>
                      <a:lnTo>
                        <a:pt x="463" y="87"/>
                      </a:lnTo>
                      <a:lnTo>
                        <a:pt x="439" y="130"/>
                      </a:lnTo>
                      <a:lnTo>
                        <a:pt x="467" y="146"/>
                      </a:lnTo>
                      <a:lnTo>
                        <a:pt x="447" y="225"/>
                      </a:lnTo>
                      <a:lnTo>
                        <a:pt x="395" y="229"/>
                      </a:lnTo>
                      <a:lnTo>
                        <a:pt x="388" y="260"/>
                      </a:lnTo>
                      <a:lnTo>
                        <a:pt x="412" y="284"/>
                      </a:lnTo>
                      <a:lnTo>
                        <a:pt x="353" y="336"/>
                      </a:lnTo>
                      <a:lnTo>
                        <a:pt x="312" y="375"/>
                      </a:lnTo>
                      <a:lnTo>
                        <a:pt x="277" y="395"/>
                      </a:lnTo>
                      <a:lnTo>
                        <a:pt x="246" y="395"/>
                      </a:lnTo>
                      <a:lnTo>
                        <a:pt x="233" y="418"/>
                      </a:lnTo>
                      <a:lnTo>
                        <a:pt x="198" y="415"/>
                      </a:lnTo>
                      <a:lnTo>
                        <a:pt x="194" y="442"/>
                      </a:lnTo>
                      <a:lnTo>
                        <a:pt x="147" y="442"/>
                      </a:lnTo>
                      <a:lnTo>
                        <a:pt x="149" y="420"/>
                      </a:lnTo>
                      <a:lnTo>
                        <a:pt x="118" y="420"/>
                      </a:lnTo>
                      <a:lnTo>
                        <a:pt x="0" y="420"/>
                      </a:lnTo>
                      <a:lnTo>
                        <a:pt x="31" y="381"/>
                      </a:lnTo>
                      <a:lnTo>
                        <a:pt x="55" y="368"/>
                      </a:lnTo>
                      <a:lnTo>
                        <a:pt x="79" y="341"/>
                      </a:lnTo>
                      <a:lnTo>
                        <a:pt x="98" y="202"/>
                      </a:lnTo>
                      <a:lnTo>
                        <a:pt x="114" y="159"/>
                      </a:lnTo>
                      <a:lnTo>
                        <a:pt x="134" y="162"/>
                      </a:lnTo>
                      <a:lnTo>
                        <a:pt x="138" y="131"/>
                      </a:lnTo>
                      <a:lnTo>
                        <a:pt x="213" y="127"/>
                      </a:lnTo>
                      <a:lnTo>
                        <a:pt x="213" y="92"/>
                      </a:lnTo>
                      <a:lnTo>
                        <a:pt x="241" y="61"/>
                      </a:lnTo>
                      <a:lnTo>
                        <a:pt x="256" y="33"/>
                      </a:lnTo>
                      <a:lnTo>
                        <a:pt x="268" y="0"/>
                      </a:lnTo>
                      <a:lnTo>
                        <a:pt x="304" y="24"/>
                      </a:lnTo>
                      <a:lnTo>
                        <a:pt x="343" y="28"/>
                      </a:lnTo>
                      <a:lnTo>
                        <a:pt x="375" y="61"/>
                      </a:lnTo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8" name="Freeform 57"/>
                <p:cNvSpPr>
                  <a:spLocks/>
                </p:cNvSpPr>
                <p:nvPr/>
              </p:nvSpPr>
              <p:spPr bwMode="auto">
                <a:xfrm>
                  <a:off x="2481" y="2111"/>
                  <a:ext cx="299" cy="337"/>
                </a:xfrm>
                <a:custGeom>
                  <a:avLst/>
                  <a:gdLst/>
                  <a:ahLst/>
                  <a:cxnLst>
                    <a:cxn ang="0">
                      <a:pos x="281" y="127"/>
                    </a:cxn>
                    <a:cxn ang="0">
                      <a:pos x="316" y="163"/>
                    </a:cxn>
                    <a:cxn ang="0">
                      <a:pos x="292" y="206"/>
                    </a:cxn>
                    <a:cxn ang="0">
                      <a:pos x="320" y="222"/>
                    </a:cxn>
                    <a:cxn ang="0">
                      <a:pos x="300" y="301"/>
                    </a:cxn>
                    <a:cxn ang="0">
                      <a:pos x="248" y="305"/>
                    </a:cxn>
                    <a:cxn ang="0">
                      <a:pos x="241" y="336"/>
                    </a:cxn>
                    <a:cxn ang="0">
                      <a:pos x="265" y="360"/>
                    </a:cxn>
                    <a:cxn ang="0">
                      <a:pos x="206" y="412"/>
                    </a:cxn>
                    <a:cxn ang="0">
                      <a:pos x="165" y="451"/>
                    </a:cxn>
                    <a:cxn ang="0">
                      <a:pos x="130" y="471"/>
                    </a:cxn>
                    <a:cxn ang="0">
                      <a:pos x="99" y="471"/>
                    </a:cxn>
                    <a:cxn ang="0">
                      <a:pos x="86" y="494"/>
                    </a:cxn>
                    <a:cxn ang="0">
                      <a:pos x="51" y="491"/>
                    </a:cxn>
                    <a:cxn ang="0">
                      <a:pos x="47" y="518"/>
                    </a:cxn>
                    <a:cxn ang="0">
                      <a:pos x="0" y="518"/>
                    </a:cxn>
                    <a:cxn ang="0">
                      <a:pos x="94" y="633"/>
                    </a:cxn>
                    <a:cxn ang="0">
                      <a:pos x="142" y="664"/>
                    </a:cxn>
                    <a:cxn ang="0">
                      <a:pos x="458" y="918"/>
                    </a:cxn>
                    <a:cxn ang="0">
                      <a:pos x="502" y="938"/>
                    </a:cxn>
                    <a:cxn ang="0">
                      <a:pos x="513" y="1012"/>
                    </a:cxn>
                    <a:cxn ang="0">
                      <a:pos x="553" y="1004"/>
                    </a:cxn>
                    <a:cxn ang="0">
                      <a:pos x="558" y="979"/>
                    </a:cxn>
                    <a:cxn ang="0">
                      <a:pos x="634" y="975"/>
                    </a:cxn>
                    <a:cxn ang="0">
                      <a:pos x="665" y="940"/>
                    </a:cxn>
                    <a:cxn ang="0">
                      <a:pos x="693" y="924"/>
                    </a:cxn>
                    <a:cxn ang="0">
                      <a:pos x="700" y="893"/>
                    </a:cxn>
                    <a:cxn ang="0">
                      <a:pos x="776" y="869"/>
                    </a:cxn>
                    <a:cxn ang="0">
                      <a:pos x="796" y="837"/>
                    </a:cxn>
                    <a:cxn ang="0">
                      <a:pos x="835" y="806"/>
                    </a:cxn>
                    <a:cxn ang="0">
                      <a:pos x="882" y="786"/>
                    </a:cxn>
                    <a:cxn ang="0">
                      <a:pos x="897" y="767"/>
                    </a:cxn>
                    <a:cxn ang="0">
                      <a:pos x="889" y="719"/>
                    </a:cxn>
                    <a:cxn ang="0">
                      <a:pos x="818" y="708"/>
                    </a:cxn>
                    <a:cxn ang="0">
                      <a:pos x="794" y="684"/>
                    </a:cxn>
                    <a:cxn ang="0">
                      <a:pos x="791" y="629"/>
                    </a:cxn>
                    <a:cxn ang="0">
                      <a:pos x="802" y="321"/>
                    </a:cxn>
                    <a:cxn ang="0">
                      <a:pos x="774" y="320"/>
                    </a:cxn>
                    <a:cxn ang="0">
                      <a:pos x="763" y="270"/>
                    </a:cxn>
                    <a:cxn ang="0">
                      <a:pos x="723" y="253"/>
                    </a:cxn>
                    <a:cxn ang="0">
                      <a:pos x="703" y="202"/>
                    </a:cxn>
                    <a:cxn ang="0">
                      <a:pos x="715" y="154"/>
                    </a:cxn>
                    <a:cxn ang="0">
                      <a:pos x="758" y="139"/>
                    </a:cxn>
                    <a:cxn ang="0">
                      <a:pos x="735" y="103"/>
                    </a:cxn>
                    <a:cxn ang="0">
                      <a:pos x="743" y="68"/>
                    </a:cxn>
                    <a:cxn ang="0">
                      <a:pos x="763" y="68"/>
                    </a:cxn>
                    <a:cxn ang="0">
                      <a:pos x="754" y="9"/>
                    </a:cxn>
                    <a:cxn ang="0">
                      <a:pos x="617" y="0"/>
                    </a:cxn>
                    <a:cxn ang="0">
                      <a:pos x="555" y="7"/>
                    </a:cxn>
                    <a:cxn ang="0">
                      <a:pos x="503" y="27"/>
                    </a:cxn>
                    <a:cxn ang="0">
                      <a:pos x="404" y="35"/>
                    </a:cxn>
                    <a:cxn ang="0">
                      <a:pos x="369" y="66"/>
                    </a:cxn>
                    <a:cxn ang="0">
                      <a:pos x="301" y="79"/>
                    </a:cxn>
                    <a:cxn ang="0">
                      <a:pos x="281" y="127"/>
                    </a:cxn>
                  </a:cxnLst>
                  <a:rect l="0" t="0" r="r" b="b"/>
                  <a:pathLst>
                    <a:path w="897" h="1012">
                      <a:moveTo>
                        <a:pt x="281" y="127"/>
                      </a:moveTo>
                      <a:lnTo>
                        <a:pt x="316" y="163"/>
                      </a:lnTo>
                      <a:lnTo>
                        <a:pt x="292" y="206"/>
                      </a:lnTo>
                      <a:lnTo>
                        <a:pt x="320" y="222"/>
                      </a:lnTo>
                      <a:lnTo>
                        <a:pt x="300" y="301"/>
                      </a:lnTo>
                      <a:lnTo>
                        <a:pt x="248" y="305"/>
                      </a:lnTo>
                      <a:lnTo>
                        <a:pt x="241" y="336"/>
                      </a:lnTo>
                      <a:lnTo>
                        <a:pt x="265" y="360"/>
                      </a:lnTo>
                      <a:lnTo>
                        <a:pt x="206" y="412"/>
                      </a:lnTo>
                      <a:lnTo>
                        <a:pt x="165" y="451"/>
                      </a:lnTo>
                      <a:lnTo>
                        <a:pt x="130" y="471"/>
                      </a:lnTo>
                      <a:lnTo>
                        <a:pt x="99" y="471"/>
                      </a:lnTo>
                      <a:lnTo>
                        <a:pt x="86" y="494"/>
                      </a:lnTo>
                      <a:lnTo>
                        <a:pt x="51" y="491"/>
                      </a:lnTo>
                      <a:lnTo>
                        <a:pt x="47" y="518"/>
                      </a:lnTo>
                      <a:lnTo>
                        <a:pt x="0" y="518"/>
                      </a:lnTo>
                      <a:lnTo>
                        <a:pt x="94" y="633"/>
                      </a:lnTo>
                      <a:lnTo>
                        <a:pt x="142" y="664"/>
                      </a:lnTo>
                      <a:lnTo>
                        <a:pt x="458" y="918"/>
                      </a:lnTo>
                      <a:lnTo>
                        <a:pt x="502" y="938"/>
                      </a:lnTo>
                      <a:lnTo>
                        <a:pt x="513" y="1012"/>
                      </a:lnTo>
                      <a:lnTo>
                        <a:pt x="553" y="1004"/>
                      </a:lnTo>
                      <a:lnTo>
                        <a:pt x="558" y="979"/>
                      </a:lnTo>
                      <a:lnTo>
                        <a:pt x="634" y="975"/>
                      </a:lnTo>
                      <a:lnTo>
                        <a:pt x="665" y="940"/>
                      </a:lnTo>
                      <a:lnTo>
                        <a:pt x="693" y="924"/>
                      </a:lnTo>
                      <a:lnTo>
                        <a:pt x="700" y="893"/>
                      </a:lnTo>
                      <a:lnTo>
                        <a:pt x="776" y="869"/>
                      </a:lnTo>
                      <a:lnTo>
                        <a:pt x="796" y="837"/>
                      </a:lnTo>
                      <a:lnTo>
                        <a:pt x="835" y="806"/>
                      </a:lnTo>
                      <a:lnTo>
                        <a:pt x="882" y="786"/>
                      </a:lnTo>
                      <a:lnTo>
                        <a:pt x="897" y="767"/>
                      </a:lnTo>
                      <a:lnTo>
                        <a:pt x="889" y="719"/>
                      </a:lnTo>
                      <a:lnTo>
                        <a:pt x="818" y="708"/>
                      </a:lnTo>
                      <a:lnTo>
                        <a:pt x="794" y="684"/>
                      </a:lnTo>
                      <a:lnTo>
                        <a:pt x="791" y="629"/>
                      </a:lnTo>
                      <a:lnTo>
                        <a:pt x="802" y="321"/>
                      </a:lnTo>
                      <a:lnTo>
                        <a:pt x="774" y="320"/>
                      </a:lnTo>
                      <a:lnTo>
                        <a:pt x="763" y="270"/>
                      </a:lnTo>
                      <a:lnTo>
                        <a:pt x="723" y="253"/>
                      </a:lnTo>
                      <a:lnTo>
                        <a:pt x="703" y="202"/>
                      </a:lnTo>
                      <a:lnTo>
                        <a:pt x="715" y="154"/>
                      </a:lnTo>
                      <a:lnTo>
                        <a:pt x="758" y="139"/>
                      </a:lnTo>
                      <a:lnTo>
                        <a:pt x="735" y="103"/>
                      </a:lnTo>
                      <a:lnTo>
                        <a:pt x="743" y="68"/>
                      </a:lnTo>
                      <a:lnTo>
                        <a:pt x="763" y="68"/>
                      </a:lnTo>
                      <a:lnTo>
                        <a:pt x="754" y="9"/>
                      </a:lnTo>
                      <a:lnTo>
                        <a:pt x="617" y="0"/>
                      </a:lnTo>
                      <a:lnTo>
                        <a:pt x="555" y="7"/>
                      </a:lnTo>
                      <a:lnTo>
                        <a:pt x="503" y="27"/>
                      </a:lnTo>
                      <a:lnTo>
                        <a:pt x="404" y="35"/>
                      </a:lnTo>
                      <a:lnTo>
                        <a:pt x="369" y="66"/>
                      </a:lnTo>
                      <a:lnTo>
                        <a:pt x="301" y="79"/>
                      </a:lnTo>
                      <a:lnTo>
                        <a:pt x="281" y="127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9" name="Freeform 58"/>
                <p:cNvSpPr>
                  <a:spLocks/>
                </p:cNvSpPr>
                <p:nvPr/>
              </p:nvSpPr>
              <p:spPr bwMode="auto">
                <a:xfrm>
                  <a:off x="3247" y="2979"/>
                  <a:ext cx="121" cy="249"/>
                </a:xfrm>
                <a:custGeom>
                  <a:avLst/>
                  <a:gdLst/>
                  <a:ahLst/>
                  <a:cxnLst>
                    <a:cxn ang="0">
                      <a:pos x="275" y="10"/>
                    </a:cxn>
                    <a:cxn ang="0">
                      <a:pos x="273" y="75"/>
                    </a:cxn>
                    <a:cxn ang="0">
                      <a:pos x="255" y="83"/>
                    </a:cxn>
                    <a:cxn ang="0">
                      <a:pos x="250" y="132"/>
                    </a:cxn>
                    <a:cxn ang="0">
                      <a:pos x="220" y="132"/>
                    </a:cxn>
                    <a:cxn ang="0">
                      <a:pos x="210" y="148"/>
                    </a:cxn>
                    <a:cxn ang="0">
                      <a:pos x="203" y="177"/>
                    </a:cxn>
                    <a:cxn ang="0">
                      <a:pos x="176" y="197"/>
                    </a:cxn>
                    <a:cxn ang="0">
                      <a:pos x="167" y="224"/>
                    </a:cxn>
                    <a:cxn ang="0">
                      <a:pos x="149" y="220"/>
                    </a:cxn>
                    <a:cxn ang="0">
                      <a:pos x="145" y="191"/>
                    </a:cxn>
                    <a:cxn ang="0">
                      <a:pos x="116" y="193"/>
                    </a:cxn>
                    <a:cxn ang="0">
                      <a:pos x="110" y="215"/>
                    </a:cxn>
                    <a:cxn ang="0">
                      <a:pos x="80" y="225"/>
                    </a:cxn>
                    <a:cxn ang="0">
                      <a:pos x="72" y="265"/>
                    </a:cxn>
                    <a:cxn ang="0">
                      <a:pos x="54" y="270"/>
                    </a:cxn>
                    <a:cxn ang="0">
                      <a:pos x="62" y="401"/>
                    </a:cxn>
                    <a:cxn ang="0">
                      <a:pos x="76" y="403"/>
                    </a:cxn>
                    <a:cxn ang="0">
                      <a:pos x="80" y="438"/>
                    </a:cxn>
                    <a:cxn ang="0">
                      <a:pos x="65" y="455"/>
                    </a:cxn>
                    <a:cxn ang="0">
                      <a:pos x="54" y="496"/>
                    </a:cxn>
                    <a:cxn ang="0">
                      <a:pos x="31" y="506"/>
                    </a:cxn>
                    <a:cxn ang="0">
                      <a:pos x="27" y="527"/>
                    </a:cxn>
                    <a:cxn ang="0">
                      <a:pos x="0" y="537"/>
                    </a:cxn>
                    <a:cxn ang="0">
                      <a:pos x="3" y="599"/>
                    </a:cxn>
                    <a:cxn ang="0">
                      <a:pos x="37" y="596"/>
                    </a:cxn>
                    <a:cxn ang="0">
                      <a:pos x="34" y="717"/>
                    </a:cxn>
                    <a:cxn ang="0">
                      <a:pos x="65" y="717"/>
                    </a:cxn>
                    <a:cxn ang="0">
                      <a:pos x="80" y="737"/>
                    </a:cxn>
                    <a:cxn ang="0">
                      <a:pos x="103" y="747"/>
                    </a:cxn>
                    <a:cxn ang="0">
                      <a:pos x="131" y="720"/>
                    </a:cxn>
                    <a:cxn ang="0">
                      <a:pos x="162" y="716"/>
                    </a:cxn>
                    <a:cxn ang="0">
                      <a:pos x="185" y="699"/>
                    </a:cxn>
                    <a:cxn ang="0">
                      <a:pos x="210" y="686"/>
                    </a:cxn>
                    <a:cxn ang="0">
                      <a:pos x="218" y="627"/>
                    </a:cxn>
                    <a:cxn ang="0">
                      <a:pos x="242" y="617"/>
                    </a:cxn>
                    <a:cxn ang="0">
                      <a:pos x="245" y="537"/>
                    </a:cxn>
                    <a:cxn ang="0">
                      <a:pos x="259" y="527"/>
                    </a:cxn>
                    <a:cxn ang="0">
                      <a:pos x="258" y="417"/>
                    </a:cxn>
                    <a:cxn ang="0">
                      <a:pos x="292" y="397"/>
                    </a:cxn>
                    <a:cxn ang="0">
                      <a:pos x="309" y="377"/>
                    </a:cxn>
                    <a:cxn ang="0">
                      <a:pos x="309" y="289"/>
                    </a:cxn>
                    <a:cxn ang="0">
                      <a:pos x="333" y="272"/>
                    </a:cxn>
                    <a:cxn ang="0">
                      <a:pos x="338" y="203"/>
                    </a:cxn>
                    <a:cxn ang="0">
                      <a:pos x="358" y="203"/>
                    </a:cxn>
                    <a:cxn ang="0">
                      <a:pos x="362" y="90"/>
                    </a:cxn>
                    <a:cxn ang="0">
                      <a:pos x="333" y="75"/>
                    </a:cxn>
                    <a:cxn ang="0">
                      <a:pos x="331" y="20"/>
                    </a:cxn>
                    <a:cxn ang="0">
                      <a:pos x="302" y="0"/>
                    </a:cxn>
                    <a:cxn ang="0">
                      <a:pos x="275" y="10"/>
                    </a:cxn>
                  </a:cxnLst>
                  <a:rect l="0" t="0" r="r" b="b"/>
                  <a:pathLst>
                    <a:path w="362" h="747">
                      <a:moveTo>
                        <a:pt x="275" y="10"/>
                      </a:moveTo>
                      <a:lnTo>
                        <a:pt x="273" y="75"/>
                      </a:lnTo>
                      <a:lnTo>
                        <a:pt x="255" y="83"/>
                      </a:lnTo>
                      <a:lnTo>
                        <a:pt x="250" y="132"/>
                      </a:lnTo>
                      <a:lnTo>
                        <a:pt x="220" y="132"/>
                      </a:lnTo>
                      <a:lnTo>
                        <a:pt x="210" y="148"/>
                      </a:lnTo>
                      <a:lnTo>
                        <a:pt x="203" y="177"/>
                      </a:lnTo>
                      <a:lnTo>
                        <a:pt x="176" y="197"/>
                      </a:lnTo>
                      <a:lnTo>
                        <a:pt x="167" y="224"/>
                      </a:lnTo>
                      <a:lnTo>
                        <a:pt x="149" y="220"/>
                      </a:lnTo>
                      <a:lnTo>
                        <a:pt x="145" y="191"/>
                      </a:lnTo>
                      <a:lnTo>
                        <a:pt x="116" y="193"/>
                      </a:lnTo>
                      <a:lnTo>
                        <a:pt x="110" y="215"/>
                      </a:lnTo>
                      <a:lnTo>
                        <a:pt x="80" y="225"/>
                      </a:lnTo>
                      <a:lnTo>
                        <a:pt x="72" y="265"/>
                      </a:lnTo>
                      <a:lnTo>
                        <a:pt x="54" y="270"/>
                      </a:lnTo>
                      <a:lnTo>
                        <a:pt x="62" y="401"/>
                      </a:lnTo>
                      <a:lnTo>
                        <a:pt x="76" y="403"/>
                      </a:lnTo>
                      <a:lnTo>
                        <a:pt x="80" y="438"/>
                      </a:lnTo>
                      <a:lnTo>
                        <a:pt x="65" y="455"/>
                      </a:lnTo>
                      <a:lnTo>
                        <a:pt x="54" y="496"/>
                      </a:lnTo>
                      <a:lnTo>
                        <a:pt x="31" y="506"/>
                      </a:lnTo>
                      <a:lnTo>
                        <a:pt x="27" y="527"/>
                      </a:lnTo>
                      <a:lnTo>
                        <a:pt x="0" y="537"/>
                      </a:lnTo>
                      <a:lnTo>
                        <a:pt x="3" y="599"/>
                      </a:lnTo>
                      <a:lnTo>
                        <a:pt x="37" y="596"/>
                      </a:lnTo>
                      <a:lnTo>
                        <a:pt x="34" y="717"/>
                      </a:lnTo>
                      <a:lnTo>
                        <a:pt x="65" y="717"/>
                      </a:lnTo>
                      <a:lnTo>
                        <a:pt x="80" y="737"/>
                      </a:lnTo>
                      <a:lnTo>
                        <a:pt x="103" y="747"/>
                      </a:lnTo>
                      <a:lnTo>
                        <a:pt x="131" y="720"/>
                      </a:lnTo>
                      <a:lnTo>
                        <a:pt x="162" y="716"/>
                      </a:lnTo>
                      <a:lnTo>
                        <a:pt x="185" y="699"/>
                      </a:lnTo>
                      <a:lnTo>
                        <a:pt x="210" y="686"/>
                      </a:lnTo>
                      <a:lnTo>
                        <a:pt x="218" y="627"/>
                      </a:lnTo>
                      <a:lnTo>
                        <a:pt x="242" y="617"/>
                      </a:lnTo>
                      <a:lnTo>
                        <a:pt x="245" y="537"/>
                      </a:lnTo>
                      <a:lnTo>
                        <a:pt x="259" y="527"/>
                      </a:lnTo>
                      <a:lnTo>
                        <a:pt x="258" y="417"/>
                      </a:lnTo>
                      <a:lnTo>
                        <a:pt x="292" y="397"/>
                      </a:lnTo>
                      <a:lnTo>
                        <a:pt x="309" y="377"/>
                      </a:lnTo>
                      <a:lnTo>
                        <a:pt x="309" y="289"/>
                      </a:lnTo>
                      <a:lnTo>
                        <a:pt x="333" y="272"/>
                      </a:lnTo>
                      <a:lnTo>
                        <a:pt x="338" y="203"/>
                      </a:lnTo>
                      <a:lnTo>
                        <a:pt x="358" y="203"/>
                      </a:lnTo>
                      <a:lnTo>
                        <a:pt x="362" y="90"/>
                      </a:lnTo>
                      <a:lnTo>
                        <a:pt x="333" y="75"/>
                      </a:lnTo>
                      <a:lnTo>
                        <a:pt x="331" y="20"/>
                      </a:lnTo>
                      <a:lnTo>
                        <a:pt x="302" y="0"/>
                      </a:lnTo>
                      <a:lnTo>
                        <a:pt x="275" y="1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0" name="Freeform 59"/>
                <p:cNvSpPr>
                  <a:spLocks/>
                </p:cNvSpPr>
                <p:nvPr/>
              </p:nvSpPr>
              <p:spPr bwMode="auto">
                <a:xfrm>
                  <a:off x="2708" y="2536"/>
                  <a:ext cx="144" cy="220"/>
                </a:xfrm>
                <a:custGeom>
                  <a:avLst/>
                  <a:gdLst/>
                  <a:ahLst/>
                  <a:cxnLst>
                    <a:cxn ang="0">
                      <a:pos x="0" y="497"/>
                    </a:cxn>
                    <a:cxn ang="0">
                      <a:pos x="86" y="428"/>
                    </a:cxn>
                    <a:cxn ang="0">
                      <a:pos x="113" y="393"/>
                    </a:cxn>
                    <a:cxn ang="0">
                      <a:pos x="150" y="358"/>
                    </a:cxn>
                    <a:cxn ang="0">
                      <a:pos x="199" y="321"/>
                    </a:cxn>
                    <a:cxn ang="0">
                      <a:pos x="230" y="270"/>
                    </a:cxn>
                    <a:cxn ang="0">
                      <a:pos x="251" y="181"/>
                    </a:cxn>
                    <a:cxn ang="0">
                      <a:pos x="265" y="159"/>
                    </a:cxn>
                    <a:cxn ang="0">
                      <a:pos x="290" y="139"/>
                    </a:cxn>
                    <a:cxn ang="0">
                      <a:pos x="299" y="80"/>
                    </a:cxn>
                    <a:cxn ang="0">
                      <a:pos x="289" y="1"/>
                    </a:cxn>
                    <a:cxn ang="0">
                      <a:pos x="289" y="1"/>
                    </a:cxn>
                    <a:cxn ang="0">
                      <a:pos x="309" y="0"/>
                    </a:cxn>
                    <a:cxn ang="0">
                      <a:pos x="317" y="29"/>
                    </a:cxn>
                    <a:cxn ang="0">
                      <a:pos x="330" y="55"/>
                    </a:cxn>
                    <a:cxn ang="0">
                      <a:pos x="352" y="98"/>
                    </a:cxn>
                    <a:cxn ang="0">
                      <a:pos x="352" y="124"/>
                    </a:cxn>
                    <a:cxn ang="0">
                      <a:pos x="332" y="134"/>
                    </a:cxn>
                    <a:cxn ang="0">
                      <a:pos x="342" y="142"/>
                    </a:cxn>
                    <a:cxn ang="0">
                      <a:pos x="352" y="172"/>
                    </a:cxn>
                    <a:cxn ang="0">
                      <a:pos x="368" y="193"/>
                    </a:cxn>
                    <a:cxn ang="0">
                      <a:pos x="364" y="217"/>
                    </a:cxn>
                    <a:cxn ang="0">
                      <a:pos x="342" y="231"/>
                    </a:cxn>
                    <a:cxn ang="0">
                      <a:pos x="345" y="256"/>
                    </a:cxn>
                    <a:cxn ang="0">
                      <a:pos x="379" y="300"/>
                    </a:cxn>
                    <a:cxn ang="0">
                      <a:pos x="403" y="349"/>
                    </a:cxn>
                    <a:cxn ang="0">
                      <a:pos x="382" y="379"/>
                    </a:cxn>
                    <a:cxn ang="0">
                      <a:pos x="362" y="438"/>
                    </a:cxn>
                    <a:cxn ang="0">
                      <a:pos x="396" y="491"/>
                    </a:cxn>
                    <a:cxn ang="0">
                      <a:pos x="417" y="556"/>
                    </a:cxn>
                    <a:cxn ang="0">
                      <a:pos x="433" y="584"/>
                    </a:cxn>
                    <a:cxn ang="0">
                      <a:pos x="290" y="602"/>
                    </a:cxn>
                    <a:cxn ang="0">
                      <a:pos x="217" y="608"/>
                    </a:cxn>
                    <a:cxn ang="0">
                      <a:pos x="192" y="630"/>
                    </a:cxn>
                    <a:cxn ang="0">
                      <a:pos x="192" y="654"/>
                    </a:cxn>
                    <a:cxn ang="0">
                      <a:pos x="127" y="659"/>
                    </a:cxn>
                    <a:cxn ang="0">
                      <a:pos x="118" y="610"/>
                    </a:cxn>
                    <a:cxn ang="0">
                      <a:pos x="142" y="565"/>
                    </a:cxn>
                    <a:cxn ang="0">
                      <a:pos x="121" y="537"/>
                    </a:cxn>
                    <a:cxn ang="0">
                      <a:pos x="73" y="520"/>
                    </a:cxn>
                    <a:cxn ang="0">
                      <a:pos x="0" y="497"/>
                    </a:cxn>
                  </a:cxnLst>
                  <a:rect l="0" t="0" r="r" b="b"/>
                  <a:pathLst>
                    <a:path w="433" h="659">
                      <a:moveTo>
                        <a:pt x="0" y="497"/>
                      </a:moveTo>
                      <a:lnTo>
                        <a:pt x="86" y="428"/>
                      </a:lnTo>
                      <a:lnTo>
                        <a:pt x="113" y="393"/>
                      </a:lnTo>
                      <a:lnTo>
                        <a:pt x="150" y="358"/>
                      </a:lnTo>
                      <a:lnTo>
                        <a:pt x="199" y="321"/>
                      </a:lnTo>
                      <a:lnTo>
                        <a:pt x="230" y="270"/>
                      </a:lnTo>
                      <a:lnTo>
                        <a:pt x="251" y="181"/>
                      </a:lnTo>
                      <a:lnTo>
                        <a:pt x="265" y="159"/>
                      </a:lnTo>
                      <a:lnTo>
                        <a:pt x="290" y="139"/>
                      </a:lnTo>
                      <a:lnTo>
                        <a:pt x="299" y="80"/>
                      </a:lnTo>
                      <a:lnTo>
                        <a:pt x="289" y="1"/>
                      </a:lnTo>
                      <a:lnTo>
                        <a:pt x="289" y="1"/>
                      </a:lnTo>
                      <a:lnTo>
                        <a:pt x="309" y="0"/>
                      </a:lnTo>
                      <a:lnTo>
                        <a:pt x="317" y="29"/>
                      </a:lnTo>
                      <a:lnTo>
                        <a:pt x="330" y="55"/>
                      </a:lnTo>
                      <a:lnTo>
                        <a:pt x="352" y="98"/>
                      </a:lnTo>
                      <a:lnTo>
                        <a:pt x="352" y="124"/>
                      </a:lnTo>
                      <a:lnTo>
                        <a:pt x="332" y="134"/>
                      </a:lnTo>
                      <a:lnTo>
                        <a:pt x="342" y="142"/>
                      </a:lnTo>
                      <a:lnTo>
                        <a:pt x="352" y="172"/>
                      </a:lnTo>
                      <a:lnTo>
                        <a:pt x="368" y="193"/>
                      </a:lnTo>
                      <a:lnTo>
                        <a:pt x="364" y="217"/>
                      </a:lnTo>
                      <a:lnTo>
                        <a:pt x="342" y="231"/>
                      </a:lnTo>
                      <a:lnTo>
                        <a:pt x="345" y="256"/>
                      </a:lnTo>
                      <a:lnTo>
                        <a:pt x="379" y="300"/>
                      </a:lnTo>
                      <a:lnTo>
                        <a:pt x="403" y="349"/>
                      </a:lnTo>
                      <a:lnTo>
                        <a:pt x="382" y="379"/>
                      </a:lnTo>
                      <a:lnTo>
                        <a:pt x="362" y="438"/>
                      </a:lnTo>
                      <a:lnTo>
                        <a:pt x="396" y="491"/>
                      </a:lnTo>
                      <a:lnTo>
                        <a:pt x="417" y="556"/>
                      </a:lnTo>
                      <a:lnTo>
                        <a:pt x="433" y="584"/>
                      </a:lnTo>
                      <a:lnTo>
                        <a:pt x="290" y="602"/>
                      </a:lnTo>
                      <a:lnTo>
                        <a:pt x="217" y="608"/>
                      </a:lnTo>
                      <a:lnTo>
                        <a:pt x="192" y="630"/>
                      </a:lnTo>
                      <a:lnTo>
                        <a:pt x="192" y="654"/>
                      </a:lnTo>
                      <a:lnTo>
                        <a:pt x="127" y="659"/>
                      </a:lnTo>
                      <a:lnTo>
                        <a:pt x="118" y="610"/>
                      </a:lnTo>
                      <a:lnTo>
                        <a:pt x="142" y="565"/>
                      </a:lnTo>
                      <a:lnTo>
                        <a:pt x="121" y="537"/>
                      </a:lnTo>
                      <a:lnTo>
                        <a:pt x="73" y="520"/>
                      </a:lnTo>
                      <a:lnTo>
                        <a:pt x="0" y="497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2" name="Freeform 61"/>
                <p:cNvSpPr>
                  <a:spLocks/>
                </p:cNvSpPr>
                <p:nvPr/>
              </p:nvSpPr>
              <p:spPr bwMode="auto">
                <a:xfrm>
                  <a:off x="3312" y="1765"/>
                  <a:ext cx="559" cy="284"/>
                </a:xfrm>
                <a:custGeom>
                  <a:avLst/>
                  <a:gdLst/>
                  <a:ahLst/>
                  <a:cxnLst>
                    <a:cxn ang="0">
                      <a:pos x="1633" y="246"/>
                    </a:cxn>
                    <a:cxn ang="0">
                      <a:pos x="1536" y="182"/>
                    </a:cxn>
                    <a:cxn ang="0">
                      <a:pos x="1421" y="49"/>
                    </a:cxn>
                    <a:cxn ang="0">
                      <a:pos x="1289" y="75"/>
                    </a:cxn>
                    <a:cxn ang="0">
                      <a:pos x="1237" y="33"/>
                    </a:cxn>
                    <a:cxn ang="0">
                      <a:pos x="1111" y="15"/>
                    </a:cxn>
                    <a:cxn ang="0">
                      <a:pos x="930" y="18"/>
                    </a:cxn>
                    <a:cxn ang="0">
                      <a:pos x="840" y="11"/>
                    </a:cxn>
                    <a:cxn ang="0">
                      <a:pos x="797" y="101"/>
                    </a:cxn>
                    <a:cxn ang="0">
                      <a:pos x="780" y="113"/>
                    </a:cxn>
                    <a:cxn ang="0">
                      <a:pos x="757" y="124"/>
                    </a:cxn>
                    <a:cxn ang="0">
                      <a:pos x="752" y="124"/>
                    </a:cxn>
                    <a:cxn ang="0">
                      <a:pos x="750" y="126"/>
                    </a:cxn>
                    <a:cxn ang="0">
                      <a:pos x="753" y="144"/>
                    </a:cxn>
                    <a:cxn ang="0">
                      <a:pos x="767" y="175"/>
                    </a:cxn>
                    <a:cxn ang="0">
                      <a:pos x="745" y="212"/>
                    </a:cxn>
                    <a:cxn ang="0">
                      <a:pos x="620" y="146"/>
                    </a:cxn>
                    <a:cxn ang="0">
                      <a:pos x="519" y="139"/>
                    </a:cxn>
                    <a:cxn ang="0">
                      <a:pos x="408" y="37"/>
                    </a:cxn>
                    <a:cxn ang="0">
                      <a:pos x="269" y="22"/>
                    </a:cxn>
                    <a:cxn ang="0">
                      <a:pos x="188" y="75"/>
                    </a:cxn>
                    <a:cxn ang="0">
                      <a:pos x="64" y="105"/>
                    </a:cxn>
                    <a:cxn ang="0">
                      <a:pos x="23" y="234"/>
                    </a:cxn>
                    <a:cxn ang="0">
                      <a:pos x="79" y="329"/>
                    </a:cxn>
                    <a:cxn ang="0">
                      <a:pos x="19" y="458"/>
                    </a:cxn>
                    <a:cxn ang="0">
                      <a:pos x="137" y="462"/>
                    </a:cxn>
                    <a:cxn ang="0">
                      <a:pos x="185" y="454"/>
                    </a:cxn>
                    <a:cxn ang="0">
                      <a:pos x="185" y="541"/>
                    </a:cxn>
                    <a:cxn ang="0">
                      <a:pos x="98" y="565"/>
                    </a:cxn>
                    <a:cxn ang="0">
                      <a:pos x="58" y="604"/>
                    </a:cxn>
                    <a:cxn ang="0">
                      <a:pos x="82" y="679"/>
                    </a:cxn>
                    <a:cxn ang="0">
                      <a:pos x="172" y="759"/>
                    </a:cxn>
                    <a:cxn ang="0">
                      <a:pos x="239" y="722"/>
                    </a:cxn>
                    <a:cxn ang="0">
                      <a:pos x="296" y="767"/>
                    </a:cxn>
                    <a:cxn ang="0">
                      <a:pos x="333" y="813"/>
                    </a:cxn>
                    <a:cxn ang="0">
                      <a:pos x="408" y="597"/>
                    </a:cxn>
                    <a:cxn ang="0">
                      <a:pos x="551" y="509"/>
                    </a:cxn>
                    <a:cxn ang="0">
                      <a:pos x="638" y="458"/>
                    </a:cxn>
                    <a:cxn ang="0">
                      <a:pos x="665" y="561"/>
                    </a:cxn>
                    <a:cxn ang="0">
                      <a:pos x="677" y="639"/>
                    </a:cxn>
                    <a:cxn ang="0">
                      <a:pos x="748" y="661"/>
                    </a:cxn>
                    <a:cxn ang="0">
                      <a:pos x="851" y="691"/>
                    </a:cxn>
                    <a:cxn ang="0">
                      <a:pos x="870" y="801"/>
                    </a:cxn>
                    <a:cxn ang="0">
                      <a:pos x="957" y="851"/>
                    </a:cxn>
                    <a:cxn ang="0">
                      <a:pos x="1119" y="774"/>
                    </a:cxn>
                    <a:cxn ang="0">
                      <a:pos x="1096" y="714"/>
                    </a:cxn>
                    <a:cxn ang="0">
                      <a:pos x="1021" y="688"/>
                    </a:cxn>
                    <a:cxn ang="0">
                      <a:pos x="1037" y="629"/>
                    </a:cxn>
                    <a:cxn ang="0">
                      <a:pos x="1070" y="590"/>
                    </a:cxn>
                    <a:cxn ang="0">
                      <a:pos x="1130" y="597"/>
                    </a:cxn>
                    <a:cxn ang="0">
                      <a:pos x="1222" y="612"/>
                    </a:cxn>
                    <a:cxn ang="0">
                      <a:pos x="1380" y="601"/>
                    </a:cxn>
                    <a:cxn ang="0">
                      <a:pos x="1449" y="617"/>
                    </a:cxn>
                    <a:cxn ang="0">
                      <a:pos x="1500" y="531"/>
                    </a:cxn>
                    <a:cxn ang="0">
                      <a:pos x="1576" y="444"/>
                    </a:cxn>
                    <a:cxn ang="0">
                      <a:pos x="1635" y="411"/>
                    </a:cxn>
                    <a:cxn ang="0">
                      <a:pos x="1675" y="356"/>
                    </a:cxn>
                  </a:cxnLst>
                  <a:rect l="0" t="0" r="r" b="b"/>
                  <a:pathLst>
                    <a:path w="1675" h="851">
                      <a:moveTo>
                        <a:pt x="1675" y="356"/>
                      </a:moveTo>
                      <a:lnTo>
                        <a:pt x="1633" y="246"/>
                      </a:lnTo>
                      <a:lnTo>
                        <a:pt x="1562" y="216"/>
                      </a:lnTo>
                      <a:lnTo>
                        <a:pt x="1536" y="182"/>
                      </a:lnTo>
                      <a:lnTo>
                        <a:pt x="1490" y="178"/>
                      </a:lnTo>
                      <a:lnTo>
                        <a:pt x="1421" y="49"/>
                      </a:lnTo>
                      <a:lnTo>
                        <a:pt x="1361" y="49"/>
                      </a:lnTo>
                      <a:lnTo>
                        <a:pt x="1289" y="75"/>
                      </a:lnTo>
                      <a:lnTo>
                        <a:pt x="1240" y="71"/>
                      </a:lnTo>
                      <a:lnTo>
                        <a:pt x="1237" y="33"/>
                      </a:lnTo>
                      <a:lnTo>
                        <a:pt x="1199" y="0"/>
                      </a:lnTo>
                      <a:lnTo>
                        <a:pt x="1111" y="15"/>
                      </a:lnTo>
                      <a:lnTo>
                        <a:pt x="1043" y="30"/>
                      </a:lnTo>
                      <a:lnTo>
                        <a:pt x="930" y="18"/>
                      </a:lnTo>
                      <a:lnTo>
                        <a:pt x="870" y="3"/>
                      </a:lnTo>
                      <a:lnTo>
                        <a:pt x="840" y="11"/>
                      </a:lnTo>
                      <a:lnTo>
                        <a:pt x="851" y="75"/>
                      </a:lnTo>
                      <a:lnTo>
                        <a:pt x="797" y="101"/>
                      </a:lnTo>
                      <a:lnTo>
                        <a:pt x="797" y="101"/>
                      </a:lnTo>
                      <a:lnTo>
                        <a:pt x="780" y="113"/>
                      </a:lnTo>
                      <a:lnTo>
                        <a:pt x="765" y="121"/>
                      </a:lnTo>
                      <a:lnTo>
                        <a:pt x="757" y="124"/>
                      </a:lnTo>
                      <a:lnTo>
                        <a:pt x="752" y="124"/>
                      </a:lnTo>
                      <a:lnTo>
                        <a:pt x="752" y="124"/>
                      </a:lnTo>
                      <a:lnTo>
                        <a:pt x="751" y="125"/>
                      </a:lnTo>
                      <a:lnTo>
                        <a:pt x="750" y="126"/>
                      </a:lnTo>
                      <a:lnTo>
                        <a:pt x="751" y="134"/>
                      </a:lnTo>
                      <a:lnTo>
                        <a:pt x="753" y="144"/>
                      </a:lnTo>
                      <a:lnTo>
                        <a:pt x="757" y="154"/>
                      </a:lnTo>
                      <a:lnTo>
                        <a:pt x="767" y="175"/>
                      </a:lnTo>
                      <a:lnTo>
                        <a:pt x="771" y="185"/>
                      </a:lnTo>
                      <a:lnTo>
                        <a:pt x="745" y="212"/>
                      </a:lnTo>
                      <a:lnTo>
                        <a:pt x="703" y="197"/>
                      </a:lnTo>
                      <a:lnTo>
                        <a:pt x="620" y="146"/>
                      </a:lnTo>
                      <a:lnTo>
                        <a:pt x="560" y="154"/>
                      </a:lnTo>
                      <a:lnTo>
                        <a:pt x="519" y="139"/>
                      </a:lnTo>
                      <a:lnTo>
                        <a:pt x="522" y="109"/>
                      </a:lnTo>
                      <a:lnTo>
                        <a:pt x="408" y="37"/>
                      </a:lnTo>
                      <a:lnTo>
                        <a:pt x="337" y="33"/>
                      </a:lnTo>
                      <a:lnTo>
                        <a:pt x="269" y="22"/>
                      </a:lnTo>
                      <a:lnTo>
                        <a:pt x="208" y="37"/>
                      </a:lnTo>
                      <a:lnTo>
                        <a:pt x="188" y="75"/>
                      </a:lnTo>
                      <a:lnTo>
                        <a:pt x="139" y="18"/>
                      </a:lnTo>
                      <a:lnTo>
                        <a:pt x="64" y="105"/>
                      </a:lnTo>
                      <a:lnTo>
                        <a:pt x="0" y="182"/>
                      </a:lnTo>
                      <a:lnTo>
                        <a:pt x="23" y="234"/>
                      </a:lnTo>
                      <a:lnTo>
                        <a:pt x="75" y="268"/>
                      </a:lnTo>
                      <a:lnTo>
                        <a:pt x="79" y="329"/>
                      </a:lnTo>
                      <a:lnTo>
                        <a:pt x="38" y="374"/>
                      </a:lnTo>
                      <a:lnTo>
                        <a:pt x="19" y="458"/>
                      </a:lnTo>
                      <a:lnTo>
                        <a:pt x="78" y="442"/>
                      </a:lnTo>
                      <a:lnTo>
                        <a:pt x="137" y="462"/>
                      </a:lnTo>
                      <a:lnTo>
                        <a:pt x="153" y="438"/>
                      </a:lnTo>
                      <a:lnTo>
                        <a:pt x="185" y="454"/>
                      </a:lnTo>
                      <a:lnTo>
                        <a:pt x="173" y="513"/>
                      </a:lnTo>
                      <a:lnTo>
                        <a:pt x="185" y="541"/>
                      </a:lnTo>
                      <a:lnTo>
                        <a:pt x="122" y="541"/>
                      </a:lnTo>
                      <a:lnTo>
                        <a:pt x="98" y="565"/>
                      </a:lnTo>
                      <a:lnTo>
                        <a:pt x="94" y="600"/>
                      </a:lnTo>
                      <a:lnTo>
                        <a:pt x="58" y="604"/>
                      </a:lnTo>
                      <a:lnTo>
                        <a:pt x="67" y="636"/>
                      </a:lnTo>
                      <a:lnTo>
                        <a:pt x="82" y="679"/>
                      </a:lnTo>
                      <a:lnTo>
                        <a:pt x="153" y="679"/>
                      </a:lnTo>
                      <a:lnTo>
                        <a:pt x="172" y="759"/>
                      </a:lnTo>
                      <a:lnTo>
                        <a:pt x="183" y="717"/>
                      </a:lnTo>
                      <a:lnTo>
                        <a:pt x="239" y="722"/>
                      </a:lnTo>
                      <a:lnTo>
                        <a:pt x="252" y="784"/>
                      </a:lnTo>
                      <a:lnTo>
                        <a:pt x="296" y="767"/>
                      </a:lnTo>
                      <a:lnTo>
                        <a:pt x="333" y="782"/>
                      </a:lnTo>
                      <a:lnTo>
                        <a:pt x="333" y="813"/>
                      </a:lnTo>
                      <a:lnTo>
                        <a:pt x="374" y="826"/>
                      </a:lnTo>
                      <a:lnTo>
                        <a:pt x="408" y="597"/>
                      </a:lnTo>
                      <a:lnTo>
                        <a:pt x="507" y="521"/>
                      </a:lnTo>
                      <a:lnTo>
                        <a:pt x="551" y="509"/>
                      </a:lnTo>
                      <a:lnTo>
                        <a:pt x="551" y="458"/>
                      </a:lnTo>
                      <a:lnTo>
                        <a:pt x="638" y="458"/>
                      </a:lnTo>
                      <a:lnTo>
                        <a:pt x="638" y="529"/>
                      </a:lnTo>
                      <a:lnTo>
                        <a:pt x="665" y="561"/>
                      </a:lnTo>
                      <a:lnTo>
                        <a:pt x="645" y="585"/>
                      </a:lnTo>
                      <a:lnTo>
                        <a:pt x="677" y="639"/>
                      </a:lnTo>
                      <a:lnTo>
                        <a:pt x="692" y="676"/>
                      </a:lnTo>
                      <a:lnTo>
                        <a:pt x="748" y="661"/>
                      </a:lnTo>
                      <a:lnTo>
                        <a:pt x="801" y="669"/>
                      </a:lnTo>
                      <a:lnTo>
                        <a:pt x="851" y="691"/>
                      </a:lnTo>
                      <a:lnTo>
                        <a:pt x="855" y="759"/>
                      </a:lnTo>
                      <a:lnTo>
                        <a:pt x="870" y="801"/>
                      </a:lnTo>
                      <a:lnTo>
                        <a:pt x="932" y="833"/>
                      </a:lnTo>
                      <a:lnTo>
                        <a:pt x="957" y="851"/>
                      </a:lnTo>
                      <a:lnTo>
                        <a:pt x="1009" y="813"/>
                      </a:lnTo>
                      <a:lnTo>
                        <a:pt x="1119" y="774"/>
                      </a:lnTo>
                      <a:lnTo>
                        <a:pt x="1134" y="748"/>
                      </a:lnTo>
                      <a:lnTo>
                        <a:pt x="1096" y="714"/>
                      </a:lnTo>
                      <a:lnTo>
                        <a:pt x="1058" y="722"/>
                      </a:lnTo>
                      <a:lnTo>
                        <a:pt x="1021" y="688"/>
                      </a:lnTo>
                      <a:lnTo>
                        <a:pt x="1043" y="658"/>
                      </a:lnTo>
                      <a:lnTo>
                        <a:pt x="1037" y="629"/>
                      </a:lnTo>
                      <a:lnTo>
                        <a:pt x="1036" y="616"/>
                      </a:lnTo>
                      <a:lnTo>
                        <a:pt x="1070" y="590"/>
                      </a:lnTo>
                      <a:lnTo>
                        <a:pt x="1111" y="631"/>
                      </a:lnTo>
                      <a:lnTo>
                        <a:pt x="1130" y="597"/>
                      </a:lnTo>
                      <a:lnTo>
                        <a:pt x="1188" y="582"/>
                      </a:lnTo>
                      <a:lnTo>
                        <a:pt x="1222" y="612"/>
                      </a:lnTo>
                      <a:lnTo>
                        <a:pt x="1320" y="597"/>
                      </a:lnTo>
                      <a:lnTo>
                        <a:pt x="1380" y="601"/>
                      </a:lnTo>
                      <a:lnTo>
                        <a:pt x="1434" y="641"/>
                      </a:lnTo>
                      <a:lnTo>
                        <a:pt x="1449" y="617"/>
                      </a:lnTo>
                      <a:lnTo>
                        <a:pt x="1453" y="555"/>
                      </a:lnTo>
                      <a:lnTo>
                        <a:pt x="1500" y="531"/>
                      </a:lnTo>
                      <a:lnTo>
                        <a:pt x="1556" y="546"/>
                      </a:lnTo>
                      <a:lnTo>
                        <a:pt x="1576" y="444"/>
                      </a:lnTo>
                      <a:lnTo>
                        <a:pt x="1600" y="420"/>
                      </a:lnTo>
                      <a:lnTo>
                        <a:pt x="1635" y="411"/>
                      </a:lnTo>
                      <a:lnTo>
                        <a:pt x="1647" y="376"/>
                      </a:lnTo>
                      <a:lnTo>
                        <a:pt x="1675" y="35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3" name="Freeform 62"/>
                <p:cNvSpPr>
                  <a:spLocks/>
                </p:cNvSpPr>
                <p:nvPr/>
              </p:nvSpPr>
              <p:spPr bwMode="auto">
                <a:xfrm>
                  <a:off x="3631" y="1959"/>
                  <a:ext cx="159" cy="119"/>
                </a:xfrm>
                <a:custGeom>
                  <a:avLst/>
                  <a:gdLst/>
                  <a:ahLst/>
                  <a:cxnLst>
                    <a:cxn ang="0">
                      <a:pos x="370" y="103"/>
                    </a:cxn>
                    <a:cxn ang="0">
                      <a:pos x="405" y="118"/>
                    </a:cxn>
                    <a:cxn ang="0">
                      <a:pos x="402" y="245"/>
                    </a:cxn>
                    <a:cxn ang="0">
                      <a:pos x="366" y="260"/>
                    </a:cxn>
                    <a:cxn ang="0">
                      <a:pos x="350" y="289"/>
                    </a:cxn>
                    <a:cxn ang="0">
                      <a:pos x="271" y="304"/>
                    </a:cxn>
                    <a:cxn ang="0">
                      <a:pos x="275" y="332"/>
                    </a:cxn>
                    <a:cxn ang="0">
                      <a:pos x="255" y="356"/>
                    </a:cxn>
                    <a:cxn ang="0">
                      <a:pos x="212" y="243"/>
                    </a:cxn>
                    <a:cxn ang="0">
                      <a:pos x="158" y="280"/>
                    </a:cxn>
                    <a:cxn ang="0">
                      <a:pos x="113" y="288"/>
                    </a:cxn>
                    <a:cxn ang="0">
                      <a:pos x="0" y="269"/>
                    </a:cxn>
                    <a:cxn ang="0">
                      <a:pos x="52" y="231"/>
                    </a:cxn>
                    <a:cxn ang="0">
                      <a:pos x="162" y="192"/>
                    </a:cxn>
                    <a:cxn ang="0">
                      <a:pos x="177" y="166"/>
                    </a:cxn>
                    <a:cxn ang="0">
                      <a:pos x="139" y="132"/>
                    </a:cxn>
                    <a:cxn ang="0">
                      <a:pos x="101" y="140"/>
                    </a:cxn>
                    <a:cxn ang="0">
                      <a:pos x="64" y="106"/>
                    </a:cxn>
                    <a:cxn ang="0">
                      <a:pos x="86" y="76"/>
                    </a:cxn>
                    <a:cxn ang="0">
                      <a:pos x="79" y="34"/>
                    </a:cxn>
                    <a:cxn ang="0">
                      <a:pos x="113" y="8"/>
                    </a:cxn>
                    <a:cxn ang="0">
                      <a:pos x="154" y="49"/>
                    </a:cxn>
                    <a:cxn ang="0">
                      <a:pos x="173" y="15"/>
                    </a:cxn>
                    <a:cxn ang="0">
                      <a:pos x="231" y="0"/>
                    </a:cxn>
                    <a:cxn ang="0">
                      <a:pos x="265" y="30"/>
                    </a:cxn>
                    <a:cxn ang="0">
                      <a:pos x="363" y="15"/>
                    </a:cxn>
                    <a:cxn ang="0">
                      <a:pos x="423" y="19"/>
                    </a:cxn>
                    <a:cxn ang="0">
                      <a:pos x="477" y="59"/>
                    </a:cxn>
                    <a:cxn ang="0">
                      <a:pos x="370" y="103"/>
                    </a:cxn>
                  </a:cxnLst>
                  <a:rect l="0" t="0" r="r" b="b"/>
                  <a:pathLst>
                    <a:path w="477" h="356">
                      <a:moveTo>
                        <a:pt x="370" y="103"/>
                      </a:moveTo>
                      <a:lnTo>
                        <a:pt x="405" y="118"/>
                      </a:lnTo>
                      <a:lnTo>
                        <a:pt x="402" y="245"/>
                      </a:lnTo>
                      <a:lnTo>
                        <a:pt x="366" y="260"/>
                      </a:lnTo>
                      <a:lnTo>
                        <a:pt x="350" y="289"/>
                      </a:lnTo>
                      <a:lnTo>
                        <a:pt x="271" y="304"/>
                      </a:lnTo>
                      <a:lnTo>
                        <a:pt x="275" y="332"/>
                      </a:lnTo>
                      <a:lnTo>
                        <a:pt x="255" y="356"/>
                      </a:lnTo>
                      <a:lnTo>
                        <a:pt x="212" y="243"/>
                      </a:lnTo>
                      <a:lnTo>
                        <a:pt x="158" y="280"/>
                      </a:lnTo>
                      <a:lnTo>
                        <a:pt x="113" y="288"/>
                      </a:lnTo>
                      <a:lnTo>
                        <a:pt x="0" y="269"/>
                      </a:lnTo>
                      <a:lnTo>
                        <a:pt x="52" y="231"/>
                      </a:lnTo>
                      <a:lnTo>
                        <a:pt x="162" y="192"/>
                      </a:lnTo>
                      <a:lnTo>
                        <a:pt x="177" y="166"/>
                      </a:lnTo>
                      <a:lnTo>
                        <a:pt x="139" y="132"/>
                      </a:lnTo>
                      <a:lnTo>
                        <a:pt x="101" y="140"/>
                      </a:lnTo>
                      <a:lnTo>
                        <a:pt x="64" y="106"/>
                      </a:lnTo>
                      <a:lnTo>
                        <a:pt x="86" y="76"/>
                      </a:lnTo>
                      <a:lnTo>
                        <a:pt x="79" y="34"/>
                      </a:lnTo>
                      <a:lnTo>
                        <a:pt x="113" y="8"/>
                      </a:lnTo>
                      <a:lnTo>
                        <a:pt x="154" y="49"/>
                      </a:lnTo>
                      <a:lnTo>
                        <a:pt x="173" y="15"/>
                      </a:lnTo>
                      <a:lnTo>
                        <a:pt x="231" y="0"/>
                      </a:lnTo>
                      <a:lnTo>
                        <a:pt x="265" y="30"/>
                      </a:lnTo>
                      <a:lnTo>
                        <a:pt x="363" y="15"/>
                      </a:lnTo>
                      <a:lnTo>
                        <a:pt x="423" y="19"/>
                      </a:lnTo>
                      <a:lnTo>
                        <a:pt x="477" y="59"/>
                      </a:lnTo>
                      <a:lnTo>
                        <a:pt x="370" y="103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4" name="Freeform 63"/>
                <p:cNvSpPr>
                  <a:spLocks/>
                </p:cNvSpPr>
                <p:nvPr/>
              </p:nvSpPr>
              <p:spPr bwMode="auto">
                <a:xfrm>
                  <a:off x="3631" y="1959"/>
                  <a:ext cx="159" cy="119"/>
                </a:xfrm>
                <a:custGeom>
                  <a:avLst/>
                  <a:gdLst/>
                  <a:ahLst/>
                  <a:cxnLst>
                    <a:cxn ang="0">
                      <a:pos x="370" y="103"/>
                    </a:cxn>
                    <a:cxn ang="0">
                      <a:pos x="405" y="118"/>
                    </a:cxn>
                    <a:cxn ang="0">
                      <a:pos x="402" y="245"/>
                    </a:cxn>
                    <a:cxn ang="0">
                      <a:pos x="366" y="260"/>
                    </a:cxn>
                    <a:cxn ang="0">
                      <a:pos x="350" y="289"/>
                    </a:cxn>
                    <a:cxn ang="0">
                      <a:pos x="271" y="304"/>
                    </a:cxn>
                    <a:cxn ang="0">
                      <a:pos x="275" y="332"/>
                    </a:cxn>
                    <a:cxn ang="0">
                      <a:pos x="255" y="356"/>
                    </a:cxn>
                    <a:cxn ang="0">
                      <a:pos x="212" y="243"/>
                    </a:cxn>
                    <a:cxn ang="0">
                      <a:pos x="158" y="280"/>
                    </a:cxn>
                    <a:cxn ang="0">
                      <a:pos x="113" y="288"/>
                    </a:cxn>
                    <a:cxn ang="0">
                      <a:pos x="0" y="269"/>
                    </a:cxn>
                    <a:cxn ang="0">
                      <a:pos x="52" y="231"/>
                    </a:cxn>
                    <a:cxn ang="0">
                      <a:pos x="162" y="192"/>
                    </a:cxn>
                    <a:cxn ang="0">
                      <a:pos x="177" y="166"/>
                    </a:cxn>
                    <a:cxn ang="0">
                      <a:pos x="139" y="132"/>
                    </a:cxn>
                    <a:cxn ang="0">
                      <a:pos x="101" y="140"/>
                    </a:cxn>
                    <a:cxn ang="0">
                      <a:pos x="64" y="106"/>
                    </a:cxn>
                    <a:cxn ang="0">
                      <a:pos x="86" y="76"/>
                    </a:cxn>
                    <a:cxn ang="0">
                      <a:pos x="79" y="34"/>
                    </a:cxn>
                    <a:cxn ang="0">
                      <a:pos x="113" y="8"/>
                    </a:cxn>
                    <a:cxn ang="0">
                      <a:pos x="154" y="49"/>
                    </a:cxn>
                    <a:cxn ang="0">
                      <a:pos x="173" y="15"/>
                    </a:cxn>
                    <a:cxn ang="0">
                      <a:pos x="231" y="0"/>
                    </a:cxn>
                    <a:cxn ang="0">
                      <a:pos x="265" y="30"/>
                    </a:cxn>
                    <a:cxn ang="0">
                      <a:pos x="363" y="15"/>
                    </a:cxn>
                    <a:cxn ang="0">
                      <a:pos x="423" y="19"/>
                    </a:cxn>
                    <a:cxn ang="0">
                      <a:pos x="477" y="59"/>
                    </a:cxn>
                  </a:cxnLst>
                  <a:rect l="0" t="0" r="r" b="b"/>
                  <a:pathLst>
                    <a:path w="477" h="356">
                      <a:moveTo>
                        <a:pt x="370" y="103"/>
                      </a:moveTo>
                      <a:lnTo>
                        <a:pt x="405" y="118"/>
                      </a:lnTo>
                      <a:lnTo>
                        <a:pt x="402" y="245"/>
                      </a:lnTo>
                      <a:lnTo>
                        <a:pt x="366" y="260"/>
                      </a:lnTo>
                      <a:lnTo>
                        <a:pt x="350" y="289"/>
                      </a:lnTo>
                      <a:lnTo>
                        <a:pt x="271" y="304"/>
                      </a:lnTo>
                      <a:lnTo>
                        <a:pt x="275" y="332"/>
                      </a:lnTo>
                      <a:lnTo>
                        <a:pt x="255" y="356"/>
                      </a:lnTo>
                      <a:lnTo>
                        <a:pt x="212" y="243"/>
                      </a:lnTo>
                      <a:lnTo>
                        <a:pt x="158" y="280"/>
                      </a:lnTo>
                      <a:lnTo>
                        <a:pt x="113" y="288"/>
                      </a:lnTo>
                      <a:lnTo>
                        <a:pt x="0" y="269"/>
                      </a:lnTo>
                      <a:lnTo>
                        <a:pt x="52" y="231"/>
                      </a:lnTo>
                      <a:lnTo>
                        <a:pt x="162" y="192"/>
                      </a:lnTo>
                      <a:lnTo>
                        <a:pt x="177" y="166"/>
                      </a:lnTo>
                      <a:lnTo>
                        <a:pt x="139" y="132"/>
                      </a:lnTo>
                      <a:lnTo>
                        <a:pt x="101" y="140"/>
                      </a:lnTo>
                      <a:lnTo>
                        <a:pt x="64" y="106"/>
                      </a:lnTo>
                      <a:lnTo>
                        <a:pt x="86" y="76"/>
                      </a:lnTo>
                      <a:lnTo>
                        <a:pt x="79" y="34"/>
                      </a:lnTo>
                      <a:lnTo>
                        <a:pt x="113" y="8"/>
                      </a:lnTo>
                      <a:lnTo>
                        <a:pt x="154" y="49"/>
                      </a:lnTo>
                      <a:lnTo>
                        <a:pt x="173" y="15"/>
                      </a:lnTo>
                      <a:lnTo>
                        <a:pt x="231" y="0"/>
                      </a:lnTo>
                      <a:lnTo>
                        <a:pt x="265" y="30"/>
                      </a:lnTo>
                      <a:lnTo>
                        <a:pt x="363" y="15"/>
                      </a:lnTo>
                      <a:lnTo>
                        <a:pt x="423" y="19"/>
                      </a:lnTo>
                      <a:lnTo>
                        <a:pt x="477" y="59"/>
                      </a:lnTo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5" name="Freeform 64"/>
                <p:cNvSpPr>
                  <a:spLocks/>
                </p:cNvSpPr>
                <p:nvPr/>
              </p:nvSpPr>
              <p:spPr bwMode="auto">
                <a:xfrm>
                  <a:off x="3163" y="1953"/>
                  <a:ext cx="92" cy="68"/>
                </a:xfrm>
                <a:custGeom>
                  <a:avLst/>
                  <a:gdLst/>
                  <a:ahLst/>
                  <a:cxnLst>
                    <a:cxn ang="0">
                      <a:pos x="0" y="57"/>
                    </a:cxn>
                    <a:cxn ang="0">
                      <a:pos x="98" y="0"/>
                    </a:cxn>
                    <a:cxn ang="0">
                      <a:pos x="154" y="30"/>
                    </a:cxn>
                    <a:cxn ang="0">
                      <a:pos x="192" y="30"/>
                    </a:cxn>
                    <a:cxn ang="0">
                      <a:pos x="233" y="68"/>
                    </a:cxn>
                    <a:cxn ang="0">
                      <a:pos x="278" y="121"/>
                    </a:cxn>
                    <a:cxn ang="0">
                      <a:pos x="248" y="177"/>
                    </a:cxn>
                    <a:cxn ang="0">
                      <a:pos x="200" y="201"/>
                    </a:cxn>
                    <a:cxn ang="0">
                      <a:pos x="141" y="206"/>
                    </a:cxn>
                    <a:cxn ang="0">
                      <a:pos x="131" y="160"/>
                    </a:cxn>
                    <a:cxn ang="0">
                      <a:pos x="108" y="120"/>
                    </a:cxn>
                    <a:cxn ang="0">
                      <a:pos x="45" y="101"/>
                    </a:cxn>
                    <a:cxn ang="0">
                      <a:pos x="0" y="57"/>
                    </a:cxn>
                  </a:cxnLst>
                  <a:rect l="0" t="0" r="r" b="b"/>
                  <a:pathLst>
                    <a:path w="278" h="206">
                      <a:moveTo>
                        <a:pt x="0" y="57"/>
                      </a:moveTo>
                      <a:lnTo>
                        <a:pt x="98" y="0"/>
                      </a:lnTo>
                      <a:lnTo>
                        <a:pt x="154" y="30"/>
                      </a:lnTo>
                      <a:lnTo>
                        <a:pt x="192" y="30"/>
                      </a:lnTo>
                      <a:lnTo>
                        <a:pt x="233" y="68"/>
                      </a:lnTo>
                      <a:lnTo>
                        <a:pt x="278" y="121"/>
                      </a:lnTo>
                      <a:lnTo>
                        <a:pt x="248" y="177"/>
                      </a:lnTo>
                      <a:lnTo>
                        <a:pt x="200" y="201"/>
                      </a:lnTo>
                      <a:lnTo>
                        <a:pt x="141" y="206"/>
                      </a:lnTo>
                      <a:lnTo>
                        <a:pt x="131" y="160"/>
                      </a:lnTo>
                      <a:lnTo>
                        <a:pt x="108" y="120"/>
                      </a:lnTo>
                      <a:lnTo>
                        <a:pt x="45" y="101"/>
                      </a:lnTo>
                      <a:lnTo>
                        <a:pt x="0" y="57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6" name="Freeform 65"/>
                <p:cNvSpPr>
                  <a:spLocks/>
                </p:cNvSpPr>
                <p:nvPr/>
              </p:nvSpPr>
              <p:spPr bwMode="auto">
                <a:xfrm>
                  <a:off x="2794" y="1403"/>
                  <a:ext cx="18" cy="9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0" y="24"/>
                    </a:cxn>
                    <a:cxn ang="0">
                      <a:pos x="38" y="28"/>
                    </a:cxn>
                    <a:cxn ang="0">
                      <a:pos x="55" y="0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55" h="28">
                      <a:moveTo>
                        <a:pt x="20" y="0"/>
                      </a:moveTo>
                      <a:lnTo>
                        <a:pt x="0" y="24"/>
                      </a:lnTo>
                      <a:lnTo>
                        <a:pt x="38" y="28"/>
                      </a:lnTo>
                      <a:lnTo>
                        <a:pt x="55" y="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7" name="Freeform 66"/>
                <p:cNvSpPr>
                  <a:spLocks/>
                </p:cNvSpPr>
                <p:nvPr/>
              </p:nvSpPr>
              <p:spPr bwMode="auto">
                <a:xfrm>
                  <a:off x="2826" y="1389"/>
                  <a:ext cx="15" cy="3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42"/>
                    </a:cxn>
                    <a:cxn ang="0">
                      <a:pos x="28" y="51"/>
                    </a:cxn>
                    <a:cxn ang="0">
                      <a:pos x="35" y="103"/>
                    </a:cxn>
                    <a:cxn ang="0">
                      <a:pos x="46" y="66"/>
                    </a:cxn>
                    <a:cxn ang="0">
                      <a:pos x="46" y="35"/>
                    </a:cxn>
                    <a:cxn ang="0">
                      <a:pos x="43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6" h="103">
                      <a:moveTo>
                        <a:pt x="0" y="0"/>
                      </a:moveTo>
                      <a:lnTo>
                        <a:pt x="4" y="42"/>
                      </a:lnTo>
                      <a:lnTo>
                        <a:pt x="28" y="51"/>
                      </a:lnTo>
                      <a:lnTo>
                        <a:pt x="35" y="103"/>
                      </a:lnTo>
                      <a:lnTo>
                        <a:pt x="46" y="66"/>
                      </a:lnTo>
                      <a:lnTo>
                        <a:pt x="46" y="35"/>
                      </a:lnTo>
                      <a:lnTo>
                        <a:pt x="4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8" name="Freeform 67"/>
                <p:cNvSpPr>
                  <a:spLocks/>
                </p:cNvSpPr>
                <p:nvPr/>
              </p:nvSpPr>
              <p:spPr bwMode="auto">
                <a:xfrm>
                  <a:off x="2850" y="1391"/>
                  <a:ext cx="12" cy="11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20" y="32"/>
                    </a:cxn>
                    <a:cxn ang="0">
                      <a:pos x="36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36" h="32">
                      <a:moveTo>
                        <a:pt x="0" y="8"/>
                      </a:moveTo>
                      <a:lnTo>
                        <a:pt x="20" y="32"/>
                      </a:lnTo>
                      <a:lnTo>
                        <a:pt x="36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9" name="Freeform 68"/>
                <p:cNvSpPr>
                  <a:spLocks/>
                </p:cNvSpPr>
                <p:nvPr/>
              </p:nvSpPr>
              <p:spPr bwMode="auto">
                <a:xfrm>
                  <a:off x="4115" y="2597"/>
                  <a:ext cx="76" cy="145"/>
                </a:xfrm>
                <a:custGeom>
                  <a:avLst/>
                  <a:gdLst/>
                  <a:ahLst/>
                  <a:cxnLst>
                    <a:cxn ang="0">
                      <a:pos x="144" y="146"/>
                    </a:cxn>
                    <a:cxn ang="0">
                      <a:pos x="78" y="109"/>
                    </a:cxn>
                    <a:cxn ang="0">
                      <a:pos x="40" y="0"/>
                    </a:cxn>
                    <a:cxn ang="0">
                      <a:pos x="0" y="39"/>
                    </a:cxn>
                    <a:cxn ang="0">
                      <a:pos x="5" y="114"/>
                    </a:cxn>
                    <a:cxn ang="0">
                      <a:pos x="28" y="289"/>
                    </a:cxn>
                    <a:cxn ang="0">
                      <a:pos x="83" y="367"/>
                    </a:cxn>
                    <a:cxn ang="0">
                      <a:pos x="128" y="422"/>
                    </a:cxn>
                    <a:cxn ang="0">
                      <a:pos x="224" y="435"/>
                    </a:cxn>
                    <a:cxn ang="0">
                      <a:pos x="227" y="402"/>
                    </a:cxn>
                    <a:cxn ang="0">
                      <a:pos x="215" y="246"/>
                    </a:cxn>
                    <a:cxn ang="0">
                      <a:pos x="144" y="146"/>
                    </a:cxn>
                  </a:cxnLst>
                  <a:rect l="0" t="0" r="r" b="b"/>
                  <a:pathLst>
                    <a:path w="227" h="435">
                      <a:moveTo>
                        <a:pt x="144" y="146"/>
                      </a:moveTo>
                      <a:lnTo>
                        <a:pt x="78" y="109"/>
                      </a:lnTo>
                      <a:lnTo>
                        <a:pt x="40" y="0"/>
                      </a:lnTo>
                      <a:lnTo>
                        <a:pt x="0" y="39"/>
                      </a:lnTo>
                      <a:lnTo>
                        <a:pt x="5" y="114"/>
                      </a:lnTo>
                      <a:lnTo>
                        <a:pt x="28" y="289"/>
                      </a:lnTo>
                      <a:lnTo>
                        <a:pt x="83" y="367"/>
                      </a:lnTo>
                      <a:lnTo>
                        <a:pt x="128" y="422"/>
                      </a:lnTo>
                      <a:lnTo>
                        <a:pt x="224" y="435"/>
                      </a:lnTo>
                      <a:lnTo>
                        <a:pt x="227" y="402"/>
                      </a:lnTo>
                      <a:lnTo>
                        <a:pt x="215" y="2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0" name="Freeform 69"/>
                <p:cNvSpPr>
                  <a:spLocks/>
                </p:cNvSpPr>
                <p:nvPr/>
              </p:nvSpPr>
              <p:spPr bwMode="auto">
                <a:xfrm>
                  <a:off x="4115" y="2597"/>
                  <a:ext cx="76" cy="145"/>
                </a:xfrm>
                <a:custGeom>
                  <a:avLst/>
                  <a:gdLst/>
                  <a:ahLst/>
                  <a:cxnLst>
                    <a:cxn ang="0">
                      <a:pos x="144" y="146"/>
                    </a:cxn>
                    <a:cxn ang="0">
                      <a:pos x="78" y="109"/>
                    </a:cxn>
                    <a:cxn ang="0">
                      <a:pos x="40" y="0"/>
                    </a:cxn>
                    <a:cxn ang="0">
                      <a:pos x="0" y="39"/>
                    </a:cxn>
                    <a:cxn ang="0">
                      <a:pos x="5" y="114"/>
                    </a:cxn>
                    <a:cxn ang="0">
                      <a:pos x="28" y="289"/>
                    </a:cxn>
                    <a:cxn ang="0">
                      <a:pos x="83" y="367"/>
                    </a:cxn>
                    <a:cxn ang="0">
                      <a:pos x="128" y="422"/>
                    </a:cxn>
                    <a:cxn ang="0">
                      <a:pos x="224" y="435"/>
                    </a:cxn>
                    <a:cxn ang="0">
                      <a:pos x="227" y="402"/>
                    </a:cxn>
                    <a:cxn ang="0">
                      <a:pos x="215" y="246"/>
                    </a:cxn>
                    <a:cxn ang="0">
                      <a:pos x="144" y="146"/>
                    </a:cxn>
                  </a:cxnLst>
                  <a:rect l="0" t="0" r="r" b="b"/>
                  <a:pathLst>
                    <a:path w="227" h="435">
                      <a:moveTo>
                        <a:pt x="144" y="146"/>
                      </a:moveTo>
                      <a:lnTo>
                        <a:pt x="78" y="109"/>
                      </a:lnTo>
                      <a:lnTo>
                        <a:pt x="40" y="0"/>
                      </a:lnTo>
                      <a:lnTo>
                        <a:pt x="0" y="39"/>
                      </a:lnTo>
                      <a:lnTo>
                        <a:pt x="5" y="114"/>
                      </a:lnTo>
                      <a:lnTo>
                        <a:pt x="28" y="289"/>
                      </a:lnTo>
                      <a:lnTo>
                        <a:pt x="83" y="367"/>
                      </a:lnTo>
                      <a:lnTo>
                        <a:pt x="128" y="422"/>
                      </a:lnTo>
                      <a:lnTo>
                        <a:pt x="224" y="435"/>
                      </a:lnTo>
                      <a:lnTo>
                        <a:pt x="227" y="402"/>
                      </a:lnTo>
                      <a:lnTo>
                        <a:pt x="215" y="246"/>
                      </a:lnTo>
                      <a:lnTo>
                        <a:pt x="144" y="146"/>
                      </a:lnTo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1" name="Freeform 70"/>
                <p:cNvSpPr>
                  <a:spLocks/>
                </p:cNvSpPr>
                <p:nvPr/>
              </p:nvSpPr>
              <p:spPr bwMode="auto">
                <a:xfrm>
                  <a:off x="2902" y="3084"/>
                  <a:ext cx="145" cy="166"/>
                </a:xfrm>
                <a:custGeom>
                  <a:avLst/>
                  <a:gdLst/>
                  <a:ahLst/>
                  <a:cxnLst>
                    <a:cxn ang="0">
                      <a:pos x="148" y="7"/>
                    </a:cxn>
                    <a:cxn ang="0">
                      <a:pos x="268" y="14"/>
                    </a:cxn>
                    <a:cxn ang="0">
                      <a:pos x="286" y="83"/>
                    </a:cxn>
                    <a:cxn ang="0">
                      <a:pos x="291" y="118"/>
                    </a:cxn>
                    <a:cxn ang="0">
                      <a:pos x="316" y="131"/>
                    </a:cxn>
                    <a:cxn ang="0">
                      <a:pos x="326" y="169"/>
                    </a:cxn>
                    <a:cxn ang="0">
                      <a:pos x="354" y="170"/>
                    </a:cxn>
                    <a:cxn ang="0">
                      <a:pos x="368" y="220"/>
                    </a:cxn>
                    <a:cxn ang="0">
                      <a:pos x="388" y="224"/>
                    </a:cxn>
                    <a:cxn ang="0">
                      <a:pos x="433" y="244"/>
                    </a:cxn>
                    <a:cxn ang="0">
                      <a:pos x="420" y="272"/>
                    </a:cxn>
                    <a:cxn ang="0">
                      <a:pos x="393" y="293"/>
                    </a:cxn>
                    <a:cxn ang="0">
                      <a:pos x="368" y="321"/>
                    </a:cxn>
                    <a:cxn ang="0">
                      <a:pos x="332" y="338"/>
                    </a:cxn>
                    <a:cxn ang="0">
                      <a:pos x="320" y="383"/>
                    </a:cxn>
                    <a:cxn ang="0">
                      <a:pos x="291" y="390"/>
                    </a:cxn>
                    <a:cxn ang="0">
                      <a:pos x="272" y="420"/>
                    </a:cxn>
                    <a:cxn ang="0">
                      <a:pos x="245" y="447"/>
                    </a:cxn>
                    <a:cxn ang="0">
                      <a:pos x="202" y="447"/>
                    </a:cxn>
                    <a:cxn ang="0">
                      <a:pos x="172" y="430"/>
                    </a:cxn>
                    <a:cxn ang="0">
                      <a:pos x="147" y="430"/>
                    </a:cxn>
                    <a:cxn ang="0">
                      <a:pos x="129" y="452"/>
                    </a:cxn>
                    <a:cxn ang="0">
                      <a:pos x="119" y="483"/>
                    </a:cxn>
                    <a:cxn ang="0">
                      <a:pos x="93" y="499"/>
                    </a:cxn>
                    <a:cxn ang="0">
                      <a:pos x="31" y="485"/>
                    </a:cxn>
                    <a:cxn ang="0">
                      <a:pos x="20" y="437"/>
                    </a:cxn>
                    <a:cxn ang="0">
                      <a:pos x="3" y="416"/>
                    </a:cxn>
                    <a:cxn ang="0">
                      <a:pos x="0" y="252"/>
                    </a:cxn>
                    <a:cxn ang="0">
                      <a:pos x="24" y="243"/>
                    </a:cxn>
                    <a:cxn ang="0">
                      <a:pos x="46" y="226"/>
                    </a:cxn>
                    <a:cxn ang="0">
                      <a:pos x="49" y="64"/>
                    </a:cxn>
                    <a:cxn ang="0">
                      <a:pos x="73" y="22"/>
                    </a:cxn>
                    <a:cxn ang="0">
                      <a:pos x="124" y="0"/>
                    </a:cxn>
                    <a:cxn ang="0">
                      <a:pos x="148" y="7"/>
                    </a:cxn>
                  </a:cxnLst>
                  <a:rect l="0" t="0" r="r" b="b"/>
                  <a:pathLst>
                    <a:path w="433" h="499">
                      <a:moveTo>
                        <a:pt x="148" y="7"/>
                      </a:moveTo>
                      <a:lnTo>
                        <a:pt x="268" y="14"/>
                      </a:lnTo>
                      <a:lnTo>
                        <a:pt x="286" y="83"/>
                      </a:lnTo>
                      <a:lnTo>
                        <a:pt x="291" y="118"/>
                      </a:lnTo>
                      <a:lnTo>
                        <a:pt x="316" y="131"/>
                      </a:lnTo>
                      <a:lnTo>
                        <a:pt x="326" y="169"/>
                      </a:lnTo>
                      <a:lnTo>
                        <a:pt x="354" y="170"/>
                      </a:lnTo>
                      <a:lnTo>
                        <a:pt x="368" y="220"/>
                      </a:lnTo>
                      <a:lnTo>
                        <a:pt x="388" y="224"/>
                      </a:lnTo>
                      <a:lnTo>
                        <a:pt x="433" y="244"/>
                      </a:lnTo>
                      <a:lnTo>
                        <a:pt x="420" y="272"/>
                      </a:lnTo>
                      <a:lnTo>
                        <a:pt x="393" y="293"/>
                      </a:lnTo>
                      <a:lnTo>
                        <a:pt x="368" y="321"/>
                      </a:lnTo>
                      <a:lnTo>
                        <a:pt x="332" y="338"/>
                      </a:lnTo>
                      <a:lnTo>
                        <a:pt x="320" y="383"/>
                      </a:lnTo>
                      <a:lnTo>
                        <a:pt x="291" y="390"/>
                      </a:lnTo>
                      <a:lnTo>
                        <a:pt x="272" y="420"/>
                      </a:lnTo>
                      <a:lnTo>
                        <a:pt x="245" y="447"/>
                      </a:lnTo>
                      <a:lnTo>
                        <a:pt x="202" y="447"/>
                      </a:lnTo>
                      <a:lnTo>
                        <a:pt x="172" y="430"/>
                      </a:lnTo>
                      <a:lnTo>
                        <a:pt x="147" y="430"/>
                      </a:lnTo>
                      <a:lnTo>
                        <a:pt x="129" y="452"/>
                      </a:lnTo>
                      <a:lnTo>
                        <a:pt x="119" y="483"/>
                      </a:lnTo>
                      <a:lnTo>
                        <a:pt x="93" y="499"/>
                      </a:lnTo>
                      <a:lnTo>
                        <a:pt x="31" y="485"/>
                      </a:lnTo>
                      <a:lnTo>
                        <a:pt x="20" y="437"/>
                      </a:lnTo>
                      <a:lnTo>
                        <a:pt x="3" y="416"/>
                      </a:lnTo>
                      <a:lnTo>
                        <a:pt x="0" y="252"/>
                      </a:lnTo>
                      <a:lnTo>
                        <a:pt x="24" y="243"/>
                      </a:lnTo>
                      <a:lnTo>
                        <a:pt x="46" y="226"/>
                      </a:lnTo>
                      <a:lnTo>
                        <a:pt x="49" y="64"/>
                      </a:lnTo>
                      <a:lnTo>
                        <a:pt x="73" y="22"/>
                      </a:lnTo>
                      <a:lnTo>
                        <a:pt x="124" y="0"/>
                      </a:lnTo>
                      <a:lnTo>
                        <a:pt x="148" y="7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2" name="Freeform 71"/>
                <p:cNvSpPr>
                  <a:spLocks/>
                </p:cNvSpPr>
                <p:nvPr/>
              </p:nvSpPr>
              <p:spPr bwMode="auto">
                <a:xfrm>
                  <a:off x="4295" y="2952"/>
                  <a:ext cx="605" cy="518"/>
                </a:xfrm>
                <a:custGeom>
                  <a:avLst/>
                  <a:gdLst/>
                  <a:ahLst/>
                  <a:cxnLst>
                    <a:cxn ang="0">
                      <a:pos x="937" y="103"/>
                    </a:cxn>
                    <a:cxn ang="0">
                      <a:pos x="815" y="158"/>
                    </a:cxn>
                    <a:cxn ang="0">
                      <a:pos x="802" y="233"/>
                    </a:cxn>
                    <a:cxn ang="0">
                      <a:pos x="727" y="206"/>
                    </a:cxn>
                    <a:cxn ang="0">
                      <a:pos x="629" y="190"/>
                    </a:cxn>
                    <a:cxn ang="0">
                      <a:pos x="582" y="265"/>
                    </a:cxn>
                    <a:cxn ang="0">
                      <a:pos x="517" y="320"/>
                    </a:cxn>
                    <a:cxn ang="0">
                      <a:pos x="495" y="355"/>
                    </a:cxn>
                    <a:cxn ang="0">
                      <a:pos x="458" y="399"/>
                    </a:cxn>
                    <a:cxn ang="0">
                      <a:pos x="328" y="510"/>
                    </a:cxn>
                    <a:cxn ang="0">
                      <a:pos x="96" y="628"/>
                    </a:cxn>
                    <a:cxn ang="0">
                      <a:pos x="28" y="782"/>
                    </a:cxn>
                    <a:cxn ang="0">
                      <a:pos x="52" y="837"/>
                    </a:cxn>
                    <a:cxn ang="0">
                      <a:pos x="0" y="854"/>
                    </a:cxn>
                    <a:cxn ang="0">
                      <a:pos x="52" y="988"/>
                    </a:cxn>
                    <a:cxn ang="0">
                      <a:pos x="52" y="1091"/>
                    </a:cxn>
                    <a:cxn ang="0">
                      <a:pos x="79" y="1193"/>
                    </a:cxn>
                    <a:cxn ang="0">
                      <a:pos x="35" y="1233"/>
                    </a:cxn>
                    <a:cxn ang="0">
                      <a:pos x="111" y="1343"/>
                    </a:cxn>
                    <a:cxn ang="0">
                      <a:pos x="166" y="1327"/>
                    </a:cxn>
                    <a:cxn ang="0">
                      <a:pos x="261" y="1305"/>
                    </a:cxn>
                    <a:cxn ang="0">
                      <a:pos x="451" y="1237"/>
                    </a:cxn>
                    <a:cxn ang="0">
                      <a:pos x="644" y="1185"/>
                    </a:cxn>
                    <a:cxn ang="0">
                      <a:pos x="731" y="1154"/>
                    </a:cxn>
                    <a:cxn ang="0">
                      <a:pos x="775" y="1170"/>
                    </a:cxn>
                    <a:cxn ang="0">
                      <a:pos x="878" y="1209"/>
                    </a:cxn>
                    <a:cxn ang="0">
                      <a:pos x="917" y="1323"/>
                    </a:cxn>
                    <a:cxn ang="0">
                      <a:pos x="981" y="1296"/>
                    </a:cxn>
                    <a:cxn ang="0">
                      <a:pos x="1044" y="1209"/>
                    </a:cxn>
                    <a:cxn ang="0">
                      <a:pos x="1032" y="1292"/>
                    </a:cxn>
                    <a:cxn ang="0">
                      <a:pos x="1036" y="1336"/>
                    </a:cxn>
                    <a:cxn ang="0">
                      <a:pos x="1064" y="1284"/>
                    </a:cxn>
                    <a:cxn ang="0">
                      <a:pos x="1071" y="1336"/>
                    </a:cxn>
                    <a:cxn ang="0">
                      <a:pos x="1103" y="1399"/>
                    </a:cxn>
                    <a:cxn ang="0">
                      <a:pos x="1130" y="1489"/>
                    </a:cxn>
                    <a:cxn ang="0">
                      <a:pos x="1344" y="1553"/>
                    </a:cxn>
                    <a:cxn ang="0">
                      <a:pos x="1553" y="1458"/>
                    </a:cxn>
                    <a:cxn ang="0">
                      <a:pos x="1649" y="1312"/>
                    </a:cxn>
                    <a:cxn ang="0">
                      <a:pos x="1763" y="1158"/>
                    </a:cxn>
                    <a:cxn ang="0">
                      <a:pos x="1787" y="999"/>
                    </a:cxn>
                    <a:cxn ang="0">
                      <a:pos x="1811" y="795"/>
                    </a:cxn>
                    <a:cxn ang="0">
                      <a:pos x="1728" y="632"/>
                    </a:cxn>
                    <a:cxn ang="0">
                      <a:pos x="1652" y="521"/>
                    </a:cxn>
                    <a:cxn ang="0">
                      <a:pos x="1557" y="368"/>
                    </a:cxn>
                    <a:cxn ang="0">
                      <a:pos x="1470" y="190"/>
                    </a:cxn>
                    <a:cxn ang="0">
                      <a:pos x="1463" y="55"/>
                    </a:cxn>
                    <a:cxn ang="0">
                      <a:pos x="1384" y="55"/>
                    </a:cxn>
                    <a:cxn ang="0">
                      <a:pos x="1360" y="280"/>
                    </a:cxn>
                    <a:cxn ang="0">
                      <a:pos x="1316" y="359"/>
                    </a:cxn>
                    <a:cxn ang="0">
                      <a:pos x="1213" y="316"/>
                    </a:cxn>
                    <a:cxn ang="0">
                      <a:pos x="1115" y="256"/>
                    </a:cxn>
                    <a:cxn ang="0">
                      <a:pos x="1099" y="193"/>
                    </a:cxn>
                    <a:cxn ang="0">
                      <a:pos x="1139" y="142"/>
                    </a:cxn>
                    <a:cxn ang="0">
                      <a:pos x="1095" y="75"/>
                    </a:cxn>
                    <a:cxn ang="0">
                      <a:pos x="968" y="35"/>
                    </a:cxn>
                    <a:cxn ang="0">
                      <a:pos x="894" y="48"/>
                    </a:cxn>
                  </a:cxnLst>
                  <a:rect l="0" t="0" r="r" b="b"/>
                  <a:pathLst>
                    <a:path w="1814" h="1553">
                      <a:moveTo>
                        <a:pt x="926" y="63"/>
                      </a:moveTo>
                      <a:lnTo>
                        <a:pt x="937" y="103"/>
                      </a:lnTo>
                      <a:lnTo>
                        <a:pt x="850" y="114"/>
                      </a:lnTo>
                      <a:lnTo>
                        <a:pt x="815" y="158"/>
                      </a:lnTo>
                      <a:lnTo>
                        <a:pt x="810" y="186"/>
                      </a:lnTo>
                      <a:lnTo>
                        <a:pt x="802" y="233"/>
                      </a:lnTo>
                      <a:lnTo>
                        <a:pt x="747" y="245"/>
                      </a:lnTo>
                      <a:lnTo>
                        <a:pt x="727" y="206"/>
                      </a:lnTo>
                      <a:lnTo>
                        <a:pt x="700" y="173"/>
                      </a:lnTo>
                      <a:lnTo>
                        <a:pt x="629" y="190"/>
                      </a:lnTo>
                      <a:lnTo>
                        <a:pt x="617" y="233"/>
                      </a:lnTo>
                      <a:lnTo>
                        <a:pt x="582" y="265"/>
                      </a:lnTo>
                      <a:lnTo>
                        <a:pt x="541" y="284"/>
                      </a:lnTo>
                      <a:lnTo>
                        <a:pt x="517" y="320"/>
                      </a:lnTo>
                      <a:lnTo>
                        <a:pt x="517" y="355"/>
                      </a:lnTo>
                      <a:lnTo>
                        <a:pt x="495" y="355"/>
                      </a:lnTo>
                      <a:lnTo>
                        <a:pt x="471" y="320"/>
                      </a:lnTo>
                      <a:lnTo>
                        <a:pt x="458" y="399"/>
                      </a:lnTo>
                      <a:lnTo>
                        <a:pt x="392" y="482"/>
                      </a:lnTo>
                      <a:lnTo>
                        <a:pt x="328" y="510"/>
                      </a:lnTo>
                      <a:lnTo>
                        <a:pt x="166" y="557"/>
                      </a:lnTo>
                      <a:lnTo>
                        <a:pt x="96" y="628"/>
                      </a:lnTo>
                      <a:lnTo>
                        <a:pt x="17" y="637"/>
                      </a:lnTo>
                      <a:lnTo>
                        <a:pt x="28" y="782"/>
                      </a:lnTo>
                      <a:lnTo>
                        <a:pt x="59" y="806"/>
                      </a:lnTo>
                      <a:lnTo>
                        <a:pt x="52" y="837"/>
                      </a:lnTo>
                      <a:lnTo>
                        <a:pt x="4" y="806"/>
                      </a:lnTo>
                      <a:lnTo>
                        <a:pt x="0" y="854"/>
                      </a:lnTo>
                      <a:lnTo>
                        <a:pt x="24" y="937"/>
                      </a:lnTo>
                      <a:lnTo>
                        <a:pt x="52" y="988"/>
                      </a:lnTo>
                      <a:lnTo>
                        <a:pt x="52" y="1047"/>
                      </a:lnTo>
                      <a:lnTo>
                        <a:pt x="52" y="1091"/>
                      </a:lnTo>
                      <a:lnTo>
                        <a:pt x="76" y="1102"/>
                      </a:lnTo>
                      <a:lnTo>
                        <a:pt x="79" y="1193"/>
                      </a:lnTo>
                      <a:lnTo>
                        <a:pt x="52" y="1198"/>
                      </a:lnTo>
                      <a:lnTo>
                        <a:pt x="35" y="1233"/>
                      </a:lnTo>
                      <a:lnTo>
                        <a:pt x="17" y="1261"/>
                      </a:lnTo>
                      <a:lnTo>
                        <a:pt x="111" y="1343"/>
                      </a:lnTo>
                      <a:lnTo>
                        <a:pt x="151" y="1351"/>
                      </a:lnTo>
                      <a:lnTo>
                        <a:pt x="166" y="1327"/>
                      </a:lnTo>
                      <a:lnTo>
                        <a:pt x="186" y="1296"/>
                      </a:lnTo>
                      <a:lnTo>
                        <a:pt x="261" y="1305"/>
                      </a:lnTo>
                      <a:lnTo>
                        <a:pt x="420" y="1281"/>
                      </a:lnTo>
                      <a:lnTo>
                        <a:pt x="451" y="1237"/>
                      </a:lnTo>
                      <a:lnTo>
                        <a:pt x="499" y="1202"/>
                      </a:lnTo>
                      <a:lnTo>
                        <a:pt x="644" y="1185"/>
                      </a:lnTo>
                      <a:lnTo>
                        <a:pt x="672" y="1158"/>
                      </a:lnTo>
                      <a:lnTo>
                        <a:pt x="731" y="1154"/>
                      </a:lnTo>
                      <a:lnTo>
                        <a:pt x="771" y="1146"/>
                      </a:lnTo>
                      <a:lnTo>
                        <a:pt x="775" y="1170"/>
                      </a:lnTo>
                      <a:lnTo>
                        <a:pt x="843" y="1174"/>
                      </a:lnTo>
                      <a:lnTo>
                        <a:pt x="878" y="1209"/>
                      </a:lnTo>
                      <a:lnTo>
                        <a:pt x="913" y="1264"/>
                      </a:lnTo>
                      <a:lnTo>
                        <a:pt x="917" y="1323"/>
                      </a:lnTo>
                      <a:lnTo>
                        <a:pt x="944" y="1320"/>
                      </a:lnTo>
                      <a:lnTo>
                        <a:pt x="981" y="1296"/>
                      </a:lnTo>
                      <a:lnTo>
                        <a:pt x="1016" y="1257"/>
                      </a:lnTo>
                      <a:lnTo>
                        <a:pt x="1044" y="1209"/>
                      </a:lnTo>
                      <a:lnTo>
                        <a:pt x="1047" y="1248"/>
                      </a:lnTo>
                      <a:lnTo>
                        <a:pt x="1032" y="1292"/>
                      </a:lnTo>
                      <a:lnTo>
                        <a:pt x="1005" y="1327"/>
                      </a:lnTo>
                      <a:lnTo>
                        <a:pt x="1036" y="1336"/>
                      </a:lnTo>
                      <a:lnTo>
                        <a:pt x="1047" y="1305"/>
                      </a:lnTo>
                      <a:lnTo>
                        <a:pt x="1064" y="1284"/>
                      </a:lnTo>
                      <a:lnTo>
                        <a:pt x="1064" y="1305"/>
                      </a:lnTo>
                      <a:lnTo>
                        <a:pt x="1071" y="1336"/>
                      </a:lnTo>
                      <a:lnTo>
                        <a:pt x="1099" y="1364"/>
                      </a:lnTo>
                      <a:lnTo>
                        <a:pt x="1103" y="1399"/>
                      </a:lnTo>
                      <a:lnTo>
                        <a:pt x="1087" y="1446"/>
                      </a:lnTo>
                      <a:lnTo>
                        <a:pt x="1130" y="1489"/>
                      </a:lnTo>
                      <a:lnTo>
                        <a:pt x="1229" y="1529"/>
                      </a:lnTo>
                      <a:lnTo>
                        <a:pt x="1344" y="1553"/>
                      </a:lnTo>
                      <a:lnTo>
                        <a:pt x="1423" y="1522"/>
                      </a:lnTo>
                      <a:lnTo>
                        <a:pt x="1553" y="1458"/>
                      </a:lnTo>
                      <a:lnTo>
                        <a:pt x="1588" y="1360"/>
                      </a:lnTo>
                      <a:lnTo>
                        <a:pt x="1649" y="1312"/>
                      </a:lnTo>
                      <a:lnTo>
                        <a:pt x="1688" y="1229"/>
                      </a:lnTo>
                      <a:lnTo>
                        <a:pt x="1763" y="1158"/>
                      </a:lnTo>
                      <a:lnTo>
                        <a:pt x="1787" y="1126"/>
                      </a:lnTo>
                      <a:lnTo>
                        <a:pt x="1787" y="999"/>
                      </a:lnTo>
                      <a:lnTo>
                        <a:pt x="1814" y="834"/>
                      </a:lnTo>
                      <a:lnTo>
                        <a:pt x="1811" y="795"/>
                      </a:lnTo>
                      <a:lnTo>
                        <a:pt x="1755" y="719"/>
                      </a:lnTo>
                      <a:lnTo>
                        <a:pt x="1728" y="632"/>
                      </a:lnTo>
                      <a:lnTo>
                        <a:pt x="1668" y="604"/>
                      </a:lnTo>
                      <a:lnTo>
                        <a:pt x="1652" y="521"/>
                      </a:lnTo>
                      <a:lnTo>
                        <a:pt x="1561" y="475"/>
                      </a:lnTo>
                      <a:lnTo>
                        <a:pt x="1557" y="368"/>
                      </a:lnTo>
                      <a:lnTo>
                        <a:pt x="1526" y="252"/>
                      </a:lnTo>
                      <a:lnTo>
                        <a:pt x="1470" y="190"/>
                      </a:lnTo>
                      <a:lnTo>
                        <a:pt x="1439" y="103"/>
                      </a:lnTo>
                      <a:lnTo>
                        <a:pt x="1463" y="55"/>
                      </a:lnTo>
                      <a:lnTo>
                        <a:pt x="1415" y="0"/>
                      </a:lnTo>
                      <a:lnTo>
                        <a:pt x="1384" y="55"/>
                      </a:lnTo>
                      <a:lnTo>
                        <a:pt x="1356" y="90"/>
                      </a:lnTo>
                      <a:lnTo>
                        <a:pt x="1360" y="280"/>
                      </a:lnTo>
                      <a:lnTo>
                        <a:pt x="1332" y="328"/>
                      </a:lnTo>
                      <a:lnTo>
                        <a:pt x="1316" y="359"/>
                      </a:lnTo>
                      <a:lnTo>
                        <a:pt x="1261" y="359"/>
                      </a:lnTo>
                      <a:lnTo>
                        <a:pt x="1213" y="316"/>
                      </a:lnTo>
                      <a:lnTo>
                        <a:pt x="1154" y="292"/>
                      </a:lnTo>
                      <a:lnTo>
                        <a:pt x="1115" y="256"/>
                      </a:lnTo>
                      <a:lnTo>
                        <a:pt x="1079" y="241"/>
                      </a:lnTo>
                      <a:lnTo>
                        <a:pt x="1099" y="193"/>
                      </a:lnTo>
                      <a:lnTo>
                        <a:pt x="1111" y="154"/>
                      </a:lnTo>
                      <a:lnTo>
                        <a:pt x="1139" y="142"/>
                      </a:lnTo>
                      <a:lnTo>
                        <a:pt x="1158" y="87"/>
                      </a:lnTo>
                      <a:lnTo>
                        <a:pt x="1095" y="75"/>
                      </a:lnTo>
                      <a:lnTo>
                        <a:pt x="1036" y="71"/>
                      </a:lnTo>
                      <a:lnTo>
                        <a:pt x="968" y="35"/>
                      </a:lnTo>
                      <a:lnTo>
                        <a:pt x="898" y="28"/>
                      </a:lnTo>
                      <a:lnTo>
                        <a:pt x="894" y="48"/>
                      </a:lnTo>
                      <a:lnTo>
                        <a:pt x="926" y="63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3" name="Freeform 72"/>
                <p:cNvSpPr>
                  <a:spLocks/>
                </p:cNvSpPr>
                <p:nvPr/>
              </p:nvSpPr>
              <p:spPr bwMode="auto">
                <a:xfrm>
                  <a:off x="5162" y="3390"/>
                  <a:ext cx="69" cy="138"/>
                </a:xfrm>
                <a:custGeom>
                  <a:avLst/>
                  <a:gdLst/>
                  <a:ahLst/>
                  <a:cxnLst>
                    <a:cxn ang="0">
                      <a:pos x="17" y="0"/>
                    </a:cxn>
                    <a:cxn ang="0">
                      <a:pos x="17" y="52"/>
                    </a:cxn>
                    <a:cxn ang="0">
                      <a:pos x="41" y="107"/>
                    </a:cxn>
                    <a:cxn ang="0">
                      <a:pos x="64" y="150"/>
                    </a:cxn>
                    <a:cxn ang="0">
                      <a:pos x="44" y="210"/>
                    </a:cxn>
                    <a:cxn ang="0">
                      <a:pos x="0" y="261"/>
                    </a:cxn>
                    <a:cxn ang="0">
                      <a:pos x="4" y="296"/>
                    </a:cxn>
                    <a:cxn ang="0">
                      <a:pos x="20" y="396"/>
                    </a:cxn>
                    <a:cxn ang="0">
                      <a:pos x="64" y="414"/>
                    </a:cxn>
                    <a:cxn ang="0">
                      <a:pos x="76" y="348"/>
                    </a:cxn>
                    <a:cxn ang="0">
                      <a:pos x="120" y="304"/>
                    </a:cxn>
                    <a:cxn ang="0">
                      <a:pos x="190" y="265"/>
                    </a:cxn>
                    <a:cxn ang="0">
                      <a:pos x="206" y="214"/>
                    </a:cxn>
                    <a:cxn ang="0">
                      <a:pos x="202" y="173"/>
                    </a:cxn>
                    <a:cxn ang="0">
                      <a:pos x="127" y="173"/>
                    </a:cxn>
                    <a:cxn ang="0">
                      <a:pos x="123" y="114"/>
                    </a:cxn>
                    <a:cxn ang="0">
                      <a:pos x="100" y="114"/>
                    </a:cxn>
                    <a:cxn ang="0">
                      <a:pos x="72" y="103"/>
                    </a:cxn>
                    <a:cxn ang="0">
                      <a:pos x="76" y="43"/>
                    </a:cxn>
                    <a:cxn ang="0">
                      <a:pos x="59" y="8"/>
                    </a:cxn>
                    <a:cxn ang="0">
                      <a:pos x="17" y="0"/>
                    </a:cxn>
                  </a:cxnLst>
                  <a:rect l="0" t="0" r="r" b="b"/>
                  <a:pathLst>
                    <a:path w="206" h="414">
                      <a:moveTo>
                        <a:pt x="17" y="0"/>
                      </a:moveTo>
                      <a:lnTo>
                        <a:pt x="17" y="52"/>
                      </a:lnTo>
                      <a:lnTo>
                        <a:pt x="41" y="107"/>
                      </a:lnTo>
                      <a:lnTo>
                        <a:pt x="64" y="150"/>
                      </a:lnTo>
                      <a:lnTo>
                        <a:pt x="44" y="210"/>
                      </a:lnTo>
                      <a:lnTo>
                        <a:pt x="0" y="261"/>
                      </a:lnTo>
                      <a:lnTo>
                        <a:pt x="4" y="296"/>
                      </a:lnTo>
                      <a:lnTo>
                        <a:pt x="20" y="396"/>
                      </a:lnTo>
                      <a:lnTo>
                        <a:pt x="64" y="414"/>
                      </a:lnTo>
                      <a:lnTo>
                        <a:pt x="76" y="348"/>
                      </a:lnTo>
                      <a:lnTo>
                        <a:pt x="120" y="304"/>
                      </a:lnTo>
                      <a:lnTo>
                        <a:pt x="190" y="265"/>
                      </a:lnTo>
                      <a:lnTo>
                        <a:pt x="206" y="214"/>
                      </a:lnTo>
                      <a:lnTo>
                        <a:pt x="202" y="173"/>
                      </a:lnTo>
                      <a:lnTo>
                        <a:pt x="127" y="173"/>
                      </a:lnTo>
                      <a:lnTo>
                        <a:pt x="123" y="114"/>
                      </a:lnTo>
                      <a:lnTo>
                        <a:pt x="100" y="114"/>
                      </a:lnTo>
                      <a:lnTo>
                        <a:pt x="72" y="103"/>
                      </a:lnTo>
                      <a:lnTo>
                        <a:pt x="76" y="43"/>
                      </a:lnTo>
                      <a:lnTo>
                        <a:pt x="59" y="8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4" name="Freeform 73"/>
                <p:cNvSpPr>
                  <a:spLocks/>
                </p:cNvSpPr>
                <p:nvPr/>
              </p:nvSpPr>
              <p:spPr bwMode="auto">
                <a:xfrm>
                  <a:off x="5021" y="3503"/>
                  <a:ext cx="132" cy="133"/>
                </a:xfrm>
                <a:custGeom>
                  <a:avLst/>
                  <a:gdLst/>
                  <a:ahLst/>
                  <a:cxnLst>
                    <a:cxn ang="0">
                      <a:pos x="309" y="4"/>
                    </a:cxn>
                    <a:cxn ang="0">
                      <a:pos x="302" y="67"/>
                    </a:cxn>
                    <a:cxn ang="0">
                      <a:pos x="238" y="98"/>
                    </a:cxn>
                    <a:cxn ang="0">
                      <a:pos x="191" y="162"/>
                    </a:cxn>
                    <a:cxn ang="0">
                      <a:pos x="76" y="214"/>
                    </a:cxn>
                    <a:cxn ang="0">
                      <a:pos x="0" y="284"/>
                    </a:cxn>
                    <a:cxn ang="0">
                      <a:pos x="17" y="332"/>
                    </a:cxn>
                    <a:cxn ang="0">
                      <a:pos x="84" y="398"/>
                    </a:cxn>
                    <a:cxn ang="0">
                      <a:pos x="171" y="324"/>
                    </a:cxn>
                    <a:cxn ang="0">
                      <a:pos x="199" y="257"/>
                    </a:cxn>
                    <a:cxn ang="0">
                      <a:pos x="261" y="209"/>
                    </a:cxn>
                    <a:cxn ang="0">
                      <a:pos x="298" y="209"/>
                    </a:cxn>
                    <a:cxn ang="0">
                      <a:pos x="317" y="154"/>
                    </a:cxn>
                    <a:cxn ang="0">
                      <a:pos x="357" y="107"/>
                    </a:cxn>
                    <a:cxn ang="0">
                      <a:pos x="396" y="67"/>
                    </a:cxn>
                    <a:cxn ang="0">
                      <a:pos x="381" y="15"/>
                    </a:cxn>
                    <a:cxn ang="0">
                      <a:pos x="357" y="43"/>
                    </a:cxn>
                    <a:cxn ang="0">
                      <a:pos x="353" y="0"/>
                    </a:cxn>
                    <a:cxn ang="0">
                      <a:pos x="309" y="4"/>
                    </a:cxn>
                  </a:cxnLst>
                  <a:rect l="0" t="0" r="r" b="b"/>
                  <a:pathLst>
                    <a:path w="396" h="398">
                      <a:moveTo>
                        <a:pt x="309" y="4"/>
                      </a:moveTo>
                      <a:lnTo>
                        <a:pt x="302" y="67"/>
                      </a:lnTo>
                      <a:lnTo>
                        <a:pt x="238" y="98"/>
                      </a:lnTo>
                      <a:lnTo>
                        <a:pt x="191" y="162"/>
                      </a:lnTo>
                      <a:lnTo>
                        <a:pt x="76" y="214"/>
                      </a:lnTo>
                      <a:lnTo>
                        <a:pt x="0" y="284"/>
                      </a:lnTo>
                      <a:lnTo>
                        <a:pt x="17" y="332"/>
                      </a:lnTo>
                      <a:lnTo>
                        <a:pt x="84" y="398"/>
                      </a:lnTo>
                      <a:lnTo>
                        <a:pt x="171" y="324"/>
                      </a:lnTo>
                      <a:lnTo>
                        <a:pt x="199" y="257"/>
                      </a:lnTo>
                      <a:lnTo>
                        <a:pt x="261" y="209"/>
                      </a:lnTo>
                      <a:lnTo>
                        <a:pt x="298" y="209"/>
                      </a:lnTo>
                      <a:lnTo>
                        <a:pt x="317" y="154"/>
                      </a:lnTo>
                      <a:lnTo>
                        <a:pt x="357" y="107"/>
                      </a:lnTo>
                      <a:lnTo>
                        <a:pt x="396" y="67"/>
                      </a:lnTo>
                      <a:lnTo>
                        <a:pt x="381" y="15"/>
                      </a:lnTo>
                      <a:lnTo>
                        <a:pt x="357" y="43"/>
                      </a:lnTo>
                      <a:lnTo>
                        <a:pt x="353" y="0"/>
                      </a:lnTo>
                      <a:lnTo>
                        <a:pt x="309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5" name="Freeform 74"/>
                <p:cNvSpPr>
                  <a:spLocks/>
                </p:cNvSpPr>
                <p:nvPr/>
              </p:nvSpPr>
              <p:spPr bwMode="auto">
                <a:xfrm>
                  <a:off x="4643" y="1922"/>
                  <a:ext cx="73" cy="93"/>
                </a:xfrm>
                <a:custGeom>
                  <a:avLst/>
                  <a:gdLst/>
                  <a:ahLst/>
                  <a:cxnLst>
                    <a:cxn ang="0">
                      <a:pos x="35" y="22"/>
                    </a:cxn>
                    <a:cxn ang="0">
                      <a:pos x="47" y="83"/>
                    </a:cxn>
                    <a:cxn ang="0">
                      <a:pos x="51" y="134"/>
                    </a:cxn>
                    <a:cxn ang="0">
                      <a:pos x="23" y="184"/>
                    </a:cxn>
                    <a:cxn ang="0">
                      <a:pos x="0" y="228"/>
                    </a:cxn>
                    <a:cxn ang="0">
                      <a:pos x="27" y="252"/>
                    </a:cxn>
                    <a:cxn ang="0">
                      <a:pos x="79" y="232"/>
                    </a:cxn>
                    <a:cxn ang="0">
                      <a:pos x="130" y="245"/>
                    </a:cxn>
                    <a:cxn ang="0">
                      <a:pos x="130" y="245"/>
                    </a:cxn>
                    <a:cxn ang="0">
                      <a:pos x="141" y="265"/>
                    </a:cxn>
                    <a:cxn ang="0">
                      <a:pos x="150" y="276"/>
                    </a:cxn>
                    <a:cxn ang="0">
                      <a:pos x="153" y="277"/>
                    </a:cxn>
                    <a:cxn ang="0">
                      <a:pos x="154" y="277"/>
                    </a:cxn>
                    <a:cxn ang="0">
                      <a:pos x="154" y="276"/>
                    </a:cxn>
                    <a:cxn ang="0">
                      <a:pos x="154" y="276"/>
                    </a:cxn>
                    <a:cxn ang="0">
                      <a:pos x="155" y="270"/>
                    </a:cxn>
                    <a:cxn ang="0">
                      <a:pos x="159" y="261"/>
                    </a:cxn>
                    <a:cxn ang="0">
                      <a:pos x="169" y="238"/>
                    </a:cxn>
                    <a:cxn ang="0">
                      <a:pos x="185" y="208"/>
                    </a:cxn>
                    <a:cxn ang="0">
                      <a:pos x="217" y="193"/>
                    </a:cxn>
                    <a:cxn ang="0">
                      <a:pos x="209" y="134"/>
                    </a:cxn>
                    <a:cxn ang="0">
                      <a:pos x="161" y="118"/>
                    </a:cxn>
                    <a:cxn ang="0">
                      <a:pos x="95" y="94"/>
                    </a:cxn>
                    <a:cxn ang="0">
                      <a:pos x="75" y="42"/>
                    </a:cxn>
                    <a:cxn ang="0">
                      <a:pos x="55" y="0"/>
                    </a:cxn>
                    <a:cxn ang="0">
                      <a:pos x="35" y="22"/>
                    </a:cxn>
                  </a:cxnLst>
                  <a:rect l="0" t="0" r="r" b="b"/>
                  <a:pathLst>
                    <a:path w="217" h="277">
                      <a:moveTo>
                        <a:pt x="35" y="22"/>
                      </a:moveTo>
                      <a:lnTo>
                        <a:pt x="47" y="83"/>
                      </a:lnTo>
                      <a:lnTo>
                        <a:pt x="51" y="134"/>
                      </a:lnTo>
                      <a:lnTo>
                        <a:pt x="23" y="184"/>
                      </a:lnTo>
                      <a:lnTo>
                        <a:pt x="0" y="228"/>
                      </a:lnTo>
                      <a:lnTo>
                        <a:pt x="27" y="252"/>
                      </a:lnTo>
                      <a:lnTo>
                        <a:pt x="79" y="232"/>
                      </a:lnTo>
                      <a:lnTo>
                        <a:pt x="130" y="245"/>
                      </a:lnTo>
                      <a:lnTo>
                        <a:pt x="130" y="245"/>
                      </a:lnTo>
                      <a:lnTo>
                        <a:pt x="141" y="265"/>
                      </a:lnTo>
                      <a:lnTo>
                        <a:pt x="150" y="276"/>
                      </a:lnTo>
                      <a:lnTo>
                        <a:pt x="153" y="277"/>
                      </a:lnTo>
                      <a:lnTo>
                        <a:pt x="154" y="277"/>
                      </a:lnTo>
                      <a:lnTo>
                        <a:pt x="154" y="276"/>
                      </a:lnTo>
                      <a:lnTo>
                        <a:pt x="154" y="276"/>
                      </a:lnTo>
                      <a:lnTo>
                        <a:pt x="155" y="270"/>
                      </a:lnTo>
                      <a:lnTo>
                        <a:pt x="159" y="261"/>
                      </a:lnTo>
                      <a:lnTo>
                        <a:pt x="169" y="238"/>
                      </a:lnTo>
                      <a:lnTo>
                        <a:pt x="185" y="208"/>
                      </a:lnTo>
                      <a:lnTo>
                        <a:pt x="217" y="193"/>
                      </a:lnTo>
                      <a:lnTo>
                        <a:pt x="209" y="134"/>
                      </a:lnTo>
                      <a:lnTo>
                        <a:pt x="161" y="118"/>
                      </a:lnTo>
                      <a:lnTo>
                        <a:pt x="95" y="94"/>
                      </a:lnTo>
                      <a:lnTo>
                        <a:pt x="75" y="42"/>
                      </a:lnTo>
                      <a:lnTo>
                        <a:pt x="55" y="0"/>
                      </a:lnTo>
                      <a:lnTo>
                        <a:pt x="35" y="2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6" name="Freeform 75"/>
                <p:cNvSpPr>
                  <a:spLocks/>
                </p:cNvSpPr>
                <p:nvPr/>
              </p:nvSpPr>
              <p:spPr bwMode="auto">
                <a:xfrm>
                  <a:off x="4556" y="2024"/>
                  <a:ext cx="142" cy="149"/>
                </a:xfrm>
                <a:custGeom>
                  <a:avLst/>
                  <a:gdLst/>
                  <a:ahLst/>
                  <a:cxnLst>
                    <a:cxn ang="0">
                      <a:pos x="317" y="0"/>
                    </a:cxn>
                    <a:cxn ang="0">
                      <a:pos x="361" y="0"/>
                    </a:cxn>
                    <a:cxn ang="0">
                      <a:pos x="376" y="75"/>
                    </a:cxn>
                    <a:cxn ang="0">
                      <a:pos x="392" y="106"/>
                    </a:cxn>
                    <a:cxn ang="0">
                      <a:pos x="427" y="141"/>
                    </a:cxn>
                    <a:cxn ang="0">
                      <a:pos x="372" y="189"/>
                    </a:cxn>
                    <a:cxn ang="0">
                      <a:pos x="396" y="272"/>
                    </a:cxn>
                    <a:cxn ang="0">
                      <a:pos x="385" y="324"/>
                    </a:cxn>
                    <a:cxn ang="0">
                      <a:pos x="361" y="351"/>
                    </a:cxn>
                    <a:cxn ang="0">
                      <a:pos x="337" y="359"/>
                    </a:cxn>
                    <a:cxn ang="0">
                      <a:pos x="321" y="399"/>
                    </a:cxn>
                    <a:cxn ang="0">
                      <a:pos x="289" y="362"/>
                    </a:cxn>
                    <a:cxn ang="0">
                      <a:pos x="274" y="383"/>
                    </a:cxn>
                    <a:cxn ang="0">
                      <a:pos x="214" y="386"/>
                    </a:cxn>
                    <a:cxn ang="0">
                      <a:pos x="203" y="359"/>
                    </a:cxn>
                    <a:cxn ang="0">
                      <a:pos x="179" y="367"/>
                    </a:cxn>
                    <a:cxn ang="0">
                      <a:pos x="179" y="438"/>
                    </a:cxn>
                    <a:cxn ang="0">
                      <a:pos x="147" y="419"/>
                    </a:cxn>
                    <a:cxn ang="0">
                      <a:pos x="127" y="390"/>
                    </a:cxn>
                    <a:cxn ang="0">
                      <a:pos x="116" y="438"/>
                    </a:cxn>
                    <a:cxn ang="0">
                      <a:pos x="88" y="447"/>
                    </a:cxn>
                    <a:cxn ang="0">
                      <a:pos x="61" y="410"/>
                    </a:cxn>
                    <a:cxn ang="0">
                      <a:pos x="24" y="406"/>
                    </a:cxn>
                    <a:cxn ang="0">
                      <a:pos x="0" y="386"/>
                    </a:cxn>
                    <a:cxn ang="0">
                      <a:pos x="37" y="351"/>
                    </a:cxn>
                    <a:cxn ang="0">
                      <a:pos x="76" y="327"/>
                    </a:cxn>
                    <a:cxn ang="0">
                      <a:pos x="103" y="303"/>
                    </a:cxn>
                    <a:cxn ang="0">
                      <a:pos x="175" y="312"/>
                    </a:cxn>
                    <a:cxn ang="0">
                      <a:pos x="179" y="265"/>
                    </a:cxn>
                    <a:cxn ang="0">
                      <a:pos x="195" y="224"/>
                    </a:cxn>
                    <a:cxn ang="0">
                      <a:pos x="218" y="237"/>
                    </a:cxn>
                    <a:cxn ang="0">
                      <a:pos x="282" y="228"/>
                    </a:cxn>
                    <a:cxn ang="0">
                      <a:pos x="289" y="193"/>
                    </a:cxn>
                    <a:cxn ang="0">
                      <a:pos x="289" y="138"/>
                    </a:cxn>
                    <a:cxn ang="0">
                      <a:pos x="309" y="106"/>
                    </a:cxn>
                    <a:cxn ang="0">
                      <a:pos x="293" y="31"/>
                    </a:cxn>
                    <a:cxn ang="0">
                      <a:pos x="317" y="0"/>
                    </a:cxn>
                  </a:cxnLst>
                  <a:rect l="0" t="0" r="r" b="b"/>
                  <a:pathLst>
                    <a:path w="427" h="447">
                      <a:moveTo>
                        <a:pt x="317" y="0"/>
                      </a:moveTo>
                      <a:lnTo>
                        <a:pt x="361" y="0"/>
                      </a:lnTo>
                      <a:lnTo>
                        <a:pt x="376" y="75"/>
                      </a:lnTo>
                      <a:lnTo>
                        <a:pt x="392" y="106"/>
                      </a:lnTo>
                      <a:lnTo>
                        <a:pt x="427" y="141"/>
                      </a:lnTo>
                      <a:lnTo>
                        <a:pt x="372" y="189"/>
                      </a:lnTo>
                      <a:lnTo>
                        <a:pt x="396" y="272"/>
                      </a:lnTo>
                      <a:lnTo>
                        <a:pt x="385" y="324"/>
                      </a:lnTo>
                      <a:lnTo>
                        <a:pt x="361" y="351"/>
                      </a:lnTo>
                      <a:lnTo>
                        <a:pt x="337" y="359"/>
                      </a:lnTo>
                      <a:lnTo>
                        <a:pt x="321" y="399"/>
                      </a:lnTo>
                      <a:lnTo>
                        <a:pt x="289" y="362"/>
                      </a:lnTo>
                      <a:lnTo>
                        <a:pt x="274" y="383"/>
                      </a:lnTo>
                      <a:lnTo>
                        <a:pt x="214" y="386"/>
                      </a:lnTo>
                      <a:lnTo>
                        <a:pt x="203" y="359"/>
                      </a:lnTo>
                      <a:lnTo>
                        <a:pt x="179" y="367"/>
                      </a:lnTo>
                      <a:lnTo>
                        <a:pt x="179" y="438"/>
                      </a:lnTo>
                      <a:lnTo>
                        <a:pt x="147" y="419"/>
                      </a:lnTo>
                      <a:lnTo>
                        <a:pt x="127" y="390"/>
                      </a:lnTo>
                      <a:lnTo>
                        <a:pt x="116" y="438"/>
                      </a:lnTo>
                      <a:lnTo>
                        <a:pt x="88" y="447"/>
                      </a:lnTo>
                      <a:lnTo>
                        <a:pt x="61" y="410"/>
                      </a:lnTo>
                      <a:lnTo>
                        <a:pt x="24" y="406"/>
                      </a:lnTo>
                      <a:lnTo>
                        <a:pt x="0" y="386"/>
                      </a:lnTo>
                      <a:lnTo>
                        <a:pt x="37" y="351"/>
                      </a:lnTo>
                      <a:lnTo>
                        <a:pt x="76" y="327"/>
                      </a:lnTo>
                      <a:lnTo>
                        <a:pt x="103" y="303"/>
                      </a:lnTo>
                      <a:lnTo>
                        <a:pt x="175" y="312"/>
                      </a:lnTo>
                      <a:lnTo>
                        <a:pt x="179" y="265"/>
                      </a:lnTo>
                      <a:lnTo>
                        <a:pt x="195" y="224"/>
                      </a:lnTo>
                      <a:lnTo>
                        <a:pt x="218" y="237"/>
                      </a:lnTo>
                      <a:lnTo>
                        <a:pt x="282" y="228"/>
                      </a:lnTo>
                      <a:lnTo>
                        <a:pt x="289" y="193"/>
                      </a:lnTo>
                      <a:lnTo>
                        <a:pt x="289" y="138"/>
                      </a:lnTo>
                      <a:lnTo>
                        <a:pt x="309" y="106"/>
                      </a:lnTo>
                      <a:lnTo>
                        <a:pt x="293" y="31"/>
                      </a:lnTo>
                      <a:lnTo>
                        <a:pt x="31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7" name="Freeform 76"/>
                <p:cNvSpPr>
                  <a:spLocks/>
                </p:cNvSpPr>
                <p:nvPr/>
              </p:nvSpPr>
              <p:spPr bwMode="auto">
                <a:xfrm>
                  <a:off x="4571" y="2179"/>
                  <a:ext cx="17" cy="16"/>
                </a:xfrm>
                <a:custGeom>
                  <a:avLst/>
                  <a:gdLst/>
                  <a:ahLst/>
                  <a:cxnLst>
                    <a:cxn ang="0">
                      <a:pos x="4" y="17"/>
                    </a:cxn>
                    <a:cxn ang="0">
                      <a:pos x="0" y="48"/>
                    </a:cxn>
                    <a:cxn ang="0">
                      <a:pos x="28" y="48"/>
                    </a:cxn>
                    <a:cxn ang="0">
                      <a:pos x="52" y="17"/>
                    </a:cxn>
                    <a:cxn ang="0">
                      <a:pos x="24" y="0"/>
                    </a:cxn>
                    <a:cxn ang="0">
                      <a:pos x="4" y="4"/>
                    </a:cxn>
                    <a:cxn ang="0">
                      <a:pos x="4" y="17"/>
                    </a:cxn>
                  </a:cxnLst>
                  <a:rect l="0" t="0" r="r" b="b"/>
                  <a:pathLst>
                    <a:path w="52" h="48">
                      <a:moveTo>
                        <a:pt x="4" y="17"/>
                      </a:moveTo>
                      <a:lnTo>
                        <a:pt x="0" y="48"/>
                      </a:lnTo>
                      <a:lnTo>
                        <a:pt x="28" y="48"/>
                      </a:lnTo>
                      <a:lnTo>
                        <a:pt x="52" y="17"/>
                      </a:lnTo>
                      <a:lnTo>
                        <a:pt x="24" y="0"/>
                      </a:lnTo>
                      <a:lnTo>
                        <a:pt x="4" y="4"/>
                      </a:lnTo>
                      <a:lnTo>
                        <a:pt x="4" y="17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8" name="Freeform 77"/>
                <p:cNvSpPr>
                  <a:spLocks/>
                </p:cNvSpPr>
                <p:nvPr/>
              </p:nvSpPr>
              <p:spPr bwMode="auto">
                <a:xfrm>
                  <a:off x="4571" y="2179"/>
                  <a:ext cx="17" cy="16"/>
                </a:xfrm>
                <a:custGeom>
                  <a:avLst/>
                  <a:gdLst/>
                  <a:ahLst/>
                  <a:cxnLst>
                    <a:cxn ang="0">
                      <a:pos x="4" y="17"/>
                    </a:cxn>
                    <a:cxn ang="0">
                      <a:pos x="0" y="48"/>
                    </a:cxn>
                    <a:cxn ang="0">
                      <a:pos x="28" y="48"/>
                    </a:cxn>
                    <a:cxn ang="0">
                      <a:pos x="52" y="17"/>
                    </a:cxn>
                    <a:cxn ang="0">
                      <a:pos x="24" y="0"/>
                    </a:cxn>
                    <a:cxn ang="0">
                      <a:pos x="4" y="4"/>
                    </a:cxn>
                  </a:cxnLst>
                  <a:rect l="0" t="0" r="r" b="b"/>
                  <a:pathLst>
                    <a:path w="52" h="48">
                      <a:moveTo>
                        <a:pt x="4" y="17"/>
                      </a:moveTo>
                      <a:lnTo>
                        <a:pt x="0" y="48"/>
                      </a:lnTo>
                      <a:lnTo>
                        <a:pt x="28" y="48"/>
                      </a:lnTo>
                      <a:lnTo>
                        <a:pt x="52" y="17"/>
                      </a:lnTo>
                      <a:lnTo>
                        <a:pt x="24" y="0"/>
                      </a:lnTo>
                      <a:lnTo>
                        <a:pt x="4" y="4"/>
                      </a:lnTo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9" name="Freeform 78"/>
                <p:cNvSpPr>
                  <a:spLocks/>
                </p:cNvSpPr>
                <p:nvPr/>
              </p:nvSpPr>
              <p:spPr bwMode="auto">
                <a:xfrm>
                  <a:off x="4522" y="2166"/>
                  <a:ext cx="36" cy="55"/>
                </a:xfrm>
                <a:custGeom>
                  <a:avLst/>
                  <a:gdLst/>
                  <a:ahLst/>
                  <a:cxnLst>
                    <a:cxn ang="0">
                      <a:pos x="46" y="16"/>
                    </a:cxn>
                    <a:cxn ang="0">
                      <a:pos x="27" y="48"/>
                    </a:cxn>
                    <a:cxn ang="0">
                      <a:pos x="0" y="63"/>
                    </a:cxn>
                    <a:cxn ang="0">
                      <a:pos x="22" y="111"/>
                    </a:cxn>
                    <a:cxn ang="0">
                      <a:pos x="46" y="87"/>
                    </a:cxn>
                    <a:cxn ang="0">
                      <a:pos x="66" y="95"/>
                    </a:cxn>
                    <a:cxn ang="0">
                      <a:pos x="59" y="127"/>
                    </a:cxn>
                    <a:cxn ang="0">
                      <a:pos x="78" y="166"/>
                    </a:cxn>
                    <a:cxn ang="0">
                      <a:pos x="106" y="146"/>
                    </a:cxn>
                    <a:cxn ang="0">
                      <a:pos x="106" y="98"/>
                    </a:cxn>
                    <a:cxn ang="0">
                      <a:pos x="98" y="24"/>
                    </a:cxn>
                    <a:cxn ang="0">
                      <a:pos x="83" y="0"/>
                    </a:cxn>
                    <a:cxn ang="0">
                      <a:pos x="46" y="16"/>
                    </a:cxn>
                  </a:cxnLst>
                  <a:rect l="0" t="0" r="r" b="b"/>
                  <a:pathLst>
                    <a:path w="106" h="166">
                      <a:moveTo>
                        <a:pt x="46" y="16"/>
                      </a:moveTo>
                      <a:lnTo>
                        <a:pt x="27" y="48"/>
                      </a:lnTo>
                      <a:lnTo>
                        <a:pt x="0" y="63"/>
                      </a:lnTo>
                      <a:lnTo>
                        <a:pt x="22" y="111"/>
                      </a:lnTo>
                      <a:lnTo>
                        <a:pt x="46" y="87"/>
                      </a:lnTo>
                      <a:lnTo>
                        <a:pt x="66" y="95"/>
                      </a:lnTo>
                      <a:lnTo>
                        <a:pt x="59" y="127"/>
                      </a:lnTo>
                      <a:lnTo>
                        <a:pt x="78" y="166"/>
                      </a:lnTo>
                      <a:lnTo>
                        <a:pt x="106" y="146"/>
                      </a:lnTo>
                      <a:lnTo>
                        <a:pt x="106" y="98"/>
                      </a:lnTo>
                      <a:lnTo>
                        <a:pt x="98" y="24"/>
                      </a:lnTo>
                      <a:lnTo>
                        <a:pt x="83" y="0"/>
                      </a:lnTo>
                      <a:lnTo>
                        <a:pt x="46" y="1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0" name="Freeform 79"/>
                <p:cNvSpPr>
                  <a:spLocks/>
                </p:cNvSpPr>
                <p:nvPr/>
              </p:nvSpPr>
              <p:spPr bwMode="auto">
                <a:xfrm>
                  <a:off x="5078" y="3131"/>
                  <a:ext cx="38" cy="31"/>
                </a:xfrm>
                <a:custGeom>
                  <a:avLst/>
                  <a:gdLst/>
                  <a:ahLst/>
                  <a:cxnLst>
                    <a:cxn ang="0">
                      <a:pos x="35" y="0"/>
                    </a:cxn>
                    <a:cxn ang="0">
                      <a:pos x="0" y="17"/>
                    </a:cxn>
                    <a:cxn ang="0">
                      <a:pos x="24" y="44"/>
                    </a:cxn>
                    <a:cxn ang="0">
                      <a:pos x="59" y="72"/>
                    </a:cxn>
                    <a:cxn ang="0">
                      <a:pos x="103" y="91"/>
                    </a:cxn>
                    <a:cxn ang="0">
                      <a:pos x="114" y="63"/>
                    </a:cxn>
                    <a:cxn ang="0">
                      <a:pos x="83" y="17"/>
                    </a:cxn>
                    <a:cxn ang="0">
                      <a:pos x="35" y="0"/>
                    </a:cxn>
                  </a:cxnLst>
                  <a:rect l="0" t="0" r="r" b="b"/>
                  <a:pathLst>
                    <a:path w="114" h="91">
                      <a:moveTo>
                        <a:pt x="35" y="0"/>
                      </a:moveTo>
                      <a:lnTo>
                        <a:pt x="0" y="17"/>
                      </a:lnTo>
                      <a:lnTo>
                        <a:pt x="24" y="44"/>
                      </a:lnTo>
                      <a:lnTo>
                        <a:pt x="59" y="72"/>
                      </a:lnTo>
                      <a:lnTo>
                        <a:pt x="103" y="91"/>
                      </a:lnTo>
                      <a:lnTo>
                        <a:pt x="114" y="63"/>
                      </a:lnTo>
                      <a:lnTo>
                        <a:pt x="83" y="17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1" name="Freeform 80"/>
                <p:cNvSpPr>
                  <a:spLocks/>
                </p:cNvSpPr>
                <p:nvPr/>
              </p:nvSpPr>
              <p:spPr bwMode="auto">
                <a:xfrm>
                  <a:off x="2739" y="1101"/>
                  <a:ext cx="173" cy="103"/>
                </a:xfrm>
                <a:custGeom>
                  <a:avLst/>
                  <a:gdLst/>
                  <a:ahLst/>
                  <a:cxnLst>
                    <a:cxn ang="0">
                      <a:pos x="204" y="8"/>
                    </a:cxn>
                    <a:cxn ang="0">
                      <a:pos x="189" y="71"/>
                    </a:cxn>
                    <a:cxn ang="0">
                      <a:pos x="134" y="32"/>
                    </a:cxn>
                    <a:cxn ang="0">
                      <a:pos x="86" y="63"/>
                    </a:cxn>
                    <a:cxn ang="0">
                      <a:pos x="63" y="8"/>
                    </a:cxn>
                    <a:cxn ang="0">
                      <a:pos x="0" y="56"/>
                    </a:cxn>
                    <a:cxn ang="0">
                      <a:pos x="15" y="87"/>
                    </a:cxn>
                    <a:cxn ang="0">
                      <a:pos x="24" y="142"/>
                    </a:cxn>
                    <a:cxn ang="0">
                      <a:pos x="94" y="150"/>
                    </a:cxn>
                    <a:cxn ang="0">
                      <a:pos x="134" y="111"/>
                    </a:cxn>
                    <a:cxn ang="0">
                      <a:pos x="166" y="118"/>
                    </a:cxn>
                    <a:cxn ang="0">
                      <a:pos x="149" y="166"/>
                    </a:cxn>
                    <a:cxn ang="0">
                      <a:pos x="142" y="205"/>
                    </a:cxn>
                    <a:cxn ang="0">
                      <a:pos x="182" y="236"/>
                    </a:cxn>
                    <a:cxn ang="0">
                      <a:pos x="213" y="293"/>
                    </a:cxn>
                    <a:cxn ang="0">
                      <a:pos x="261" y="308"/>
                    </a:cxn>
                    <a:cxn ang="0">
                      <a:pos x="276" y="229"/>
                    </a:cxn>
                    <a:cxn ang="0">
                      <a:pos x="339" y="159"/>
                    </a:cxn>
                    <a:cxn ang="0">
                      <a:pos x="379" y="181"/>
                    </a:cxn>
                    <a:cxn ang="0">
                      <a:pos x="379" y="236"/>
                    </a:cxn>
                    <a:cxn ang="0">
                      <a:pos x="458" y="229"/>
                    </a:cxn>
                    <a:cxn ang="0">
                      <a:pos x="489" y="245"/>
                    </a:cxn>
                    <a:cxn ang="0">
                      <a:pos x="521" y="190"/>
                    </a:cxn>
                    <a:cxn ang="0">
                      <a:pos x="339" y="94"/>
                    </a:cxn>
                    <a:cxn ang="0">
                      <a:pos x="284" y="0"/>
                    </a:cxn>
                    <a:cxn ang="0">
                      <a:pos x="204" y="8"/>
                    </a:cxn>
                  </a:cxnLst>
                  <a:rect l="0" t="0" r="r" b="b"/>
                  <a:pathLst>
                    <a:path w="521" h="308">
                      <a:moveTo>
                        <a:pt x="204" y="8"/>
                      </a:moveTo>
                      <a:lnTo>
                        <a:pt x="189" y="71"/>
                      </a:lnTo>
                      <a:lnTo>
                        <a:pt x="134" y="32"/>
                      </a:lnTo>
                      <a:lnTo>
                        <a:pt x="86" y="63"/>
                      </a:lnTo>
                      <a:lnTo>
                        <a:pt x="63" y="8"/>
                      </a:lnTo>
                      <a:lnTo>
                        <a:pt x="0" y="56"/>
                      </a:lnTo>
                      <a:lnTo>
                        <a:pt x="15" y="87"/>
                      </a:lnTo>
                      <a:lnTo>
                        <a:pt x="24" y="142"/>
                      </a:lnTo>
                      <a:lnTo>
                        <a:pt x="94" y="150"/>
                      </a:lnTo>
                      <a:lnTo>
                        <a:pt x="134" y="111"/>
                      </a:lnTo>
                      <a:lnTo>
                        <a:pt x="166" y="118"/>
                      </a:lnTo>
                      <a:lnTo>
                        <a:pt x="149" y="166"/>
                      </a:lnTo>
                      <a:lnTo>
                        <a:pt x="142" y="205"/>
                      </a:lnTo>
                      <a:lnTo>
                        <a:pt x="182" y="236"/>
                      </a:lnTo>
                      <a:lnTo>
                        <a:pt x="213" y="293"/>
                      </a:lnTo>
                      <a:lnTo>
                        <a:pt x="261" y="308"/>
                      </a:lnTo>
                      <a:lnTo>
                        <a:pt x="276" y="229"/>
                      </a:lnTo>
                      <a:lnTo>
                        <a:pt x="339" y="159"/>
                      </a:lnTo>
                      <a:lnTo>
                        <a:pt x="379" y="181"/>
                      </a:lnTo>
                      <a:lnTo>
                        <a:pt x="379" y="236"/>
                      </a:lnTo>
                      <a:lnTo>
                        <a:pt x="458" y="229"/>
                      </a:lnTo>
                      <a:lnTo>
                        <a:pt x="489" y="245"/>
                      </a:lnTo>
                      <a:lnTo>
                        <a:pt x="521" y="190"/>
                      </a:lnTo>
                      <a:lnTo>
                        <a:pt x="339" y="94"/>
                      </a:lnTo>
                      <a:lnTo>
                        <a:pt x="284" y="0"/>
                      </a:lnTo>
                      <a:lnTo>
                        <a:pt x="204" y="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2" name="Freeform 81"/>
                <p:cNvSpPr>
                  <a:spLocks/>
                </p:cNvSpPr>
                <p:nvPr/>
              </p:nvSpPr>
              <p:spPr bwMode="auto">
                <a:xfrm>
                  <a:off x="2855" y="1088"/>
                  <a:ext cx="97" cy="40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15" y="87"/>
                    </a:cxn>
                    <a:cxn ang="0">
                      <a:pos x="134" y="119"/>
                    </a:cxn>
                    <a:cxn ang="0">
                      <a:pos x="221" y="87"/>
                    </a:cxn>
                    <a:cxn ang="0">
                      <a:pos x="292" y="16"/>
                    </a:cxn>
                    <a:cxn ang="0">
                      <a:pos x="165" y="16"/>
                    </a:cxn>
                    <a:cxn ang="0">
                      <a:pos x="94" y="0"/>
                    </a:cxn>
                    <a:cxn ang="0">
                      <a:pos x="0" y="8"/>
                    </a:cxn>
                  </a:cxnLst>
                  <a:rect l="0" t="0" r="r" b="b"/>
                  <a:pathLst>
                    <a:path w="292" h="119">
                      <a:moveTo>
                        <a:pt x="0" y="8"/>
                      </a:moveTo>
                      <a:lnTo>
                        <a:pt x="15" y="87"/>
                      </a:lnTo>
                      <a:lnTo>
                        <a:pt x="134" y="119"/>
                      </a:lnTo>
                      <a:lnTo>
                        <a:pt x="221" y="87"/>
                      </a:lnTo>
                      <a:lnTo>
                        <a:pt x="292" y="16"/>
                      </a:lnTo>
                      <a:lnTo>
                        <a:pt x="165" y="16"/>
                      </a:lnTo>
                      <a:lnTo>
                        <a:pt x="94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6" name="Freeform 85"/>
                <p:cNvSpPr>
                  <a:spLocks/>
                </p:cNvSpPr>
                <p:nvPr/>
              </p:nvSpPr>
              <p:spPr bwMode="auto">
                <a:xfrm>
                  <a:off x="1639" y="3779"/>
                  <a:ext cx="36" cy="38"/>
                </a:xfrm>
                <a:custGeom>
                  <a:avLst/>
                  <a:gdLst/>
                  <a:ahLst/>
                  <a:cxnLst>
                    <a:cxn ang="0">
                      <a:pos x="98" y="13"/>
                    </a:cxn>
                    <a:cxn ang="0">
                      <a:pos x="67" y="114"/>
                    </a:cxn>
                    <a:cxn ang="0">
                      <a:pos x="0" y="74"/>
                    </a:cxn>
                    <a:cxn ang="0">
                      <a:pos x="16" y="18"/>
                    </a:cxn>
                    <a:cxn ang="0">
                      <a:pos x="47" y="0"/>
                    </a:cxn>
                    <a:cxn ang="0">
                      <a:pos x="106" y="15"/>
                    </a:cxn>
                    <a:cxn ang="0">
                      <a:pos x="98" y="13"/>
                    </a:cxn>
                  </a:cxnLst>
                  <a:rect l="0" t="0" r="r" b="b"/>
                  <a:pathLst>
                    <a:path w="106" h="114">
                      <a:moveTo>
                        <a:pt x="98" y="13"/>
                      </a:moveTo>
                      <a:lnTo>
                        <a:pt x="67" y="114"/>
                      </a:lnTo>
                      <a:lnTo>
                        <a:pt x="0" y="74"/>
                      </a:lnTo>
                      <a:lnTo>
                        <a:pt x="16" y="18"/>
                      </a:lnTo>
                      <a:lnTo>
                        <a:pt x="47" y="0"/>
                      </a:lnTo>
                      <a:lnTo>
                        <a:pt x="106" y="15"/>
                      </a:lnTo>
                      <a:lnTo>
                        <a:pt x="98" y="13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1" name="Freeform 90"/>
                <p:cNvSpPr>
                  <a:spLocks/>
                </p:cNvSpPr>
                <p:nvPr/>
              </p:nvSpPr>
              <p:spPr bwMode="auto">
                <a:xfrm>
                  <a:off x="1753" y="3725"/>
                  <a:ext cx="57" cy="38"/>
                </a:xfrm>
                <a:custGeom>
                  <a:avLst/>
                  <a:gdLst/>
                  <a:ahLst/>
                  <a:cxnLst>
                    <a:cxn ang="0">
                      <a:pos x="52" y="28"/>
                    </a:cxn>
                    <a:cxn ang="0">
                      <a:pos x="4" y="35"/>
                    </a:cxn>
                    <a:cxn ang="0">
                      <a:pos x="0" y="79"/>
                    </a:cxn>
                    <a:cxn ang="0">
                      <a:pos x="8" y="114"/>
                    </a:cxn>
                    <a:cxn ang="0">
                      <a:pos x="44" y="79"/>
                    </a:cxn>
                    <a:cxn ang="0">
                      <a:pos x="68" y="94"/>
                    </a:cxn>
                    <a:cxn ang="0">
                      <a:pos x="131" y="75"/>
                    </a:cxn>
                    <a:cxn ang="0">
                      <a:pos x="170" y="55"/>
                    </a:cxn>
                    <a:cxn ang="0">
                      <a:pos x="123" y="28"/>
                    </a:cxn>
                    <a:cxn ang="0">
                      <a:pos x="96" y="0"/>
                    </a:cxn>
                    <a:cxn ang="0">
                      <a:pos x="92" y="31"/>
                    </a:cxn>
                    <a:cxn ang="0">
                      <a:pos x="52" y="28"/>
                    </a:cxn>
                  </a:cxnLst>
                  <a:rect l="0" t="0" r="r" b="b"/>
                  <a:pathLst>
                    <a:path w="170" h="114">
                      <a:moveTo>
                        <a:pt x="52" y="28"/>
                      </a:moveTo>
                      <a:lnTo>
                        <a:pt x="4" y="35"/>
                      </a:lnTo>
                      <a:lnTo>
                        <a:pt x="0" y="79"/>
                      </a:lnTo>
                      <a:lnTo>
                        <a:pt x="8" y="114"/>
                      </a:lnTo>
                      <a:lnTo>
                        <a:pt x="44" y="79"/>
                      </a:lnTo>
                      <a:lnTo>
                        <a:pt x="68" y="94"/>
                      </a:lnTo>
                      <a:lnTo>
                        <a:pt x="131" y="75"/>
                      </a:lnTo>
                      <a:lnTo>
                        <a:pt x="170" y="55"/>
                      </a:lnTo>
                      <a:lnTo>
                        <a:pt x="123" y="28"/>
                      </a:lnTo>
                      <a:lnTo>
                        <a:pt x="96" y="0"/>
                      </a:lnTo>
                      <a:lnTo>
                        <a:pt x="92" y="31"/>
                      </a:lnTo>
                      <a:lnTo>
                        <a:pt x="52" y="2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2" name="Freeform 91"/>
                <p:cNvSpPr>
                  <a:spLocks/>
                </p:cNvSpPr>
                <p:nvPr/>
              </p:nvSpPr>
              <p:spPr bwMode="auto">
                <a:xfrm>
                  <a:off x="1883" y="1391"/>
                  <a:ext cx="37" cy="18"/>
                </a:xfrm>
                <a:custGeom>
                  <a:avLst/>
                  <a:gdLst/>
                  <a:ahLst/>
                  <a:cxnLst>
                    <a:cxn ang="0">
                      <a:pos x="32" y="0"/>
                    </a:cxn>
                    <a:cxn ang="0">
                      <a:pos x="0" y="55"/>
                    </a:cxn>
                    <a:cxn ang="0">
                      <a:pos x="56" y="55"/>
                    </a:cxn>
                    <a:cxn ang="0">
                      <a:pos x="111" y="31"/>
                    </a:cxn>
                    <a:cxn ang="0">
                      <a:pos x="32" y="0"/>
                    </a:cxn>
                  </a:cxnLst>
                  <a:rect l="0" t="0" r="r" b="b"/>
                  <a:pathLst>
                    <a:path w="111" h="55">
                      <a:moveTo>
                        <a:pt x="32" y="0"/>
                      </a:moveTo>
                      <a:lnTo>
                        <a:pt x="0" y="55"/>
                      </a:lnTo>
                      <a:lnTo>
                        <a:pt x="56" y="55"/>
                      </a:lnTo>
                      <a:lnTo>
                        <a:pt x="111" y="3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6" name="Freeform 95"/>
                <p:cNvSpPr>
                  <a:spLocks/>
                </p:cNvSpPr>
                <p:nvPr/>
              </p:nvSpPr>
              <p:spPr bwMode="auto">
                <a:xfrm>
                  <a:off x="459" y="1696"/>
                  <a:ext cx="30" cy="30"/>
                </a:xfrm>
                <a:custGeom>
                  <a:avLst/>
                  <a:gdLst/>
                  <a:ahLst/>
                  <a:cxnLst>
                    <a:cxn ang="0">
                      <a:pos x="28" y="27"/>
                    </a:cxn>
                    <a:cxn ang="0">
                      <a:pos x="44" y="0"/>
                    </a:cxn>
                    <a:cxn ang="0">
                      <a:pos x="88" y="0"/>
                    </a:cxn>
                    <a:cxn ang="0">
                      <a:pos x="88" y="39"/>
                    </a:cxn>
                    <a:cxn ang="0">
                      <a:pos x="37" y="90"/>
                    </a:cxn>
                    <a:cxn ang="0">
                      <a:pos x="0" y="55"/>
                    </a:cxn>
                    <a:cxn ang="0">
                      <a:pos x="28" y="27"/>
                    </a:cxn>
                  </a:cxnLst>
                  <a:rect l="0" t="0" r="r" b="b"/>
                  <a:pathLst>
                    <a:path w="88" h="90">
                      <a:moveTo>
                        <a:pt x="28" y="27"/>
                      </a:moveTo>
                      <a:lnTo>
                        <a:pt x="44" y="0"/>
                      </a:lnTo>
                      <a:lnTo>
                        <a:pt x="88" y="0"/>
                      </a:lnTo>
                      <a:lnTo>
                        <a:pt x="88" y="39"/>
                      </a:lnTo>
                      <a:lnTo>
                        <a:pt x="37" y="90"/>
                      </a:lnTo>
                      <a:lnTo>
                        <a:pt x="0" y="55"/>
                      </a:lnTo>
                      <a:lnTo>
                        <a:pt x="28" y="27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9" name="Freeform 98"/>
                <p:cNvSpPr>
                  <a:spLocks/>
                </p:cNvSpPr>
                <p:nvPr/>
              </p:nvSpPr>
              <p:spPr bwMode="auto">
                <a:xfrm>
                  <a:off x="1845" y="1907"/>
                  <a:ext cx="14" cy="24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37" y="32"/>
                    </a:cxn>
                    <a:cxn ang="0">
                      <a:pos x="33" y="64"/>
                    </a:cxn>
                    <a:cxn ang="0">
                      <a:pos x="0" y="72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41" h="72">
                      <a:moveTo>
                        <a:pt x="41" y="0"/>
                      </a:moveTo>
                      <a:lnTo>
                        <a:pt x="37" y="32"/>
                      </a:lnTo>
                      <a:lnTo>
                        <a:pt x="33" y="64"/>
                      </a:lnTo>
                      <a:lnTo>
                        <a:pt x="0" y="72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2" name="Freeform 101"/>
                <p:cNvSpPr>
                  <a:spLocks/>
                </p:cNvSpPr>
                <p:nvPr/>
              </p:nvSpPr>
              <p:spPr bwMode="auto">
                <a:xfrm>
                  <a:off x="1234" y="1282"/>
                  <a:ext cx="30" cy="15"/>
                </a:xfrm>
                <a:custGeom>
                  <a:avLst/>
                  <a:gdLst/>
                  <a:ahLst/>
                  <a:cxnLst>
                    <a:cxn ang="0">
                      <a:pos x="45" y="45"/>
                    </a:cxn>
                    <a:cxn ang="0">
                      <a:pos x="45" y="45"/>
                    </a:cxn>
                    <a:cxn ang="0">
                      <a:pos x="54" y="44"/>
                    </a:cxn>
                    <a:cxn ang="0">
                      <a:pos x="63" y="42"/>
                    </a:cxn>
                    <a:cxn ang="0">
                      <a:pos x="70" y="40"/>
                    </a:cxn>
                    <a:cxn ang="0">
                      <a:pos x="77" y="37"/>
                    </a:cxn>
                    <a:cxn ang="0">
                      <a:pos x="82" y="35"/>
                    </a:cxn>
                    <a:cxn ang="0">
                      <a:pos x="87" y="31"/>
                    </a:cxn>
                    <a:cxn ang="0">
                      <a:pos x="89" y="26"/>
                    </a:cxn>
                    <a:cxn ang="0">
                      <a:pos x="90" y="22"/>
                    </a:cxn>
                    <a:cxn ang="0">
                      <a:pos x="90" y="22"/>
                    </a:cxn>
                    <a:cxn ang="0">
                      <a:pos x="89" y="17"/>
                    </a:cxn>
                    <a:cxn ang="0">
                      <a:pos x="87" y="14"/>
                    </a:cxn>
                    <a:cxn ang="0">
                      <a:pos x="82" y="10"/>
                    </a:cxn>
                    <a:cxn ang="0">
                      <a:pos x="77" y="6"/>
                    </a:cxn>
                    <a:cxn ang="0">
                      <a:pos x="70" y="4"/>
                    </a:cxn>
                    <a:cxn ang="0">
                      <a:pos x="63" y="1"/>
                    </a:cxn>
                    <a:cxn ang="0">
                      <a:pos x="54" y="0"/>
                    </a:cxn>
                    <a:cxn ang="0">
                      <a:pos x="45" y="0"/>
                    </a:cxn>
                    <a:cxn ang="0">
                      <a:pos x="45" y="0"/>
                    </a:cxn>
                    <a:cxn ang="0">
                      <a:pos x="36" y="0"/>
                    </a:cxn>
                    <a:cxn ang="0">
                      <a:pos x="28" y="1"/>
                    </a:cxn>
                    <a:cxn ang="0">
                      <a:pos x="20" y="4"/>
                    </a:cxn>
                    <a:cxn ang="0">
                      <a:pos x="14" y="6"/>
                    </a:cxn>
                    <a:cxn ang="0">
                      <a:pos x="8" y="10"/>
                    </a:cxn>
                    <a:cxn ang="0">
                      <a:pos x="4" y="14"/>
                    </a:cxn>
                    <a:cxn ang="0">
                      <a:pos x="1" y="17"/>
                    </a:cxn>
                    <a:cxn ang="0">
                      <a:pos x="0" y="22"/>
                    </a:cxn>
                    <a:cxn ang="0">
                      <a:pos x="0" y="22"/>
                    </a:cxn>
                    <a:cxn ang="0">
                      <a:pos x="1" y="26"/>
                    </a:cxn>
                    <a:cxn ang="0">
                      <a:pos x="4" y="31"/>
                    </a:cxn>
                    <a:cxn ang="0">
                      <a:pos x="8" y="35"/>
                    </a:cxn>
                    <a:cxn ang="0">
                      <a:pos x="14" y="37"/>
                    </a:cxn>
                    <a:cxn ang="0">
                      <a:pos x="20" y="40"/>
                    </a:cxn>
                    <a:cxn ang="0">
                      <a:pos x="28" y="42"/>
                    </a:cxn>
                    <a:cxn ang="0">
                      <a:pos x="36" y="44"/>
                    </a:cxn>
                    <a:cxn ang="0">
                      <a:pos x="45" y="45"/>
                    </a:cxn>
                    <a:cxn ang="0">
                      <a:pos x="45" y="45"/>
                    </a:cxn>
                  </a:cxnLst>
                  <a:rect l="0" t="0" r="r" b="b"/>
                  <a:pathLst>
                    <a:path w="90" h="45">
                      <a:moveTo>
                        <a:pt x="45" y="45"/>
                      </a:moveTo>
                      <a:lnTo>
                        <a:pt x="45" y="45"/>
                      </a:lnTo>
                      <a:lnTo>
                        <a:pt x="54" y="44"/>
                      </a:lnTo>
                      <a:lnTo>
                        <a:pt x="63" y="42"/>
                      </a:lnTo>
                      <a:lnTo>
                        <a:pt x="70" y="40"/>
                      </a:lnTo>
                      <a:lnTo>
                        <a:pt x="77" y="37"/>
                      </a:lnTo>
                      <a:lnTo>
                        <a:pt x="82" y="35"/>
                      </a:lnTo>
                      <a:lnTo>
                        <a:pt x="87" y="31"/>
                      </a:lnTo>
                      <a:lnTo>
                        <a:pt x="89" y="26"/>
                      </a:lnTo>
                      <a:lnTo>
                        <a:pt x="90" y="22"/>
                      </a:lnTo>
                      <a:lnTo>
                        <a:pt x="90" y="22"/>
                      </a:lnTo>
                      <a:lnTo>
                        <a:pt x="89" y="17"/>
                      </a:lnTo>
                      <a:lnTo>
                        <a:pt x="87" y="14"/>
                      </a:lnTo>
                      <a:lnTo>
                        <a:pt x="82" y="10"/>
                      </a:lnTo>
                      <a:lnTo>
                        <a:pt x="77" y="6"/>
                      </a:lnTo>
                      <a:lnTo>
                        <a:pt x="70" y="4"/>
                      </a:lnTo>
                      <a:lnTo>
                        <a:pt x="63" y="1"/>
                      </a:lnTo>
                      <a:lnTo>
                        <a:pt x="54" y="0"/>
                      </a:lnTo>
                      <a:lnTo>
                        <a:pt x="45" y="0"/>
                      </a:lnTo>
                      <a:lnTo>
                        <a:pt x="45" y="0"/>
                      </a:lnTo>
                      <a:lnTo>
                        <a:pt x="36" y="0"/>
                      </a:lnTo>
                      <a:lnTo>
                        <a:pt x="28" y="1"/>
                      </a:lnTo>
                      <a:lnTo>
                        <a:pt x="20" y="4"/>
                      </a:lnTo>
                      <a:lnTo>
                        <a:pt x="14" y="6"/>
                      </a:lnTo>
                      <a:lnTo>
                        <a:pt x="8" y="10"/>
                      </a:lnTo>
                      <a:lnTo>
                        <a:pt x="4" y="14"/>
                      </a:lnTo>
                      <a:lnTo>
                        <a:pt x="1" y="17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1" y="26"/>
                      </a:lnTo>
                      <a:lnTo>
                        <a:pt x="4" y="31"/>
                      </a:lnTo>
                      <a:lnTo>
                        <a:pt x="8" y="35"/>
                      </a:lnTo>
                      <a:lnTo>
                        <a:pt x="14" y="37"/>
                      </a:lnTo>
                      <a:lnTo>
                        <a:pt x="20" y="40"/>
                      </a:lnTo>
                      <a:lnTo>
                        <a:pt x="28" y="42"/>
                      </a:lnTo>
                      <a:lnTo>
                        <a:pt x="36" y="44"/>
                      </a:lnTo>
                      <a:lnTo>
                        <a:pt x="45" y="45"/>
                      </a:lnTo>
                      <a:lnTo>
                        <a:pt x="45" y="45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4" name="Freeform 103"/>
                <p:cNvSpPr>
                  <a:spLocks/>
                </p:cNvSpPr>
                <p:nvPr/>
              </p:nvSpPr>
              <p:spPr bwMode="auto">
                <a:xfrm>
                  <a:off x="1104" y="1230"/>
                  <a:ext cx="15" cy="27"/>
                </a:xfrm>
                <a:custGeom>
                  <a:avLst/>
                  <a:gdLst/>
                  <a:ahLst/>
                  <a:cxnLst>
                    <a:cxn ang="0">
                      <a:pos x="23" y="79"/>
                    </a:cxn>
                    <a:cxn ang="0">
                      <a:pos x="23" y="79"/>
                    </a:cxn>
                    <a:cxn ang="0">
                      <a:pos x="18" y="78"/>
                    </a:cxn>
                    <a:cxn ang="0">
                      <a:pos x="14" y="75"/>
                    </a:cxn>
                    <a:cxn ang="0">
                      <a:pos x="10" y="72"/>
                    </a:cxn>
                    <a:cxn ang="0">
                      <a:pos x="6" y="68"/>
                    </a:cxn>
                    <a:cxn ang="0">
                      <a:pos x="4" y="62"/>
                    </a:cxn>
                    <a:cxn ang="0">
                      <a:pos x="1" y="55"/>
                    </a:cxn>
                    <a:cxn ang="0">
                      <a:pos x="0" y="48"/>
                    </a:cxn>
                    <a:cxn ang="0">
                      <a:pos x="0" y="40"/>
                    </a:cxn>
                    <a:cxn ang="0">
                      <a:pos x="0" y="40"/>
                    </a:cxn>
                    <a:cxn ang="0">
                      <a:pos x="0" y="31"/>
                    </a:cxn>
                    <a:cxn ang="0">
                      <a:pos x="1" y="24"/>
                    </a:cxn>
                    <a:cxn ang="0">
                      <a:pos x="4" y="18"/>
                    </a:cxn>
                    <a:cxn ang="0">
                      <a:pos x="6" y="13"/>
                    </a:cxn>
                    <a:cxn ang="0">
                      <a:pos x="10" y="8"/>
                    </a:cxn>
                    <a:cxn ang="0">
                      <a:pos x="14" y="4"/>
                    </a:cxn>
                    <a:cxn ang="0">
                      <a:pos x="18" y="1"/>
                    </a:cxn>
                    <a:cxn ang="0">
                      <a:pos x="23" y="0"/>
                    </a:cxn>
                    <a:cxn ang="0">
                      <a:pos x="23" y="0"/>
                    </a:cxn>
                    <a:cxn ang="0">
                      <a:pos x="26" y="1"/>
                    </a:cxn>
                    <a:cxn ang="0">
                      <a:pos x="32" y="4"/>
                    </a:cxn>
                    <a:cxn ang="0">
                      <a:pos x="35" y="8"/>
                    </a:cxn>
                    <a:cxn ang="0">
                      <a:pos x="38" y="13"/>
                    </a:cxn>
                    <a:cxn ang="0">
                      <a:pos x="40" y="18"/>
                    </a:cxn>
                    <a:cxn ang="0">
                      <a:pos x="43" y="24"/>
                    </a:cxn>
                    <a:cxn ang="0">
                      <a:pos x="44" y="31"/>
                    </a:cxn>
                    <a:cxn ang="0">
                      <a:pos x="44" y="40"/>
                    </a:cxn>
                    <a:cxn ang="0">
                      <a:pos x="44" y="40"/>
                    </a:cxn>
                    <a:cxn ang="0">
                      <a:pos x="44" y="48"/>
                    </a:cxn>
                    <a:cxn ang="0">
                      <a:pos x="43" y="55"/>
                    </a:cxn>
                    <a:cxn ang="0">
                      <a:pos x="40" y="62"/>
                    </a:cxn>
                    <a:cxn ang="0">
                      <a:pos x="38" y="68"/>
                    </a:cxn>
                    <a:cxn ang="0">
                      <a:pos x="35" y="72"/>
                    </a:cxn>
                    <a:cxn ang="0">
                      <a:pos x="32" y="75"/>
                    </a:cxn>
                    <a:cxn ang="0">
                      <a:pos x="26" y="78"/>
                    </a:cxn>
                    <a:cxn ang="0">
                      <a:pos x="23" y="79"/>
                    </a:cxn>
                    <a:cxn ang="0">
                      <a:pos x="23" y="79"/>
                    </a:cxn>
                  </a:cxnLst>
                  <a:rect l="0" t="0" r="r" b="b"/>
                  <a:pathLst>
                    <a:path w="44" h="79">
                      <a:moveTo>
                        <a:pt x="23" y="79"/>
                      </a:moveTo>
                      <a:lnTo>
                        <a:pt x="23" y="79"/>
                      </a:lnTo>
                      <a:lnTo>
                        <a:pt x="18" y="78"/>
                      </a:lnTo>
                      <a:lnTo>
                        <a:pt x="14" y="75"/>
                      </a:lnTo>
                      <a:lnTo>
                        <a:pt x="10" y="72"/>
                      </a:lnTo>
                      <a:lnTo>
                        <a:pt x="6" y="68"/>
                      </a:lnTo>
                      <a:lnTo>
                        <a:pt x="4" y="62"/>
                      </a:lnTo>
                      <a:lnTo>
                        <a:pt x="1" y="55"/>
                      </a:lnTo>
                      <a:lnTo>
                        <a:pt x="0" y="48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31"/>
                      </a:lnTo>
                      <a:lnTo>
                        <a:pt x="1" y="24"/>
                      </a:lnTo>
                      <a:lnTo>
                        <a:pt x="4" y="18"/>
                      </a:lnTo>
                      <a:lnTo>
                        <a:pt x="6" y="13"/>
                      </a:lnTo>
                      <a:lnTo>
                        <a:pt x="10" y="8"/>
                      </a:lnTo>
                      <a:lnTo>
                        <a:pt x="14" y="4"/>
                      </a:lnTo>
                      <a:lnTo>
                        <a:pt x="18" y="1"/>
                      </a:lnTo>
                      <a:lnTo>
                        <a:pt x="23" y="0"/>
                      </a:lnTo>
                      <a:lnTo>
                        <a:pt x="23" y="0"/>
                      </a:lnTo>
                      <a:lnTo>
                        <a:pt x="26" y="1"/>
                      </a:lnTo>
                      <a:lnTo>
                        <a:pt x="32" y="4"/>
                      </a:lnTo>
                      <a:lnTo>
                        <a:pt x="35" y="8"/>
                      </a:lnTo>
                      <a:lnTo>
                        <a:pt x="38" y="13"/>
                      </a:lnTo>
                      <a:lnTo>
                        <a:pt x="40" y="18"/>
                      </a:lnTo>
                      <a:lnTo>
                        <a:pt x="43" y="24"/>
                      </a:lnTo>
                      <a:lnTo>
                        <a:pt x="44" y="31"/>
                      </a:lnTo>
                      <a:lnTo>
                        <a:pt x="44" y="40"/>
                      </a:lnTo>
                      <a:lnTo>
                        <a:pt x="44" y="40"/>
                      </a:lnTo>
                      <a:lnTo>
                        <a:pt x="44" y="48"/>
                      </a:lnTo>
                      <a:lnTo>
                        <a:pt x="43" y="55"/>
                      </a:lnTo>
                      <a:lnTo>
                        <a:pt x="40" y="62"/>
                      </a:lnTo>
                      <a:lnTo>
                        <a:pt x="38" y="68"/>
                      </a:lnTo>
                      <a:lnTo>
                        <a:pt x="35" y="72"/>
                      </a:lnTo>
                      <a:lnTo>
                        <a:pt x="32" y="75"/>
                      </a:lnTo>
                      <a:lnTo>
                        <a:pt x="26" y="78"/>
                      </a:lnTo>
                      <a:lnTo>
                        <a:pt x="23" y="79"/>
                      </a:lnTo>
                      <a:lnTo>
                        <a:pt x="23" y="79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6" name="Freeform 105"/>
                <p:cNvSpPr>
                  <a:spLocks/>
                </p:cNvSpPr>
                <p:nvPr/>
              </p:nvSpPr>
              <p:spPr bwMode="auto">
                <a:xfrm>
                  <a:off x="1180" y="1168"/>
                  <a:ext cx="42" cy="32"/>
                </a:xfrm>
                <a:custGeom>
                  <a:avLst/>
                  <a:gdLst/>
                  <a:ahLst/>
                  <a:cxnLst>
                    <a:cxn ang="0">
                      <a:pos x="79" y="8"/>
                    </a:cxn>
                    <a:cxn ang="0">
                      <a:pos x="24" y="8"/>
                    </a:cxn>
                    <a:cxn ang="0">
                      <a:pos x="0" y="55"/>
                    </a:cxn>
                    <a:cxn ang="0">
                      <a:pos x="0" y="96"/>
                    </a:cxn>
                    <a:cxn ang="0">
                      <a:pos x="56" y="64"/>
                    </a:cxn>
                    <a:cxn ang="0">
                      <a:pos x="120" y="48"/>
                    </a:cxn>
                    <a:cxn ang="0">
                      <a:pos x="127" y="0"/>
                    </a:cxn>
                    <a:cxn ang="0">
                      <a:pos x="79" y="8"/>
                    </a:cxn>
                  </a:cxnLst>
                  <a:rect l="0" t="0" r="r" b="b"/>
                  <a:pathLst>
                    <a:path w="127" h="96">
                      <a:moveTo>
                        <a:pt x="79" y="8"/>
                      </a:moveTo>
                      <a:lnTo>
                        <a:pt x="24" y="8"/>
                      </a:lnTo>
                      <a:lnTo>
                        <a:pt x="0" y="55"/>
                      </a:lnTo>
                      <a:lnTo>
                        <a:pt x="0" y="96"/>
                      </a:lnTo>
                      <a:lnTo>
                        <a:pt x="56" y="64"/>
                      </a:lnTo>
                      <a:lnTo>
                        <a:pt x="120" y="48"/>
                      </a:lnTo>
                      <a:lnTo>
                        <a:pt x="127" y="0"/>
                      </a:lnTo>
                      <a:lnTo>
                        <a:pt x="79" y="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7" name="Freeform 106"/>
                <p:cNvSpPr>
                  <a:spLocks/>
                </p:cNvSpPr>
                <p:nvPr/>
              </p:nvSpPr>
              <p:spPr bwMode="auto">
                <a:xfrm>
                  <a:off x="1178" y="1132"/>
                  <a:ext cx="52" cy="26"/>
                </a:xfrm>
                <a:custGeom>
                  <a:avLst/>
                  <a:gdLst/>
                  <a:ahLst/>
                  <a:cxnLst>
                    <a:cxn ang="0">
                      <a:pos x="39" y="24"/>
                    </a:cxn>
                    <a:cxn ang="0">
                      <a:pos x="79" y="0"/>
                    </a:cxn>
                    <a:cxn ang="0">
                      <a:pos x="134" y="7"/>
                    </a:cxn>
                    <a:cxn ang="0">
                      <a:pos x="158" y="47"/>
                    </a:cxn>
                    <a:cxn ang="0">
                      <a:pos x="86" y="71"/>
                    </a:cxn>
                    <a:cxn ang="0">
                      <a:pos x="0" y="79"/>
                    </a:cxn>
                    <a:cxn ang="0">
                      <a:pos x="39" y="24"/>
                    </a:cxn>
                  </a:cxnLst>
                  <a:rect l="0" t="0" r="r" b="b"/>
                  <a:pathLst>
                    <a:path w="158" h="79">
                      <a:moveTo>
                        <a:pt x="39" y="24"/>
                      </a:moveTo>
                      <a:lnTo>
                        <a:pt x="79" y="0"/>
                      </a:lnTo>
                      <a:lnTo>
                        <a:pt x="134" y="7"/>
                      </a:lnTo>
                      <a:lnTo>
                        <a:pt x="158" y="47"/>
                      </a:lnTo>
                      <a:lnTo>
                        <a:pt x="86" y="71"/>
                      </a:lnTo>
                      <a:lnTo>
                        <a:pt x="0" y="79"/>
                      </a:lnTo>
                      <a:lnTo>
                        <a:pt x="39" y="24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9" name="Freeform 108"/>
                <p:cNvSpPr>
                  <a:spLocks/>
                </p:cNvSpPr>
                <p:nvPr/>
              </p:nvSpPr>
              <p:spPr bwMode="auto">
                <a:xfrm>
                  <a:off x="1280" y="1279"/>
                  <a:ext cx="69" cy="71"/>
                </a:xfrm>
                <a:custGeom>
                  <a:avLst/>
                  <a:gdLst/>
                  <a:ahLst/>
                  <a:cxnLst>
                    <a:cxn ang="0">
                      <a:pos x="72" y="15"/>
                    </a:cxn>
                    <a:cxn ang="0">
                      <a:pos x="88" y="63"/>
                    </a:cxn>
                    <a:cxn ang="0">
                      <a:pos x="80" y="118"/>
                    </a:cxn>
                    <a:cxn ang="0">
                      <a:pos x="9" y="78"/>
                    </a:cxn>
                    <a:cxn ang="0">
                      <a:pos x="0" y="126"/>
                    </a:cxn>
                    <a:cxn ang="0">
                      <a:pos x="64" y="166"/>
                    </a:cxn>
                    <a:cxn ang="0">
                      <a:pos x="96" y="205"/>
                    </a:cxn>
                    <a:cxn ang="0">
                      <a:pos x="167" y="212"/>
                    </a:cxn>
                    <a:cxn ang="0">
                      <a:pos x="206" y="142"/>
                    </a:cxn>
                    <a:cxn ang="0">
                      <a:pos x="182" y="87"/>
                    </a:cxn>
                    <a:cxn ang="0">
                      <a:pos x="191" y="0"/>
                    </a:cxn>
                    <a:cxn ang="0">
                      <a:pos x="72" y="15"/>
                    </a:cxn>
                  </a:cxnLst>
                  <a:rect l="0" t="0" r="r" b="b"/>
                  <a:pathLst>
                    <a:path w="206" h="212">
                      <a:moveTo>
                        <a:pt x="72" y="15"/>
                      </a:moveTo>
                      <a:lnTo>
                        <a:pt x="88" y="63"/>
                      </a:lnTo>
                      <a:lnTo>
                        <a:pt x="80" y="118"/>
                      </a:lnTo>
                      <a:lnTo>
                        <a:pt x="9" y="78"/>
                      </a:lnTo>
                      <a:lnTo>
                        <a:pt x="0" y="126"/>
                      </a:lnTo>
                      <a:lnTo>
                        <a:pt x="64" y="166"/>
                      </a:lnTo>
                      <a:lnTo>
                        <a:pt x="96" y="205"/>
                      </a:lnTo>
                      <a:lnTo>
                        <a:pt x="167" y="212"/>
                      </a:lnTo>
                      <a:lnTo>
                        <a:pt x="206" y="142"/>
                      </a:lnTo>
                      <a:lnTo>
                        <a:pt x="182" y="87"/>
                      </a:lnTo>
                      <a:lnTo>
                        <a:pt x="191" y="0"/>
                      </a:lnTo>
                      <a:lnTo>
                        <a:pt x="72" y="15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0" name="Freeform 109"/>
                <p:cNvSpPr>
                  <a:spLocks/>
                </p:cNvSpPr>
                <p:nvPr/>
              </p:nvSpPr>
              <p:spPr bwMode="auto">
                <a:xfrm>
                  <a:off x="1296" y="1384"/>
                  <a:ext cx="42" cy="32"/>
                </a:xfrm>
                <a:custGeom>
                  <a:avLst/>
                  <a:gdLst/>
                  <a:ahLst/>
                  <a:cxnLst>
                    <a:cxn ang="0">
                      <a:pos x="64" y="0"/>
                    </a:cxn>
                    <a:cxn ang="0">
                      <a:pos x="16" y="33"/>
                    </a:cxn>
                    <a:cxn ang="0">
                      <a:pos x="0" y="88"/>
                    </a:cxn>
                    <a:cxn ang="0">
                      <a:pos x="79" y="96"/>
                    </a:cxn>
                    <a:cxn ang="0">
                      <a:pos x="127" y="64"/>
                    </a:cxn>
                    <a:cxn ang="0">
                      <a:pos x="64" y="0"/>
                    </a:cxn>
                  </a:cxnLst>
                  <a:rect l="0" t="0" r="r" b="b"/>
                  <a:pathLst>
                    <a:path w="127" h="96">
                      <a:moveTo>
                        <a:pt x="64" y="0"/>
                      </a:moveTo>
                      <a:lnTo>
                        <a:pt x="16" y="33"/>
                      </a:lnTo>
                      <a:lnTo>
                        <a:pt x="0" y="88"/>
                      </a:lnTo>
                      <a:lnTo>
                        <a:pt x="79" y="96"/>
                      </a:lnTo>
                      <a:lnTo>
                        <a:pt x="127" y="64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1" name="Freeform 110"/>
                <p:cNvSpPr>
                  <a:spLocks/>
                </p:cNvSpPr>
                <p:nvPr/>
              </p:nvSpPr>
              <p:spPr bwMode="auto">
                <a:xfrm>
                  <a:off x="1370" y="1276"/>
                  <a:ext cx="71" cy="56"/>
                </a:xfrm>
                <a:custGeom>
                  <a:avLst/>
                  <a:gdLst/>
                  <a:ahLst/>
                  <a:cxnLst>
                    <a:cxn ang="0">
                      <a:pos x="0" y="166"/>
                    </a:cxn>
                    <a:cxn ang="0">
                      <a:pos x="8" y="96"/>
                    </a:cxn>
                    <a:cxn ang="0">
                      <a:pos x="32" y="32"/>
                    </a:cxn>
                    <a:cxn ang="0">
                      <a:pos x="102" y="0"/>
                    </a:cxn>
                    <a:cxn ang="0">
                      <a:pos x="166" y="9"/>
                    </a:cxn>
                    <a:cxn ang="0">
                      <a:pos x="214" y="24"/>
                    </a:cxn>
                    <a:cxn ang="0">
                      <a:pos x="174" y="72"/>
                    </a:cxn>
                    <a:cxn ang="0">
                      <a:pos x="111" y="119"/>
                    </a:cxn>
                    <a:cxn ang="0">
                      <a:pos x="63" y="119"/>
                    </a:cxn>
                    <a:cxn ang="0">
                      <a:pos x="47" y="166"/>
                    </a:cxn>
                    <a:cxn ang="0">
                      <a:pos x="0" y="166"/>
                    </a:cxn>
                  </a:cxnLst>
                  <a:rect l="0" t="0" r="r" b="b"/>
                  <a:pathLst>
                    <a:path w="214" h="166">
                      <a:moveTo>
                        <a:pt x="0" y="166"/>
                      </a:moveTo>
                      <a:lnTo>
                        <a:pt x="8" y="96"/>
                      </a:lnTo>
                      <a:lnTo>
                        <a:pt x="32" y="32"/>
                      </a:lnTo>
                      <a:lnTo>
                        <a:pt x="102" y="0"/>
                      </a:lnTo>
                      <a:lnTo>
                        <a:pt x="166" y="9"/>
                      </a:lnTo>
                      <a:lnTo>
                        <a:pt x="214" y="24"/>
                      </a:lnTo>
                      <a:lnTo>
                        <a:pt x="174" y="72"/>
                      </a:lnTo>
                      <a:lnTo>
                        <a:pt x="111" y="119"/>
                      </a:lnTo>
                      <a:lnTo>
                        <a:pt x="63" y="119"/>
                      </a:lnTo>
                      <a:lnTo>
                        <a:pt x="47" y="166"/>
                      </a:lnTo>
                      <a:lnTo>
                        <a:pt x="0" y="16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3" name="Freeform 112"/>
                <p:cNvSpPr>
                  <a:spLocks/>
                </p:cNvSpPr>
                <p:nvPr/>
              </p:nvSpPr>
              <p:spPr bwMode="auto">
                <a:xfrm>
                  <a:off x="1574" y="1441"/>
                  <a:ext cx="26" cy="31"/>
                </a:xfrm>
                <a:custGeom>
                  <a:avLst/>
                  <a:gdLst/>
                  <a:ahLst/>
                  <a:cxnLst>
                    <a:cxn ang="0">
                      <a:pos x="7" y="93"/>
                    </a:cxn>
                    <a:cxn ang="0">
                      <a:pos x="7" y="93"/>
                    </a:cxn>
                    <a:cxn ang="0">
                      <a:pos x="5" y="93"/>
                    </a:cxn>
                    <a:cxn ang="0">
                      <a:pos x="2" y="92"/>
                    </a:cxn>
                    <a:cxn ang="0">
                      <a:pos x="1" y="90"/>
                    </a:cxn>
                    <a:cxn ang="0">
                      <a:pos x="0" y="88"/>
                    </a:cxn>
                    <a:cxn ang="0">
                      <a:pos x="0" y="82"/>
                    </a:cxn>
                    <a:cxn ang="0">
                      <a:pos x="2" y="74"/>
                    </a:cxn>
                    <a:cxn ang="0">
                      <a:pos x="8" y="56"/>
                    </a:cxn>
                    <a:cxn ang="0">
                      <a:pos x="11" y="48"/>
                    </a:cxn>
                    <a:cxn ang="0">
                      <a:pos x="11" y="39"/>
                    </a:cxn>
                    <a:cxn ang="0">
                      <a:pos x="11" y="39"/>
                    </a:cxn>
                    <a:cxn ang="0">
                      <a:pos x="12" y="31"/>
                    </a:cxn>
                    <a:cxn ang="0">
                      <a:pos x="13" y="24"/>
                    </a:cxn>
                    <a:cxn ang="0">
                      <a:pos x="17" y="17"/>
                    </a:cxn>
                    <a:cxn ang="0">
                      <a:pos x="21" y="11"/>
                    </a:cxn>
                    <a:cxn ang="0">
                      <a:pos x="26" y="6"/>
                    </a:cxn>
                    <a:cxn ang="0">
                      <a:pos x="32" y="2"/>
                    </a:cxn>
                    <a:cxn ang="0">
                      <a:pos x="38" y="1"/>
                    </a:cxn>
                    <a:cxn ang="0">
                      <a:pos x="45" y="0"/>
                    </a:cxn>
                    <a:cxn ang="0">
                      <a:pos x="45" y="0"/>
                    </a:cxn>
                    <a:cxn ang="0">
                      <a:pos x="51" y="1"/>
                    </a:cxn>
                    <a:cxn ang="0">
                      <a:pos x="57" y="2"/>
                    </a:cxn>
                    <a:cxn ang="0">
                      <a:pos x="64" y="6"/>
                    </a:cxn>
                    <a:cxn ang="0">
                      <a:pos x="69" y="11"/>
                    </a:cxn>
                    <a:cxn ang="0">
                      <a:pos x="72" y="17"/>
                    </a:cxn>
                    <a:cxn ang="0">
                      <a:pos x="76" y="24"/>
                    </a:cxn>
                    <a:cxn ang="0">
                      <a:pos x="77" y="31"/>
                    </a:cxn>
                    <a:cxn ang="0">
                      <a:pos x="79" y="39"/>
                    </a:cxn>
                    <a:cxn ang="0">
                      <a:pos x="79" y="39"/>
                    </a:cxn>
                    <a:cxn ang="0">
                      <a:pos x="77" y="43"/>
                    </a:cxn>
                    <a:cxn ang="0">
                      <a:pos x="76" y="48"/>
                    </a:cxn>
                    <a:cxn ang="0">
                      <a:pos x="70" y="56"/>
                    </a:cxn>
                    <a:cxn ang="0">
                      <a:pos x="61" y="65"/>
                    </a:cxn>
                    <a:cxn ang="0">
                      <a:pos x="50" y="74"/>
                    </a:cxn>
                    <a:cxn ang="0">
                      <a:pos x="37" y="82"/>
                    </a:cxn>
                    <a:cxn ang="0">
                      <a:pos x="26" y="88"/>
                    </a:cxn>
                    <a:cxn ang="0">
                      <a:pos x="16" y="92"/>
                    </a:cxn>
                    <a:cxn ang="0">
                      <a:pos x="7" y="93"/>
                    </a:cxn>
                    <a:cxn ang="0">
                      <a:pos x="7" y="93"/>
                    </a:cxn>
                  </a:cxnLst>
                  <a:rect l="0" t="0" r="r" b="b"/>
                  <a:pathLst>
                    <a:path w="79" h="93">
                      <a:moveTo>
                        <a:pt x="7" y="93"/>
                      </a:moveTo>
                      <a:lnTo>
                        <a:pt x="7" y="93"/>
                      </a:lnTo>
                      <a:lnTo>
                        <a:pt x="5" y="93"/>
                      </a:lnTo>
                      <a:lnTo>
                        <a:pt x="2" y="92"/>
                      </a:lnTo>
                      <a:lnTo>
                        <a:pt x="1" y="90"/>
                      </a:lnTo>
                      <a:lnTo>
                        <a:pt x="0" y="88"/>
                      </a:lnTo>
                      <a:lnTo>
                        <a:pt x="0" y="82"/>
                      </a:lnTo>
                      <a:lnTo>
                        <a:pt x="2" y="74"/>
                      </a:lnTo>
                      <a:lnTo>
                        <a:pt x="8" y="56"/>
                      </a:lnTo>
                      <a:lnTo>
                        <a:pt x="11" y="48"/>
                      </a:lnTo>
                      <a:lnTo>
                        <a:pt x="11" y="39"/>
                      </a:lnTo>
                      <a:lnTo>
                        <a:pt x="11" y="39"/>
                      </a:lnTo>
                      <a:lnTo>
                        <a:pt x="12" y="31"/>
                      </a:lnTo>
                      <a:lnTo>
                        <a:pt x="13" y="24"/>
                      </a:lnTo>
                      <a:lnTo>
                        <a:pt x="17" y="17"/>
                      </a:lnTo>
                      <a:lnTo>
                        <a:pt x="21" y="11"/>
                      </a:lnTo>
                      <a:lnTo>
                        <a:pt x="26" y="6"/>
                      </a:lnTo>
                      <a:lnTo>
                        <a:pt x="32" y="2"/>
                      </a:lnTo>
                      <a:lnTo>
                        <a:pt x="38" y="1"/>
                      </a:lnTo>
                      <a:lnTo>
                        <a:pt x="45" y="0"/>
                      </a:lnTo>
                      <a:lnTo>
                        <a:pt x="45" y="0"/>
                      </a:lnTo>
                      <a:lnTo>
                        <a:pt x="51" y="1"/>
                      </a:lnTo>
                      <a:lnTo>
                        <a:pt x="57" y="2"/>
                      </a:lnTo>
                      <a:lnTo>
                        <a:pt x="64" y="6"/>
                      </a:lnTo>
                      <a:lnTo>
                        <a:pt x="69" y="11"/>
                      </a:lnTo>
                      <a:lnTo>
                        <a:pt x="72" y="17"/>
                      </a:lnTo>
                      <a:lnTo>
                        <a:pt x="76" y="24"/>
                      </a:lnTo>
                      <a:lnTo>
                        <a:pt x="77" y="31"/>
                      </a:lnTo>
                      <a:lnTo>
                        <a:pt x="79" y="39"/>
                      </a:lnTo>
                      <a:lnTo>
                        <a:pt x="79" y="39"/>
                      </a:lnTo>
                      <a:lnTo>
                        <a:pt x="77" y="43"/>
                      </a:lnTo>
                      <a:lnTo>
                        <a:pt x="76" y="48"/>
                      </a:lnTo>
                      <a:lnTo>
                        <a:pt x="70" y="56"/>
                      </a:lnTo>
                      <a:lnTo>
                        <a:pt x="61" y="65"/>
                      </a:lnTo>
                      <a:lnTo>
                        <a:pt x="50" y="74"/>
                      </a:lnTo>
                      <a:lnTo>
                        <a:pt x="37" y="82"/>
                      </a:lnTo>
                      <a:lnTo>
                        <a:pt x="26" y="88"/>
                      </a:lnTo>
                      <a:lnTo>
                        <a:pt x="16" y="92"/>
                      </a:lnTo>
                      <a:lnTo>
                        <a:pt x="7" y="93"/>
                      </a:lnTo>
                      <a:lnTo>
                        <a:pt x="7" y="93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4" name="Freeform 113"/>
                <p:cNvSpPr>
                  <a:spLocks/>
                </p:cNvSpPr>
                <p:nvPr/>
              </p:nvSpPr>
              <p:spPr bwMode="auto">
                <a:xfrm>
                  <a:off x="1558" y="1399"/>
                  <a:ext cx="14" cy="29"/>
                </a:xfrm>
                <a:custGeom>
                  <a:avLst/>
                  <a:gdLst/>
                  <a:ahLst/>
                  <a:cxnLst>
                    <a:cxn ang="0">
                      <a:pos x="21" y="89"/>
                    </a:cxn>
                    <a:cxn ang="0">
                      <a:pos x="21" y="89"/>
                    </a:cxn>
                    <a:cxn ang="0">
                      <a:pos x="17" y="88"/>
                    </a:cxn>
                    <a:cxn ang="0">
                      <a:pos x="12" y="85"/>
                    </a:cxn>
                    <a:cxn ang="0">
                      <a:pos x="9" y="81"/>
                    </a:cxn>
                    <a:cxn ang="0">
                      <a:pos x="6" y="76"/>
                    </a:cxn>
                    <a:cxn ang="0">
                      <a:pos x="4" y="69"/>
                    </a:cxn>
                    <a:cxn ang="0">
                      <a:pos x="1" y="61"/>
                    </a:cxn>
                    <a:cxn ang="0">
                      <a:pos x="0" y="54"/>
                    </a:cxn>
                    <a:cxn ang="0">
                      <a:pos x="0" y="45"/>
                    </a:cxn>
                    <a:cxn ang="0">
                      <a:pos x="0" y="45"/>
                    </a:cxn>
                    <a:cxn ang="0">
                      <a:pos x="0" y="35"/>
                    </a:cxn>
                    <a:cxn ang="0">
                      <a:pos x="1" y="27"/>
                    </a:cxn>
                    <a:cxn ang="0">
                      <a:pos x="4" y="20"/>
                    </a:cxn>
                    <a:cxn ang="0">
                      <a:pos x="6" y="12"/>
                    </a:cxn>
                    <a:cxn ang="0">
                      <a:pos x="9" y="7"/>
                    </a:cxn>
                    <a:cxn ang="0">
                      <a:pos x="12" y="4"/>
                    </a:cxn>
                    <a:cxn ang="0">
                      <a:pos x="17" y="1"/>
                    </a:cxn>
                    <a:cxn ang="0">
                      <a:pos x="21" y="0"/>
                    </a:cxn>
                    <a:cxn ang="0">
                      <a:pos x="21" y="0"/>
                    </a:cxn>
                    <a:cxn ang="0">
                      <a:pos x="26" y="1"/>
                    </a:cxn>
                    <a:cxn ang="0">
                      <a:pos x="30" y="4"/>
                    </a:cxn>
                    <a:cxn ang="0">
                      <a:pos x="34" y="7"/>
                    </a:cxn>
                    <a:cxn ang="0">
                      <a:pos x="37" y="12"/>
                    </a:cxn>
                    <a:cxn ang="0">
                      <a:pos x="40" y="20"/>
                    </a:cxn>
                    <a:cxn ang="0">
                      <a:pos x="42" y="27"/>
                    </a:cxn>
                    <a:cxn ang="0">
                      <a:pos x="44" y="35"/>
                    </a:cxn>
                    <a:cxn ang="0">
                      <a:pos x="44" y="45"/>
                    </a:cxn>
                    <a:cxn ang="0">
                      <a:pos x="44" y="45"/>
                    </a:cxn>
                    <a:cxn ang="0">
                      <a:pos x="44" y="54"/>
                    </a:cxn>
                    <a:cxn ang="0">
                      <a:pos x="42" y="61"/>
                    </a:cxn>
                    <a:cxn ang="0">
                      <a:pos x="40" y="69"/>
                    </a:cxn>
                    <a:cxn ang="0">
                      <a:pos x="37" y="76"/>
                    </a:cxn>
                    <a:cxn ang="0">
                      <a:pos x="34" y="81"/>
                    </a:cxn>
                    <a:cxn ang="0">
                      <a:pos x="30" y="85"/>
                    </a:cxn>
                    <a:cxn ang="0">
                      <a:pos x="26" y="88"/>
                    </a:cxn>
                    <a:cxn ang="0">
                      <a:pos x="21" y="89"/>
                    </a:cxn>
                    <a:cxn ang="0">
                      <a:pos x="21" y="89"/>
                    </a:cxn>
                  </a:cxnLst>
                  <a:rect l="0" t="0" r="r" b="b"/>
                  <a:pathLst>
                    <a:path w="44" h="89">
                      <a:moveTo>
                        <a:pt x="21" y="89"/>
                      </a:moveTo>
                      <a:lnTo>
                        <a:pt x="21" y="89"/>
                      </a:lnTo>
                      <a:lnTo>
                        <a:pt x="17" y="88"/>
                      </a:lnTo>
                      <a:lnTo>
                        <a:pt x="12" y="85"/>
                      </a:lnTo>
                      <a:lnTo>
                        <a:pt x="9" y="81"/>
                      </a:lnTo>
                      <a:lnTo>
                        <a:pt x="6" y="76"/>
                      </a:lnTo>
                      <a:lnTo>
                        <a:pt x="4" y="69"/>
                      </a:lnTo>
                      <a:lnTo>
                        <a:pt x="1" y="61"/>
                      </a:lnTo>
                      <a:lnTo>
                        <a:pt x="0" y="54"/>
                      </a:lnTo>
                      <a:lnTo>
                        <a:pt x="0" y="45"/>
                      </a:lnTo>
                      <a:lnTo>
                        <a:pt x="0" y="45"/>
                      </a:lnTo>
                      <a:lnTo>
                        <a:pt x="0" y="35"/>
                      </a:lnTo>
                      <a:lnTo>
                        <a:pt x="1" y="27"/>
                      </a:lnTo>
                      <a:lnTo>
                        <a:pt x="4" y="20"/>
                      </a:lnTo>
                      <a:lnTo>
                        <a:pt x="6" y="12"/>
                      </a:lnTo>
                      <a:lnTo>
                        <a:pt x="9" y="7"/>
                      </a:lnTo>
                      <a:lnTo>
                        <a:pt x="12" y="4"/>
                      </a:lnTo>
                      <a:lnTo>
                        <a:pt x="17" y="1"/>
                      </a:lnTo>
                      <a:lnTo>
                        <a:pt x="21" y="0"/>
                      </a:lnTo>
                      <a:lnTo>
                        <a:pt x="21" y="0"/>
                      </a:lnTo>
                      <a:lnTo>
                        <a:pt x="26" y="1"/>
                      </a:lnTo>
                      <a:lnTo>
                        <a:pt x="30" y="4"/>
                      </a:lnTo>
                      <a:lnTo>
                        <a:pt x="34" y="7"/>
                      </a:lnTo>
                      <a:lnTo>
                        <a:pt x="37" y="12"/>
                      </a:lnTo>
                      <a:lnTo>
                        <a:pt x="40" y="20"/>
                      </a:lnTo>
                      <a:lnTo>
                        <a:pt x="42" y="27"/>
                      </a:lnTo>
                      <a:lnTo>
                        <a:pt x="44" y="35"/>
                      </a:lnTo>
                      <a:lnTo>
                        <a:pt x="44" y="45"/>
                      </a:lnTo>
                      <a:lnTo>
                        <a:pt x="44" y="45"/>
                      </a:lnTo>
                      <a:lnTo>
                        <a:pt x="44" y="54"/>
                      </a:lnTo>
                      <a:lnTo>
                        <a:pt x="42" y="61"/>
                      </a:lnTo>
                      <a:lnTo>
                        <a:pt x="40" y="69"/>
                      </a:lnTo>
                      <a:lnTo>
                        <a:pt x="37" y="76"/>
                      </a:lnTo>
                      <a:lnTo>
                        <a:pt x="34" y="81"/>
                      </a:lnTo>
                      <a:lnTo>
                        <a:pt x="30" y="85"/>
                      </a:lnTo>
                      <a:lnTo>
                        <a:pt x="26" y="88"/>
                      </a:lnTo>
                      <a:lnTo>
                        <a:pt x="21" y="89"/>
                      </a:lnTo>
                      <a:lnTo>
                        <a:pt x="21" y="89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5" name="Freeform 114"/>
                <p:cNvSpPr>
                  <a:spLocks/>
                </p:cNvSpPr>
                <p:nvPr/>
              </p:nvSpPr>
              <p:spPr bwMode="auto">
                <a:xfrm>
                  <a:off x="1441" y="1511"/>
                  <a:ext cx="61" cy="53"/>
                </a:xfrm>
                <a:custGeom>
                  <a:avLst/>
                  <a:gdLst/>
                  <a:ahLst/>
                  <a:cxnLst>
                    <a:cxn ang="0">
                      <a:pos x="78" y="0"/>
                    </a:cxn>
                    <a:cxn ang="0">
                      <a:pos x="157" y="24"/>
                    </a:cxn>
                    <a:cxn ang="0">
                      <a:pos x="181" y="72"/>
                    </a:cxn>
                    <a:cxn ang="0">
                      <a:pos x="118" y="96"/>
                    </a:cxn>
                    <a:cxn ang="0">
                      <a:pos x="46" y="159"/>
                    </a:cxn>
                    <a:cxn ang="0">
                      <a:pos x="0" y="96"/>
                    </a:cxn>
                    <a:cxn ang="0">
                      <a:pos x="7" y="33"/>
                    </a:cxn>
                    <a:cxn ang="0">
                      <a:pos x="78" y="0"/>
                    </a:cxn>
                  </a:cxnLst>
                  <a:rect l="0" t="0" r="r" b="b"/>
                  <a:pathLst>
                    <a:path w="181" h="159">
                      <a:moveTo>
                        <a:pt x="78" y="0"/>
                      </a:moveTo>
                      <a:lnTo>
                        <a:pt x="157" y="24"/>
                      </a:lnTo>
                      <a:lnTo>
                        <a:pt x="181" y="72"/>
                      </a:lnTo>
                      <a:lnTo>
                        <a:pt x="118" y="96"/>
                      </a:lnTo>
                      <a:lnTo>
                        <a:pt x="46" y="159"/>
                      </a:lnTo>
                      <a:lnTo>
                        <a:pt x="0" y="96"/>
                      </a:lnTo>
                      <a:lnTo>
                        <a:pt x="7" y="33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6" name="Freeform 115"/>
                <p:cNvSpPr>
                  <a:spLocks/>
                </p:cNvSpPr>
                <p:nvPr/>
              </p:nvSpPr>
              <p:spPr bwMode="auto">
                <a:xfrm>
                  <a:off x="1283" y="1205"/>
                  <a:ext cx="74" cy="48"/>
                </a:xfrm>
                <a:custGeom>
                  <a:avLst/>
                  <a:gdLst/>
                  <a:ahLst/>
                  <a:cxnLst>
                    <a:cxn ang="0">
                      <a:pos x="94" y="55"/>
                    </a:cxn>
                    <a:cxn ang="0">
                      <a:pos x="158" y="16"/>
                    </a:cxn>
                    <a:cxn ang="0">
                      <a:pos x="221" y="24"/>
                    </a:cxn>
                    <a:cxn ang="0">
                      <a:pos x="214" y="119"/>
                    </a:cxn>
                    <a:cxn ang="0">
                      <a:pos x="79" y="143"/>
                    </a:cxn>
                    <a:cxn ang="0">
                      <a:pos x="39" y="95"/>
                    </a:cxn>
                    <a:cxn ang="0">
                      <a:pos x="0" y="31"/>
                    </a:cxn>
                    <a:cxn ang="0">
                      <a:pos x="32" y="0"/>
                    </a:cxn>
                    <a:cxn ang="0">
                      <a:pos x="71" y="47"/>
                    </a:cxn>
                    <a:cxn ang="0">
                      <a:pos x="94" y="55"/>
                    </a:cxn>
                  </a:cxnLst>
                  <a:rect l="0" t="0" r="r" b="b"/>
                  <a:pathLst>
                    <a:path w="221" h="143">
                      <a:moveTo>
                        <a:pt x="94" y="55"/>
                      </a:moveTo>
                      <a:lnTo>
                        <a:pt x="158" y="16"/>
                      </a:lnTo>
                      <a:lnTo>
                        <a:pt x="221" y="24"/>
                      </a:lnTo>
                      <a:lnTo>
                        <a:pt x="214" y="119"/>
                      </a:lnTo>
                      <a:lnTo>
                        <a:pt x="79" y="143"/>
                      </a:lnTo>
                      <a:lnTo>
                        <a:pt x="39" y="95"/>
                      </a:lnTo>
                      <a:lnTo>
                        <a:pt x="0" y="31"/>
                      </a:lnTo>
                      <a:lnTo>
                        <a:pt x="32" y="0"/>
                      </a:lnTo>
                      <a:lnTo>
                        <a:pt x="71" y="47"/>
                      </a:lnTo>
                      <a:lnTo>
                        <a:pt x="94" y="55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7" name="Freeform 116"/>
                <p:cNvSpPr>
                  <a:spLocks/>
                </p:cNvSpPr>
                <p:nvPr/>
              </p:nvSpPr>
              <p:spPr bwMode="auto">
                <a:xfrm>
                  <a:off x="1283" y="1205"/>
                  <a:ext cx="74" cy="48"/>
                </a:xfrm>
                <a:custGeom>
                  <a:avLst/>
                  <a:gdLst/>
                  <a:ahLst/>
                  <a:cxnLst>
                    <a:cxn ang="0">
                      <a:pos x="94" y="55"/>
                    </a:cxn>
                    <a:cxn ang="0">
                      <a:pos x="158" y="16"/>
                    </a:cxn>
                    <a:cxn ang="0">
                      <a:pos x="221" y="24"/>
                    </a:cxn>
                    <a:cxn ang="0">
                      <a:pos x="214" y="119"/>
                    </a:cxn>
                    <a:cxn ang="0">
                      <a:pos x="79" y="143"/>
                    </a:cxn>
                    <a:cxn ang="0">
                      <a:pos x="39" y="95"/>
                    </a:cxn>
                    <a:cxn ang="0">
                      <a:pos x="0" y="31"/>
                    </a:cxn>
                    <a:cxn ang="0">
                      <a:pos x="32" y="0"/>
                    </a:cxn>
                    <a:cxn ang="0">
                      <a:pos x="71" y="47"/>
                    </a:cxn>
                  </a:cxnLst>
                  <a:rect l="0" t="0" r="r" b="b"/>
                  <a:pathLst>
                    <a:path w="221" h="143">
                      <a:moveTo>
                        <a:pt x="94" y="55"/>
                      </a:moveTo>
                      <a:lnTo>
                        <a:pt x="158" y="16"/>
                      </a:lnTo>
                      <a:lnTo>
                        <a:pt x="221" y="24"/>
                      </a:lnTo>
                      <a:lnTo>
                        <a:pt x="214" y="119"/>
                      </a:lnTo>
                      <a:lnTo>
                        <a:pt x="79" y="143"/>
                      </a:lnTo>
                      <a:lnTo>
                        <a:pt x="39" y="95"/>
                      </a:lnTo>
                      <a:lnTo>
                        <a:pt x="0" y="31"/>
                      </a:lnTo>
                      <a:lnTo>
                        <a:pt x="32" y="0"/>
                      </a:lnTo>
                      <a:lnTo>
                        <a:pt x="71" y="47"/>
                      </a:lnTo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8" name="Freeform 117"/>
                <p:cNvSpPr>
                  <a:spLocks/>
                </p:cNvSpPr>
                <p:nvPr/>
              </p:nvSpPr>
              <p:spPr bwMode="auto">
                <a:xfrm>
                  <a:off x="1378" y="1140"/>
                  <a:ext cx="37" cy="39"/>
                </a:xfrm>
                <a:custGeom>
                  <a:avLst/>
                  <a:gdLst/>
                  <a:ahLst/>
                  <a:cxnLst>
                    <a:cxn ang="0">
                      <a:pos x="0" y="23"/>
                    </a:cxn>
                    <a:cxn ang="0">
                      <a:pos x="0" y="79"/>
                    </a:cxn>
                    <a:cxn ang="0">
                      <a:pos x="40" y="118"/>
                    </a:cxn>
                    <a:cxn ang="0">
                      <a:pos x="88" y="110"/>
                    </a:cxn>
                    <a:cxn ang="0">
                      <a:pos x="112" y="55"/>
                    </a:cxn>
                    <a:cxn ang="0">
                      <a:pos x="72" y="0"/>
                    </a:cxn>
                    <a:cxn ang="0">
                      <a:pos x="0" y="23"/>
                    </a:cxn>
                  </a:cxnLst>
                  <a:rect l="0" t="0" r="r" b="b"/>
                  <a:pathLst>
                    <a:path w="112" h="118">
                      <a:moveTo>
                        <a:pt x="0" y="23"/>
                      </a:moveTo>
                      <a:lnTo>
                        <a:pt x="0" y="79"/>
                      </a:lnTo>
                      <a:lnTo>
                        <a:pt x="40" y="118"/>
                      </a:lnTo>
                      <a:lnTo>
                        <a:pt x="88" y="110"/>
                      </a:lnTo>
                      <a:lnTo>
                        <a:pt x="112" y="55"/>
                      </a:lnTo>
                      <a:lnTo>
                        <a:pt x="72" y="0"/>
                      </a:lnTo>
                      <a:lnTo>
                        <a:pt x="0" y="23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9" name="Freeform 118"/>
                <p:cNvSpPr>
                  <a:spLocks/>
                </p:cNvSpPr>
                <p:nvPr/>
              </p:nvSpPr>
              <p:spPr bwMode="auto">
                <a:xfrm>
                  <a:off x="1370" y="1100"/>
                  <a:ext cx="26" cy="21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64"/>
                    </a:cxn>
                    <a:cxn ang="0">
                      <a:pos x="63" y="64"/>
                    </a:cxn>
                    <a:cxn ang="0">
                      <a:pos x="78" y="17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78" h="64">
                      <a:moveTo>
                        <a:pt x="8" y="0"/>
                      </a:moveTo>
                      <a:lnTo>
                        <a:pt x="0" y="64"/>
                      </a:lnTo>
                      <a:lnTo>
                        <a:pt x="63" y="64"/>
                      </a:lnTo>
                      <a:lnTo>
                        <a:pt x="78" y="17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2" name="Freeform 121"/>
                <p:cNvSpPr>
                  <a:spLocks/>
                </p:cNvSpPr>
                <p:nvPr/>
              </p:nvSpPr>
              <p:spPr bwMode="auto">
                <a:xfrm>
                  <a:off x="1412" y="1192"/>
                  <a:ext cx="169" cy="76"/>
                </a:xfrm>
                <a:custGeom>
                  <a:avLst/>
                  <a:gdLst/>
                  <a:ahLst/>
                  <a:cxnLst>
                    <a:cxn ang="0">
                      <a:pos x="64" y="0"/>
                    </a:cxn>
                    <a:cxn ang="0">
                      <a:pos x="0" y="55"/>
                    </a:cxn>
                    <a:cxn ang="0">
                      <a:pos x="40" y="110"/>
                    </a:cxn>
                    <a:cxn ang="0">
                      <a:pos x="110" y="189"/>
                    </a:cxn>
                    <a:cxn ang="0">
                      <a:pos x="182" y="221"/>
                    </a:cxn>
                    <a:cxn ang="0">
                      <a:pos x="388" y="197"/>
                    </a:cxn>
                    <a:cxn ang="0">
                      <a:pos x="506" y="228"/>
                    </a:cxn>
                    <a:cxn ang="0">
                      <a:pos x="491" y="142"/>
                    </a:cxn>
                    <a:cxn ang="0">
                      <a:pos x="324" y="134"/>
                    </a:cxn>
                    <a:cxn ang="0">
                      <a:pos x="174" y="94"/>
                    </a:cxn>
                    <a:cxn ang="0">
                      <a:pos x="151" y="7"/>
                    </a:cxn>
                    <a:cxn ang="0">
                      <a:pos x="64" y="0"/>
                    </a:cxn>
                  </a:cxnLst>
                  <a:rect l="0" t="0" r="r" b="b"/>
                  <a:pathLst>
                    <a:path w="506" h="228">
                      <a:moveTo>
                        <a:pt x="64" y="0"/>
                      </a:moveTo>
                      <a:lnTo>
                        <a:pt x="0" y="55"/>
                      </a:lnTo>
                      <a:lnTo>
                        <a:pt x="40" y="110"/>
                      </a:lnTo>
                      <a:lnTo>
                        <a:pt x="110" y="189"/>
                      </a:lnTo>
                      <a:lnTo>
                        <a:pt x="182" y="221"/>
                      </a:lnTo>
                      <a:lnTo>
                        <a:pt x="388" y="197"/>
                      </a:lnTo>
                      <a:lnTo>
                        <a:pt x="506" y="228"/>
                      </a:lnTo>
                      <a:lnTo>
                        <a:pt x="491" y="142"/>
                      </a:lnTo>
                      <a:lnTo>
                        <a:pt x="324" y="134"/>
                      </a:lnTo>
                      <a:lnTo>
                        <a:pt x="174" y="94"/>
                      </a:lnTo>
                      <a:lnTo>
                        <a:pt x="151" y="7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3" name="Freeform 122"/>
                <p:cNvSpPr>
                  <a:spLocks/>
                </p:cNvSpPr>
                <p:nvPr/>
              </p:nvSpPr>
              <p:spPr bwMode="auto">
                <a:xfrm>
                  <a:off x="1375" y="1237"/>
                  <a:ext cx="34" cy="23"/>
                </a:xfrm>
                <a:custGeom>
                  <a:avLst/>
                  <a:gdLst/>
                  <a:ahLst/>
                  <a:cxnLst>
                    <a:cxn ang="0">
                      <a:pos x="41" y="0"/>
                    </a:cxn>
                    <a:cxn ang="0">
                      <a:pos x="0" y="48"/>
                    </a:cxn>
                    <a:cxn ang="0">
                      <a:pos x="56" y="70"/>
                    </a:cxn>
                    <a:cxn ang="0">
                      <a:pos x="103" y="48"/>
                    </a:cxn>
                    <a:cxn ang="0">
                      <a:pos x="96" y="8"/>
                    </a:cxn>
                    <a:cxn ang="0">
                      <a:pos x="41" y="0"/>
                    </a:cxn>
                  </a:cxnLst>
                  <a:rect l="0" t="0" r="r" b="b"/>
                  <a:pathLst>
                    <a:path w="103" h="70">
                      <a:moveTo>
                        <a:pt x="41" y="0"/>
                      </a:moveTo>
                      <a:lnTo>
                        <a:pt x="0" y="48"/>
                      </a:lnTo>
                      <a:lnTo>
                        <a:pt x="56" y="70"/>
                      </a:lnTo>
                      <a:lnTo>
                        <a:pt x="103" y="48"/>
                      </a:lnTo>
                      <a:lnTo>
                        <a:pt x="96" y="8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5" name="Freeform 124"/>
                <p:cNvSpPr>
                  <a:spLocks/>
                </p:cNvSpPr>
                <p:nvPr/>
              </p:nvSpPr>
              <p:spPr bwMode="auto">
                <a:xfrm>
                  <a:off x="2480" y="1352"/>
                  <a:ext cx="24" cy="29"/>
                </a:xfrm>
                <a:custGeom>
                  <a:avLst/>
                  <a:gdLst/>
                  <a:ahLst/>
                  <a:cxnLst>
                    <a:cxn ang="0">
                      <a:pos x="24" y="0"/>
                    </a:cxn>
                    <a:cxn ang="0">
                      <a:pos x="0" y="87"/>
                    </a:cxn>
                    <a:cxn ang="0">
                      <a:pos x="72" y="32"/>
                    </a:cxn>
                    <a:cxn ang="0">
                      <a:pos x="24" y="0"/>
                    </a:cxn>
                  </a:cxnLst>
                  <a:rect l="0" t="0" r="r" b="b"/>
                  <a:pathLst>
                    <a:path w="72" h="87">
                      <a:moveTo>
                        <a:pt x="24" y="0"/>
                      </a:moveTo>
                      <a:lnTo>
                        <a:pt x="0" y="87"/>
                      </a:lnTo>
                      <a:lnTo>
                        <a:pt x="72" y="32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6" name="Freeform 125"/>
                <p:cNvSpPr>
                  <a:spLocks/>
                </p:cNvSpPr>
                <p:nvPr/>
              </p:nvSpPr>
              <p:spPr bwMode="auto">
                <a:xfrm>
                  <a:off x="4287" y="2652"/>
                  <a:ext cx="134" cy="103"/>
                </a:xfrm>
                <a:custGeom>
                  <a:avLst/>
                  <a:gdLst/>
                  <a:ahLst/>
                  <a:cxnLst>
                    <a:cxn ang="0">
                      <a:pos x="294" y="141"/>
                    </a:cxn>
                    <a:cxn ang="0">
                      <a:pos x="263" y="133"/>
                    </a:cxn>
                    <a:cxn ang="0">
                      <a:pos x="239" y="164"/>
                    </a:cxn>
                    <a:cxn ang="0">
                      <a:pos x="211" y="212"/>
                    </a:cxn>
                    <a:cxn ang="0">
                      <a:pos x="200" y="260"/>
                    </a:cxn>
                    <a:cxn ang="0">
                      <a:pos x="191" y="298"/>
                    </a:cxn>
                    <a:cxn ang="0">
                      <a:pos x="136" y="307"/>
                    </a:cxn>
                    <a:cxn ang="0">
                      <a:pos x="104" y="280"/>
                    </a:cxn>
                    <a:cxn ang="0">
                      <a:pos x="89" y="303"/>
                    </a:cxn>
                    <a:cxn ang="0">
                      <a:pos x="25" y="298"/>
                    </a:cxn>
                    <a:cxn ang="0">
                      <a:pos x="0" y="281"/>
                    </a:cxn>
                    <a:cxn ang="0">
                      <a:pos x="20" y="253"/>
                    </a:cxn>
                    <a:cxn ang="0">
                      <a:pos x="31" y="209"/>
                    </a:cxn>
                    <a:cxn ang="0">
                      <a:pos x="88" y="213"/>
                    </a:cxn>
                    <a:cxn ang="0">
                      <a:pos x="111" y="165"/>
                    </a:cxn>
                    <a:cxn ang="0">
                      <a:pos x="155" y="134"/>
                    </a:cxn>
                    <a:cxn ang="0">
                      <a:pos x="193" y="115"/>
                    </a:cxn>
                    <a:cxn ang="0">
                      <a:pos x="206" y="60"/>
                    </a:cxn>
                    <a:cxn ang="0">
                      <a:pos x="241" y="40"/>
                    </a:cxn>
                    <a:cxn ang="0">
                      <a:pos x="250" y="0"/>
                    </a:cxn>
                    <a:cxn ang="0">
                      <a:pos x="305" y="27"/>
                    </a:cxn>
                    <a:cxn ang="0">
                      <a:pos x="337" y="40"/>
                    </a:cxn>
                    <a:cxn ang="0">
                      <a:pos x="392" y="51"/>
                    </a:cxn>
                    <a:cxn ang="0">
                      <a:pos x="403" y="99"/>
                    </a:cxn>
                    <a:cxn ang="0">
                      <a:pos x="360" y="134"/>
                    </a:cxn>
                    <a:cxn ang="0">
                      <a:pos x="320" y="162"/>
                    </a:cxn>
                    <a:cxn ang="0">
                      <a:pos x="294" y="141"/>
                    </a:cxn>
                  </a:cxnLst>
                  <a:rect l="0" t="0" r="r" b="b"/>
                  <a:pathLst>
                    <a:path w="403" h="307">
                      <a:moveTo>
                        <a:pt x="294" y="141"/>
                      </a:moveTo>
                      <a:lnTo>
                        <a:pt x="263" y="133"/>
                      </a:lnTo>
                      <a:lnTo>
                        <a:pt x="239" y="164"/>
                      </a:lnTo>
                      <a:lnTo>
                        <a:pt x="211" y="212"/>
                      </a:lnTo>
                      <a:lnTo>
                        <a:pt x="200" y="260"/>
                      </a:lnTo>
                      <a:lnTo>
                        <a:pt x="191" y="298"/>
                      </a:lnTo>
                      <a:lnTo>
                        <a:pt x="136" y="307"/>
                      </a:lnTo>
                      <a:lnTo>
                        <a:pt x="104" y="280"/>
                      </a:lnTo>
                      <a:lnTo>
                        <a:pt x="89" y="303"/>
                      </a:lnTo>
                      <a:lnTo>
                        <a:pt x="25" y="298"/>
                      </a:lnTo>
                      <a:lnTo>
                        <a:pt x="0" y="281"/>
                      </a:lnTo>
                      <a:lnTo>
                        <a:pt x="20" y="253"/>
                      </a:lnTo>
                      <a:lnTo>
                        <a:pt x="31" y="209"/>
                      </a:lnTo>
                      <a:lnTo>
                        <a:pt x="88" y="213"/>
                      </a:lnTo>
                      <a:lnTo>
                        <a:pt x="111" y="165"/>
                      </a:lnTo>
                      <a:lnTo>
                        <a:pt x="155" y="134"/>
                      </a:lnTo>
                      <a:lnTo>
                        <a:pt x="193" y="115"/>
                      </a:lnTo>
                      <a:lnTo>
                        <a:pt x="206" y="60"/>
                      </a:lnTo>
                      <a:lnTo>
                        <a:pt x="241" y="40"/>
                      </a:lnTo>
                      <a:lnTo>
                        <a:pt x="250" y="0"/>
                      </a:lnTo>
                      <a:lnTo>
                        <a:pt x="305" y="27"/>
                      </a:lnTo>
                      <a:lnTo>
                        <a:pt x="337" y="40"/>
                      </a:lnTo>
                      <a:lnTo>
                        <a:pt x="392" y="51"/>
                      </a:lnTo>
                      <a:lnTo>
                        <a:pt x="403" y="99"/>
                      </a:lnTo>
                      <a:lnTo>
                        <a:pt x="360" y="134"/>
                      </a:lnTo>
                      <a:lnTo>
                        <a:pt x="320" y="162"/>
                      </a:lnTo>
                      <a:lnTo>
                        <a:pt x="294" y="14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7" name="Freeform 126"/>
                <p:cNvSpPr>
                  <a:spLocks/>
                </p:cNvSpPr>
                <p:nvPr/>
              </p:nvSpPr>
              <p:spPr bwMode="auto">
                <a:xfrm>
                  <a:off x="2748" y="2754"/>
                  <a:ext cx="24" cy="12"/>
                </a:xfrm>
                <a:custGeom>
                  <a:avLst/>
                  <a:gdLst/>
                  <a:ahLst/>
                  <a:cxnLst>
                    <a:cxn ang="0">
                      <a:pos x="6" y="5"/>
                    </a:cxn>
                    <a:cxn ang="0">
                      <a:pos x="71" y="0"/>
                    </a:cxn>
                    <a:cxn ang="0">
                      <a:pos x="59" y="33"/>
                    </a:cxn>
                    <a:cxn ang="0">
                      <a:pos x="11" y="36"/>
                    </a:cxn>
                    <a:cxn ang="0">
                      <a:pos x="0" y="23"/>
                    </a:cxn>
                    <a:cxn ang="0">
                      <a:pos x="6" y="5"/>
                    </a:cxn>
                  </a:cxnLst>
                  <a:rect l="0" t="0" r="r" b="b"/>
                  <a:pathLst>
                    <a:path w="71" h="36">
                      <a:moveTo>
                        <a:pt x="6" y="5"/>
                      </a:moveTo>
                      <a:lnTo>
                        <a:pt x="71" y="0"/>
                      </a:lnTo>
                      <a:lnTo>
                        <a:pt x="59" y="33"/>
                      </a:lnTo>
                      <a:lnTo>
                        <a:pt x="11" y="36"/>
                      </a:lnTo>
                      <a:lnTo>
                        <a:pt x="0" y="23"/>
                      </a:lnTo>
                      <a:lnTo>
                        <a:pt x="6" y="5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8" name="Freeform 127"/>
                <p:cNvSpPr>
                  <a:spLocks/>
                </p:cNvSpPr>
                <p:nvPr/>
              </p:nvSpPr>
              <p:spPr bwMode="auto">
                <a:xfrm>
                  <a:off x="3679" y="1779"/>
                  <a:ext cx="861" cy="635"/>
                </a:xfrm>
                <a:custGeom>
                  <a:avLst/>
                  <a:gdLst/>
                  <a:ahLst/>
                  <a:cxnLst>
                    <a:cxn ang="0">
                      <a:pos x="1969" y="918"/>
                    </a:cxn>
                    <a:cxn ang="0">
                      <a:pos x="2099" y="926"/>
                    </a:cxn>
                    <a:cxn ang="0">
                      <a:pos x="2123" y="1016"/>
                    </a:cxn>
                    <a:cxn ang="0">
                      <a:pos x="2131" y="1198"/>
                    </a:cxn>
                    <a:cxn ang="0">
                      <a:pos x="2201" y="1364"/>
                    </a:cxn>
                    <a:cxn ang="0">
                      <a:pos x="2186" y="1546"/>
                    </a:cxn>
                    <a:cxn ang="0">
                      <a:pos x="2103" y="1677"/>
                    </a:cxn>
                    <a:cxn ang="0">
                      <a:pos x="2028" y="1739"/>
                    </a:cxn>
                    <a:cxn ang="0">
                      <a:pos x="1882" y="1800"/>
                    </a:cxn>
                    <a:cxn ang="0">
                      <a:pos x="1708" y="1906"/>
                    </a:cxn>
                    <a:cxn ang="0">
                      <a:pos x="1641" y="1883"/>
                    </a:cxn>
                    <a:cxn ang="0">
                      <a:pos x="1455" y="1759"/>
                    </a:cxn>
                    <a:cxn ang="0">
                      <a:pos x="1356" y="1862"/>
                    </a:cxn>
                    <a:cxn ang="0">
                      <a:pos x="1237" y="1831"/>
                    </a:cxn>
                    <a:cxn ang="0">
                      <a:pos x="1150" y="1700"/>
                    </a:cxn>
                    <a:cxn ang="0">
                      <a:pos x="1205" y="1597"/>
                    </a:cxn>
                    <a:cxn ang="0">
                      <a:pos x="1123" y="1527"/>
                    </a:cxn>
                    <a:cxn ang="0">
                      <a:pos x="968" y="1452"/>
                    </a:cxn>
                    <a:cxn ang="0">
                      <a:pos x="814" y="1518"/>
                    </a:cxn>
                    <a:cxn ang="0">
                      <a:pos x="697" y="1522"/>
                    </a:cxn>
                    <a:cxn ang="0">
                      <a:pos x="515" y="1471"/>
                    </a:cxn>
                    <a:cxn ang="0">
                      <a:pos x="447" y="1429"/>
                    </a:cxn>
                    <a:cxn ang="0">
                      <a:pos x="317" y="1349"/>
                    </a:cxn>
                    <a:cxn ang="0">
                      <a:pos x="215" y="1226"/>
                    </a:cxn>
                    <a:cxn ang="0">
                      <a:pos x="55" y="1230"/>
                    </a:cxn>
                    <a:cxn ang="0">
                      <a:pos x="44" y="1091"/>
                    </a:cxn>
                    <a:cxn ang="0">
                      <a:pos x="55" y="977"/>
                    </a:cxn>
                    <a:cxn ang="0">
                      <a:pos x="9" y="879"/>
                    </a:cxn>
                    <a:cxn ang="0">
                      <a:pos x="131" y="872"/>
                    </a:cxn>
                    <a:cxn ang="0">
                      <a:pos x="222" y="800"/>
                    </a:cxn>
                    <a:cxn ang="0">
                      <a:pos x="226" y="643"/>
                    </a:cxn>
                    <a:cxn ang="0">
                      <a:pos x="348" y="575"/>
                    </a:cxn>
                    <a:cxn ang="0">
                      <a:pos x="455" y="504"/>
                    </a:cxn>
                    <a:cxn ang="0">
                      <a:pos x="534" y="369"/>
                    </a:cxn>
                    <a:cxn ang="0">
                      <a:pos x="598" y="348"/>
                    </a:cxn>
                    <a:cxn ang="0">
                      <a:pos x="712" y="510"/>
                    </a:cxn>
                    <a:cxn ang="0">
                      <a:pos x="913" y="570"/>
                    </a:cxn>
                    <a:cxn ang="0">
                      <a:pos x="1229" y="677"/>
                    </a:cxn>
                    <a:cxn ang="0">
                      <a:pos x="1419" y="708"/>
                    </a:cxn>
                    <a:cxn ang="0">
                      <a:pos x="1617" y="633"/>
                    </a:cxn>
                    <a:cxn ang="0">
                      <a:pos x="1684" y="546"/>
                    </a:cxn>
                    <a:cxn ang="0">
                      <a:pos x="1834" y="431"/>
                    </a:cxn>
                    <a:cxn ang="0">
                      <a:pos x="1804" y="357"/>
                    </a:cxn>
                    <a:cxn ang="0">
                      <a:pos x="1752" y="248"/>
                    </a:cxn>
                    <a:cxn ang="0">
                      <a:pos x="1858" y="246"/>
                    </a:cxn>
                    <a:cxn ang="0">
                      <a:pos x="1873" y="48"/>
                    </a:cxn>
                    <a:cxn ang="0">
                      <a:pos x="2138" y="55"/>
                    </a:cxn>
                    <a:cxn ang="0">
                      <a:pos x="2225" y="190"/>
                    </a:cxn>
                    <a:cxn ang="0">
                      <a:pos x="2376" y="282"/>
                    </a:cxn>
                    <a:cxn ang="0">
                      <a:pos x="2478" y="341"/>
                    </a:cxn>
                    <a:cxn ang="0">
                      <a:pos x="2581" y="388"/>
                    </a:cxn>
                    <a:cxn ang="0">
                      <a:pos x="2502" y="519"/>
                    </a:cxn>
                    <a:cxn ang="0">
                      <a:pos x="2526" y="626"/>
                    </a:cxn>
                    <a:cxn ang="0">
                      <a:pos x="2435" y="677"/>
                    </a:cxn>
                    <a:cxn ang="0">
                      <a:pos x="2304" y="712"/>
                    </a:cxn>
                    <a:cxn ang="0">
                      <a:pos x="2182" y="850"/>
                    </a:cxn>
                    <a:cxn ang="0">
                      <a:pos x="2099" y="767"/>
                    </a:cxn>
                    <a:cxn ang="0">
                      <a:pos x="2032" y="823"/>
                    </a:cxn>
                  </a:cxnLst>
                  <a:rect l="0" t="0" r="r" b="b"/>
                  <a:pathLst>
                    <a:path w="2581" h="1906">
                      <a:moveTo>
                        <a:pt x="2032" y="823"/>
                      </a:moveTo>
                      <a:lnTo>
                        <a:pt x="1965" y="870"/>
                      </a:lnTo>
                      <a:lnTo>
                        <a:pt x="1969" y="918"/>
                      </a:lnTo>
                      <a:lnTo>
                        <a:pt x="2016" y="957"/>
                      </a:lnTo>
                      <a:lnTo>
                        <a:pt x="2063" y="961"/>
                      </a:lnTo>
                      <a:lnTo>
                        <a:pt x="2099" y="926"/>
                      </a:lnTo>
                      <a:lnTo>
                        <a:pt x="2166" y="933"/>
                      </a:lnTo>
                      <a:lnTo>
                        <a:pt x="2182" y="997"/>
                      </a:lnTo>
                      <a:lnTo>
                        <a:pt x="2123" y="1016"/>
                      </a:lnTo>
                      <a:lnTo>
                        <a:pt x="2072" y="1060"/>
                      </a:lnTo>
                      <a:lnTo>
                        <a:pt x="2091" y="1119"/>
                      </a:lnTo>
                      <a:lnTo>
                        <a:pt x="2131" y="1198"/>
                      </a:lnTo>
                      <a:lnTo>
                        <a:pt x="2190" y="1257"/>
                      </a:lnTo>
                      <a:lnTo>
                        <a:pt x="2190" y="1309"/>
                      </a:lnTo>
                      <a:lnTo>
                        <a:pt x="2201" y="1364"/>
                      </a:lnTo>
                      <a:lnTo>
                        <a:pt x="2225" y="1494"/>
                      </a:lnTo>
                      <a:lnTo>
                        <a:pt x="2193" y="1502"/>
                      </a:lnTo>
                      <a:lnTo>
                        <a:pt x="2186" y="1546"/>
                      </a:lnTo>
                      <a:lnTo>
                        <a:pt x="2142" y="1586"/>
                      </a:lnTo>
                      <a:lnTo>
                        <a:pt x="2146" y="1645"/>
                      </a:lnTo>
                      <a:lnTo>
                        <a:pt x="2103" y="1677"/>
                      </a:lnTo>
                      <a:lnTo>
                        <a:pt x="2072" y="1680"/>
                      </a:lnTo>
                      <a:lnTo>
                        <a:pt x="2063" y="1728"/>
                      </a:lnTo>
                      <a:lnTo>
                        <a:pt x="2028" y="1739"/>
                      </a:lnTo>
                      <a:lnTo>
                        <a:pt x="2020" y="1783"/>
                      </a:lnTo>
                      <a:lnTo>
                        <a:pt x="1941" y="1807"/>
                      </a:lnTo>
                      <a:lnTo>
                        <a:pt x="1882" y="1800"/>
                      </a:lnTo>
                      <a:lnTo>
                        <a:pt x="1811" y="1822"/>
                      </a:lnTo>
                      <a:lnTo>
                        <a:pt x="1739" y="1877"/>
                      </a:lnTo>
                      <a:lnTo>
                        <a:pt x="1708" y="1906"/>
                      </a:lnTo>
                      <a:lnTo>
                        <a:pt x="1688" y="1842"/>
                      </a:lnTo>
                      <a:lnTo>
                        <a:pt x="1660" y="1827"/>
                      </a:lnTo>
                      <a:lnTo>
                        <a:pt x="1641" y="1883"/>
                      </a:lnTo>
                      <a:lnTo>
                        <a:pt x="1573" y="1783"/>
                      </a:lnTo>
                      <a:lnTo>
                        <a:pt x="1502" y="1759"/>
                      </a:lnTo>
                      <a:lnTo>
                        <a:pt x="1455" y="1759"/>
                      </a:lnTo>
                      <a:lnTo>
                        <a:pt x="1384" y="1800"/>
                      </a:lnTo>
                      <a:lnTo>
                        <a:pt x="1349" y="1815"/>
                      </a:lnTo>
                      <a:lnTo>
                        <a:pt x="1356" y="1862"/>
                      </a:lnTo>
                      <a:lnTo>
                        <a:pt x="1293" y="1870"/>
                      </a:lnTo>
                      <a:lnTo>
                        <a:pt x="1281" y="1839"/>
                      </a:lnTo>
                      <a:lnTo>
                        <a:pt x="1237" y="1831"/>
                      </a:lnTo>
                      <a:lnTo>
                        <a:pt x="1225" y="1756"/>
                      </a:lnTo>
                      <a:lnTo>
                        <a:pt x="1202" y="1708"/>
                      </a:lnTo>
                      <a:lnTo>
                        <a:pt x="1150" y="1700"/>
                      </a:lnTo>
                      <a:lnTo>
                        <a:pt x="1154" y="1660"/>
                      </a:lnTo>
                      <a:lnTo>
                        <a:pt x="1187" y="1636"/>
                      </a:lnTo>
                      <a:lnTo>
                        <a:pt x="1205" y="1597"/>
                      </a:lnTo>
                      <a:lnTo>
                        <a:pt x="1187" y="1546"/>
                      </a:lnTo>
                      <a:lnTo>
                        <a:pt x="1174" y="1518"/>
                      </a:lnTo>
                      <a:lnTo>
                        <a:pt x="1123" y="1527"/>
                      </a:lnTo>
                      <a:lnTo>
                        <a:pt x="1092" y="1479"/>
                      </a:lnTo>
                      <a:lnTo>
                        <a:pt x="1040" y="1452"/>
                      </a:lnTo>
                      <a:lnTo>
                        <a:pt x="968" y="1452"/>
                      </a:lnTo>
                      <a:lnTo>
                        <a:pt x="913" y="1482"/>
                      </a:lnTo>
                      <a:lnTo>
                        <a:pt x="889" y="1517"/>
                      </a:lnTo>
                      <a:lnTo>
                        <a:pt x="814" y="1518"/>
                      </a:lnTo>
                      <a:lnTo>
                        <a:pt x="763" y="1494"/>
                      </a:lnTo>
                      <a:lnTo>
                        <a:pt x="740" y="1538"/>
                      </a:lnTo>
                      <a:lnTo>
                        <a:pt x="697" y="1522"/>
                      </a:lnTo>
                      <a:lnTo>
                        <a:pt x="595" y="1515"/>
                      </a:lnTo>
                      <a:lnTo>
                        <a:pt x="550" y="1491"/>
                      </a:lnTo>
                      <a:lnTo>
                        <a:pt x="515" y="1471"/>
                      </a:lnTo>
                      <a:lnTo>
                        <a:pt x="510" y="1419"/>
                      </a:lnTo>
                      <a:lnTo>
                        <a:pt x="495" y="1452"/>
                      </a:lnTo>
                      <a:lnTo>
                        <a:pt x="447" y="1429"/>
                      </a:lnTo>
                      <a:lnTo>
                        <a:pt x="408" y="1390"/>
                      </a:lnTo>
                      <a:lnTo>
                        <a:pt x="357" y="1388"/>
                      </a:lnTo>
                      <a:lnTo>
                        <a:pt x="317" y="1349"/>
                      </a:lnTo>
                      <a:lnTo>
                        <a:pt x="249" y="1336"/>
                      </a:lnTo>
                      <a:lnTo>
                        <a:pt x="249" y="1253"/>
                      </a:lnTo>
                      <a:lnTo>
                        <a:pt x="215" y="1226"/>
                      </a:lnTo>
                      <a:lnTo>
                        <a:pt x="162" y="1222"/>
                      </a:lnTo>
                      <a:lnTo>
                        <a:pt x="99" y="1261"/>
                      </a:lnTo>
                      <a:lnTo>
                        <a:pt x="55" y="1230"/>
                      </a:lnTo>
                      <a:lnTo>
                        <a:pt x="60" y="1167"/>
                      </a:lnTo>
                      <a:lnTo>
                        <a:pt x="37" y="1135"/>
                      </a:lnTo>
                      <a:lnTo>
                        <a:pt x="44" y="1091"/>
                      </a:lnTo>
                      <a:lnTo>
                        <a:pt x="44" y="1091"/>
                      </a:lnTo>
                      <a:lnTo>
                        <a:pt x="55" y="1017"/>
                      </a:lnTo>
                      <a:lnTo>
                        <a:pt x="55" y="977"/>
                      </a:lnTo>
                      <a:lnTo>
                        <a:pt x="48" y="982"/>
                      </a:lnTo>
                      <a:lnTo>
                        <a:pt x="0" y="951"/>
                      </a:lnTo>
                      <a:lnTo>
                        <a:pt x="9" y="879"/>
                      </a:lnTo>
                      <a:lnTo>
                        <a:pt x="44" y="852"/>
                      </a:lnTo>
                      <a:lnTo>
                        <a:pt x="111" y="896"/>
                      </a:lnTo>
                      <a:lnTo>
                        <a:pt x="131" y="872"/>
                      </a:lnTo>
                      <a:lnTo>
                        <a:pt x="127" y="844"/>
                      </a:lnTo>
                      <a:lnTo>
                        <a:pt x="206" y="829"/>
                      </a:lnTo>
                      <a:lnTo>
                        <a:pt x="222" y="800"/>
                      </a:lnTo>
                      <a:lnTo>
                        <a:pt x="258" y="785"/>
                      </a:lnTo>
                      <a:lnTo>
                        <a:pt x="261" y="658"/>
                      </a:lnTo>
                      <a:lnTo>
                        <a:pt x="226" y="643"/>
                      </a:lnTo>
                      <a:lnTo>
                        <a:pt x="241" y="610"/>
                      </a:lnTo>
                      <a:lnTo>
                        <a:pt x="333" y="599"/>
                      </a:lnTo>
                      <a:lnTo>
                        <a:pt x="348" y="575"/>
                      </a:lnTo>
                      <a:lnTo>
                        <a:pt x="352" y="513"/>
                      </a:lnTo>
                      <a:lnTo>
                        <a:pt x="399" y="489"/>
                      </a:lnTo>
                      <a:lnTo>
                        <a:pt x="455" y="504"/>
                      </a:lnTo>
                      <a:lnTo>
                        <a:pt x="475" y="402"/>
                      </a:lnTo>
                      <a:lnTo>
                        <a:pt x="499" y="378"/>
                      </a:lnTo>
                      <a:lnTo>
                        <a:pt x="534" y="369"/>
                      </a:lnTo>
                      <a:lnTo>
                        <a:pt x="546" y="334"/>
                      </a:lnTo>
                      <a:lnTo>
                        <a:pt x="574" y="314"/>
                      </a:lnTo>
                      <a:lnTo>
                        <a:pt x="598" y="348"/>
                      </a:lnTo>
                      <a:lnTo>
                        <a:pt x="664" y="384"/>
                      </a:lnTo>
                      <a:lnTo>
                        <a:pt x="681" y="436"/>
                      </a:lnTo>
                      <a:lnTo>
                        <a:pt x="712" y="510"/>
                      </a:lnTo>
                      <a:lnTo>
                        <a:pt x="815" y="530"/>
                      </a:lnTo>
                      <a:lnTo>
                        <a:pt x="861" y="543"/>
                      </a:lnTo>
                      <a:lnTo>
                        <a:pt x="913" y="570"/>
                      </a:lnTo>
                      <a:lnTo>
                        <a:pt x="946" y="626"/>
                      </a:lnTo>
                      <a:lnTo>
                        <a:pt x="977" y="657"/>
                      </a:lnTo>
                      <a:lnTo>
                        <a:pt x="1229" y="677"/>
                      </a:lnTo>
                      <a:lnTo>
                        <a:pt x="1285" y="692"/>
                      </a:lnTo>
                      <a:lnTo>
                        <a:pt x="1352" y="729"/>
                      </a:lnTo>
                      <a:lnTo>
                        <a:pt x="1419" y="708"/>
                      </a:lnTo>
                      <a:lnTo>
                        <a:pt x="1455" y="681"/>
                      </a:lnTo>
                      <a:lnTo>
                        <a:pt x="1546" y="692"/>
                      </a:lnTo>
                      <a:lnTo>
                        <a:pt x="1617" y="633"/>
                      </a:lnTo>
                      <a:lnTo>
                        <a:pt x="1625" y="578"/>
                      </a:lnTo>
                      <a:lnTo>
                        <a:pt x="1621" y="526"/>
                      </a:lnTo>
                      <a:lnTo>
                        <a:pt x="1684" y="546"/>
                      </a:lnTo>
                      <a:lnTo>
                        <a:pt x="1728" y="503"/>
                      </a:lnTo>
                      <a:lnTo>
                        <a:pt x="1767" y="471"/>
                      </a:lnTo>
                      <a:lnTo>
                        <a:pt x="1834" y="431"/>
                      </a:lnTo>
                      <a:lnTo>
                        <a:pt x="1914" y="396"/>
                      </a:lnTo>
                      <a:lnTo>
                        <a:pt x="1877" y="348"/>
                      </a:lnTo>
                      <a:lnTo>
                        <a:pt x="1804" y="357"/>
                      </a:lnTo>
                      <a:lnTo>
                        <a:pt x="1767" y="367"/>
                      </a:lnTo>
                      <a:lnTo>
                        <a:pt x="1757" y="348"/>
                      </a:lnTo>
                      <a:lnTo>
                        <a:pt x="1752" y="248"/>
                      </a:lnTo>
                      <a:lnTo>
                        <a:pt x="1763" y="210"/>
                      </a:lnTo>
                      <a:lnTo>
                        <a:pt x="1798" y="246"/>
                      </a:lnTo>
                      <a:lnTo>
                        <a:pt x="1858" y="246"/>
                      </a:lnTo>
                      <a:lnTo>
                        <a:pt x="1870" y="158"/>
                      </a:lnTo>
                      <a:lnTo>
                        <a:pt x="1905" y="127"/>
                      </a:lnTo>
                      <a:lnTo>
                        <a:pt x="1873" y="48"/>
                      </a:lnTo>
                      <a:lnTo>
                        <a:pt x="1897" y="0"/>
                      </a:lnTo>
                      <a:lnTo>
                        <a:pt x="2091" y="5"/>
                      </a:lnTo>
                      <a:lnTo>
                        <a:pt x="2138" y="55"/>
                      </a:lnTo>
                      <a:lnTo>
                        <a:pt x="2182" y="96"/>
                      </a:lnTo>
                      <a:lnTo>
                        <a:pt x="2214" y="135"/>
                      </a:lnTo>
                      <a:lnTo>
                        <a:pt x="2225" y="190"/>
                      </a:lnTo>
                      <a:lnTo>
                        <a:pt x="2261" y="234"/>
                      </a:lnTo>
                      <a:lnTo>
                        <a:pt x="2340" y="250"/>
                      </a:lnTo>
                      <a:lnTo>
                        <a:pt x="2376" y="282"/>
                      </a:lnTo>
                      <a:lnTo>
                        <a:pt x="2414" y="309"/>
                      </a:lnTo>
                      <a:lnTo>
                        <a:pt x="2431" y="337"/>
                      </a:lnTo>
                      <a:lnTo>
                        <a:pt x="2478" y="341"/>
                      </a:lnTo>
                      <a:lnTo>
                        <a:pt x="2558" y="325"/>
                      </a:lnTo>
                      <a:lnTo>
                        <a:pt x="2573" y="348"/>
                      </a:lnTo>
                      <a:lnTo>
                        <a:pt x="2581" y="388"/>
                      </a:lnTo>
                      <a:lnTo>
                        <a:pt x="2549" y="412"/>
                      </a:lnTo>
                      <a:lnTo>
                        <a:pt x="2545" y="526"/>
                      </a:lnTo>
                      <a:lnTo>
                        <a:pt x="2502" y="519"/>
                      </a:lnTo>
                      <a:lnTo>
                        <a:pt x="2478" y="565"/>
                      </a:lnTo>
                      <a:lnTo>
                        <a:pt x="2482" y="617"/>
                      </a:lnTo>
                      <a:lnTo>
                        <a:pt x="2526" y="626"/>
                      </a:lnTo>
                      <a:lnTo>
                        <a:pt x="2524" y="626"/>
                      </a:lnTo>
                      <a:lnTo>
                        <a:pt x="2478" y="661"/>
                      </a:lnTo>
                      <a:lnTo>
                        <a:pt x="2435" y="677"/>
                      </a:lnTo>
                      <a:lnTo>
                        <a:pt x="2387" y="729"/>
                      </a:lnTo>
                      <a:lnTo>
                        <a:pt x="2344" y="729"/>
                      </a:lnTo>
                      <a:lnTo>
                        <a:pt x="2304" y="712"/>
                      </a:lnTo>
                      <a:lnTo>
                        <a:pt x="2280" y="788"/>
                      </a:lnTo>
                      <a:lnTo>
                        <a:pt x="2237" y="815"/>
                      </a:lnTo>
                      <a:lnTo>
                        <a:pt x="2182" y="850"/>
                      </a:lnTo>
                      <a:lnTo>
                        <a:pt x="2114" y="874"/>
                      </a:lnTo>
                      <a:lnTo>
                        <a:pt x="2111" y="819"/>
                      </a:lnTo>
                      <a:lnTo>
                        <a:pt x="2099" y="767"/>
                      </a:lnTo>
                      <a:lnTo>
                        <a:pt x="2079" y="764"/>
                      </a:lnTo>
                      <a:lnTo>
                        <a:pt x="2052" y="788"/>
                      </a:lnTo>
                      <a:lnTo>
                        <a:pt x="2032" y="823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9" name="Freeform 128"/>
                <p:cNvSpPr>
                  <a:spLocks/>
                </p:cNvSpPr>
                <p:nvPr/>
              </p:nvSpPr>
              <p:spPr bwMode="auto">
                <a:xfrm>
                  <a:off x="3679" y="1779"/>
                  <a:ext cx="861" cy="635"/>
                </a:xfrm>
                <a:custGeom>
                  <a:avLst/>
                  <a:gdLst/>
                  <a:ahLst/>
                  <a:cxnLst>
                    <a:cxn ang="0">
                      <a:pos x="1969" y="918"/>
                    </a:cxn>
                    <a:cxn ang="0">
                      <a:pos x="2099" y="926"/>
                    </a:cxn>
                    <a:cxn ang="0">
                      <a:pos x="2123" y="1016"/>
                    </a:cxn>
                    <a:cxn ang="0">
                      <a:pos x="2131" y="1198"/>
                    </a:cxn>
                    <a:cxn ang="0">
                      <a:pos x="2201" y="1364"/>
                    </a:cxn>
                    <a:cxn ang="0">
                      <a:pos x="2186" y="1546"/>
                    </a:cxn>
                    <a:cxn ang="0">
                      <a:pos x="2103" y="1677"/>
                    </a:cxn>
                    <a:cxn ang="0">
                      <a:pos x="2028" y="1739"/>
                    </a:cxn>
                    <a:cxn ang="0">
                      <a:pos x="1882" y="1800"/>
                    </a:cxn>
                    <a:cxn ang="0">
                      <a:pos x="1708" y="1906"/>
                    </a:cxn>
                    <a:cxn ang="0">
                      <a:pos x="1641" y="1883"/>
                    </a:cxn>
                    <a:cxn ang="0">
                      <a:pos x="1455" y="1759"/>
                    </a:cxn>
                    <a:cxn ang="0">
                      <a:pos x="1356" y="1862"/>
                    </a:cxn>
                    <a:cxn ang="0">
                      <a:pos x="1237" y="1831"/>
                    </a:cxn>
                    <a:cxn ang="0">
                      <a:pos x="1150" y="1700"/>
                    </a:cxn>
                    <a:cxn ang="0">
                      <a:pos x="1205" y="1597"/>
                    </a:cxn>
                    <a:cxn ang="0">
                      <a:pos x="1123" y="1527"/>
                    </a:cxn>
                    <a:cxn ang="0">
                      <a:pos x="968" y="1452"/>
                    </a:cxn>
                    <a:cxn ang="0">
                      <a:pos x="814" y="1518"/>
                    </a:cxn>
                    <a:cxn ang="0">
                      <a:pos x="697" y="1522"/>
                    </a:cxn>
                    <a:cxn ang="0">
                      <a:pos x="515" y="1471"/>
                    </a:cxn>
                    <a:cxn ang="0">
                      <a:pos x="447" y="1429"/>
                    </a:cxn>
                    <a:cxn ang="0">
                      <a:pos x="317" y="1349"/>
                    </a:cxn>
                    <a:cxn ang="0">
                      <a:pos x="215" y="1226"/>
                    </a:cxn>
                    <a:cxn ang="0">
                      <a:pos x="55" y="1230"/>
                    </a:cxn>
                    <a:cxn ang="0">
                      <a:pos x="44" y="1091"/>
                    </a:cxn>
                    <a:cxn ang="0">
                      <a:pos x="55" y="977"/>
                    </a:cxn>
                    <a:cxn ang="0">
                      <a:pos x="9" y="879"/>
                    </a:cxn>
                    <a:cxn ang="0">
                      <a:pos x="131" y="872"/>
                    </a:cxn>
                    <a:cxn ang="0">
                      <a:pos x="222" y="800"/>
                    </a:cxn>
                    <a:cxn ang="0">
                      <a:pos x="226" y="643"/>
                    </a:cxn>
                    <a:cxn ang="0">
                      <a:pos x="348" y="575"/>
                    </a:cxn>
                    <a:cxn ang="0">
                      <a:pos x="455" y="504"/>
                    </a:cxn>
                    <a:cxn ang="0">
                      <a:pos x="534" y="369"/>
                    </a:cxn>
                    <a:cxn ang="0">
                      <a:pos x="598" y="348"/>
                    </a:cxn>
                    <a:cxn ang="0">
                      <a:pos x="712" y="510"/>
                    </a:cxn>
                    <a:cxn ang="0">
                      <a:pos x="913" y="570"/>
                    </a:cxn>
                    <a:cxn ang="0">
                      <a:pos x="1229" y="677"/>
                    </a:cxn>
                    <a:cxn ang="0">
                      <a:pos x="1419" y="708"/>
                    </a:cxn>
                    <a:cxn ang="0">
                      <a:pos x="1617" y="633"/>
                    </a:cxn>
                    <a:cxn ang="0">
                      <a:pos x="1684" y="546"/>
                    </a:cxn>
                    <a:cxn ang="0">
                      <a:pos x="1834" y="431"/>
                    </a:cxn>
                    <a:cxn ang="0">
                      <a:pos x="1804" y="357"/>
                    </a:cxn>
                    <a:cxn ang="0">
                      <a:pos x="1752" y="248"/>
                    </a:cxn>
                    <a:cxn ang="0">
                      <a:pos x="1858" y="246"/>
                    </a:cxn>
                    <a:cxn ang="0">
                      <a:pos x="1873" y="48"/>
                    </a:cxn>
                    <a:cxn ang="0">
                      <a:pos x="2138" y="55"/>
                    </a:cxn>
                    <a:cxn ang="0">
                      <a:pos x="2225" y="190"/>
                    </a:cxn>
                    <a:cxn ang="0">
                      <a:pos x="2376" y="282"/>
                    </a:cxn>
                    <a:cxn ang="0">
                      <a:pos x="2478" y="341"/>
                    </a:cxn>
                    <a:cxn ang="0">
                      <a:pos x="2581" y="388"/>
                    </a:cxn>
                    <a:cxn ang="0">
                      <a:pos x="2502" y="519"/>
                    </a:cxn>
                    <a:cxn ang="0">
                      <a:pos x="2526" y="626"/>
                    </a:cxn>
                    <a:cxn ang="0">
                      <a:pos x="2435" y="677"/>
                    </a:cxn>
                    <a:cxn ang="0">
                      <a:pos x="2304" y="712"/>
                    </a:cxn>
                    <a:cxn ang="0">
                      <a:pos x="2182" y="850"/>
                    </a:cxn>
                    <a:cxn ang="0">
                      <a:pos x="2099" y="767"/>
                    </a:cxn>
                    <a:cxn ang="0">
                      <a:pos x="2032" y="823"/>
                    </a:cxn>
                  </a:cxnLst>
                  <a:rect l="0" t="0" r="r" b="b"/>
                  <a:pathLst>
                    <a:path w="2581" h="1906">
                      <a:moveTo>
                        <a:pt x="2032" y="823"/>
                      </a:moveTo>
                      <a:lnTo>
                        <a:pt x="1965" y="870"/>
                      </a:lnTo>
                      <a:lnTo>
                        <a:pt x="1969" y="918"/>
                      </a:lnTo>
                      <a:lnTo>
                        <a:pt x="2016" y="957"/>
                      </a:lnTo>
                      <a:lnTo>
                        <a:pt x="2063" y="961"/>
                      </a:lnTo>
                      <a:lnTo>
                        <a:pt x="2099" y="926"/>
                      </a:lnTo>
                      <a:lnTo>
                        <a:pt x="2166" y="933"/>
                      </a:lnTo>
                      <a:lnTo>
                        <a:pt x="2182" y="997"/>
                      </a:lnTo>
                      <a:lnTo>
                        <a:pt x="2123" y="1016"/>
                      </a:lnTo>
                      <a:lnTo>
                        <a:pt x="2072" y="1060"/>
                      </a:lnTo>
                      <a:lnTo>
                        <a:pt x="2091" y="1119"/>
                      </a:lnTo>
                      <a:lnTo>
                        <a:pt x="2131" y="1198"/>
                      </a:lnTo>
                      <a:lnTo>
                        <a:pt x="2190" y="1257"/>
                      </a:lnTo>
                      <a:lnTo>
                        <a:pt x="2190" y="1309"/>
                      </a:lnTo>
                      <a:lnTo>
                        <a:pt x="2201" y="1364"/>
                      </a:lnTo>
                      <a:lnTo>
                        <a:pt x="2225" y="1494"/>
                      </a:lnTo>
                      <a:lnTo>
                        <a:pt x="2193" y="1502"/>
                      </a:lnTo>
                      <a:lnTo>
                        <a:pt x="2186" y="1546"/>
                      </a:lnTo>
                      <a:lnTo>
                        <a:pt x="2142" y="1586"/>
                      </a:lnTo>
                      <a:lnTo>
                        <a:pt x="2146" y="1645"/>
                      </a:lnTo>
                      <a:lnTo>
                        <a:pt x="2103" y="1677"/>
                      </a:lnTo>
                      <a:lnTo>
                        <a:pt x="2072" y="1680"/>
                      </a:lnTo>
                      <a:lnTo>
                        <a:pt x="2063" y="1728"/>
                      </a:lnTo>
                      <a:lnTo>
                        <a:pt x="2028" y="1739"/>
                      </a:lnTo>
                      <a:lnTo>
                        <a:pt x="2020" y="1783"/>
                      </a:lnTo>
                      <a:lnTo>
                        <a:pt x="1941" y="1807"/>
                      </a:lnTo>
                      <a:lnTo>
                        <a:pt x="1882" y="1800"/>
                      </a:lnTo>
                      <a:lnTo>
                        <a:pt x="1811" y="1822"/>
                      </a:lnTo>
                      <a:lnTo>
                        <a:pt x="1739" y="1877"/>
                      </a:lnTo>
                      <a:lnTo>
                        <a:pt x="1708" y="1906"/>
                      </a:lnTo>
                      <a:lnTo>
                        <a:pt x="1688" y="1842"/>
                      </a:lnTo>
                      <a:lnTo>
                        <a:pt x="1660" y="1827"/>
                      </a:lnTo>
                      <a:lnTo>
                        <a:pt x="1641" y="1883"/>
                      </a:lnTo>
                      <a:lnTo>
                        <a:pt x="1573" y="1783"/>
                      </a:lnTo>
                      <a:lnTo>
                        <a:pt x="1502" y="1759"/>
                      </a:lnTo>
                      <a:lnTo>
                        <a:pt x="1455" y="1759"/>
                      </a:lnTo>
                      <a:lnTo>
                        <a:pt x="1384" y="1800"/>
                      </a:lnTo>
                      <a:lnTo>
                        <a:pt x="1349" y="1815"/>
                      </a:lnTo>
                      <a:lnTo>
                        <a:pt x="1356" y="1862"/>
                      </a:lnTo>
                      <a:lnTo>
                        <a:pt x="1293" y="1870"/>
                      </a:lnTo>
                      <a:lnTo>
                        <a:pt x="1281" y="1839"/>
                      </a:lnTo>
                      <a:lnTo>
                        <a:pt x="1237" y="1831"/>
                      </a:lnTo>
                      <a:lnTo>
                        <a:pt x="1225" y="1756"/>
                      </a:lnTo>
                      <a:lnTo>
                        <a:pt x="1202" y="1708"/>
                      </a:lnTo>
                      <a:lnTo>
                        <a:pt x="1150" y="1700"/>
                      </a:lnTo>
                      <a:lnTo>
                        <a:pt x="1154" y="1660"/>
                      </a:lnTo>
                      <a:lnTo>
                        <a:pt x="1187" y="1636"/>
                      </a:lnTo>
                      <a:lnTo>
                        <a:pt x="1205" y="1597"/>
                      </a:lnTo>
                      <a:lnTo>
                        <a:pt x="1187" y="1546"/>
                      </a:lnTo>
                      <a:lnTo>
                        <a:pt x="1174" y="1518"/>
                      </a:lnTo>
                      <a:lnTo>
                        <a:pt x="1123" y="1527"/>
                      </a:lnTo>
                      <a:lnTo>
                        <a:pt x="1092" y="1479"/>
                      </a:lnTo>
                      <a:lnTo>
                        <a:pt x="1040" y="1452"/>
                      </a:lnTo>
                      <a:lnTo>
                        <a:pt x="968" y="1452"/>
                      </a:lnTo>
                      <a:lnTo>
                        <a:pt x="913" y="1482"/>
                      </a:lnTo>
                      <a:lnTo>
                        <a:pt x="889" y="1517"/>
                      </a:lnTo>
                      <a:lnTo>
                        <a:pt x="814" y="1518"/>
                      </a:lnTo>
                      <a:lnTo>
                        <a:pt x="763" y="1494"/>
                      </a:lnTo>
                      <a:lnTo>
                        <a:pt x="740" y="1538"/>
                      </a:lnTo>
                      <a:lnTo>
                        <a:pt x="697" y="1522"/>
                      </a:lnTo>
                      <a:lnTo>
                        <a:pt x="595" y="1515"/>
                      </a:lnTo>
                      <a:lnTo>
                        <a:pt x="550" y="1491"/>
                      </a:lnTo>
                      <a:lnTo>
                        <a:pt x="515" y="1471"/>
                      </a:lnTo>
                      <a:lnTo>
                        <a:pt x="510" y="1419"/>
                      </a:lnTo>
                      <a:lnTo>
                        <a:pt x="495" y="1452"/>
                      </a:lnTo>
                      <a:lnTo>
                        <a:pt x="447" y="1429"/>
                      </a:lnTo>
                      <a:lnTo>
                        <a:pt x="408" y="1390"/>
                      </a:lnTo>
                      <a:lnTo>
                        <a:pt x="357" y="1388"/>
                      </a:lnTo>
                      <a:lnTo>
                        <a:pt x="317" y="1349"/>
                      </a:lnTo>
                      <a:lnTo>
                        <a:pt x="249" y="1336"/>
                      </a:lnTo>
                      <a:lnTo>
                        <a:pt x="249" y="1253"/>
                      </a:lnTo>
                      <a:lnTo>
                        <a:pt x="215" y="1226"/>
                      </a:lnTo>
                      <a:lnTo>
                        <a:pt x="162" y="1222"/>
                      </a:lnTo>
                      <a:lnTo>
                        <a:pt x="99" y="1261"/>
                      </a:lnTo>
                      <a:lnTo>
                        <a:pt x="55" y="1230"/>
                      </a:lnTo>
                      <a:lnTo>
                        <a:pt x="60" y="1167"/>
                      </a:lnTo>
                      <a:lnTo>
                        <a:pt x="37" y="1135"/>
                      </a:lnTo>
                      <a:lnTo>
                        <a:pt x="44" y="1091"/>
                      </a:lnTo>
                      <a:lnTo>
                        <a:pt x="44" y="1091"/>
                      </a:lnTo>
                      <a:lnTo>
                        <a:pt x="55" y="1017"/>
                      </a:lnTo>
                      <a:lnTo>
                        <a:pt x="55" y="977"/>
                      </a:lnTo>
                      <a:lnTo>
                        <a:pt x="48" y="982"/>
                      </a:lnTo>
                      <a:lnTo>
                        <a:pt x="0" y="951"/>
                      </a:lnTo>
                      <a:lnTo>
                        <a:pt x="9" y="879"/>
                      </a:lnTo>
                      <a:lnTo>
                        <a:pt x="44" y="852"/>
                      </a:lnTo>
                      <a:lnTo>
                        <a:pt x="111" y="896"/>
                      </a:lnTo>
                      <a:lnTo>
                        <a:pt x="131" y="872"/>
                      </a:lnTo>
                      <a:lnTo>
                        <a:pt x="127" y="844"/>
                      </a:lnTo>
                      <a:lnTo>
                        <a:pt x="206" y="829"/>
                      </a:lnTo>
                      <a:lnTo>
                        <a:pt x="222" y="800"/>
                      </a:lnTo>
                      <a:lnTo>
                        <a:pt x="258" y="785"/>
                      </a:lnTo>
                      <a:lnTo>
                        <a:pt x="261" y="658"/>
                      </a:lnTo>
                      <a:lnTo>
                        <a:pt x="226" y="643"/>
                      </a:lnTo>
                      <a:lnTo>
                        <a:pt x="241" y="610"/>
                      </a:lnTo>
                      <a:lnTo>
                        <a:pt x="333" y="599"/>
                      </a:lnTo>
                      <a:lnTo>
                        <a:pt x="348" y="575"/>
                      </a:lnTo>
                      <a:lnTo>
                        <a:pt x="352" y="513"/>
                      </a:lnTo>
                      <a:lnTo>
                        <a:pt x="399" y="489"/>
                      </a:lnTo>
                      <a:lnTo>
                        <a:pt x="455" y="504"/>
                      </a:lnTo>
                      <a:lnTo>
                        <a:pt x="475" y="402"/>
                      </a:lnTo>
                      <a:lnTo>
                        <a:pt x="499" y="378"/>
                      </a:lnTo>
                      <a:lnTo>
                        <a:pt x="534" y="369"/>
                      </a:lnTo>
                      <a:lnTo>
                        <a:pt x="546" y="334"/>
                      </a:lnTo>
                      <a:lnTo>
                        <a:pt x="574" y="314"/>
                      </a:lnTo>
                      <a:lnTo>
                        <a:pt x="598" y="348"/>
                      </a:lnTo>
                      <a:lnTo>
                        <a:pt x="664" y="384"/>
                      </a:lnTo>
                      <a:lnTo>
                        <a:pt x="681" y="436"/>
                      </a:lnTo>
                      <a:lnTo>
                        <a:pt x="712" y="510"/>
                      </a:lnTo>
                      <a:lnTo>
                        <a:pt x="815" y="530"/>
                      </a:lnTo>
                      <a:lnTo>
                        <a:pt x="861" y="543"/>
                      </a:lnTo>
                      <a:lnTo>
                        <a:pt x="913" y="570"/>
                      </a:lnTo>
                      <a:lnTo>
                        <a:pt x="946" y="626"/>
                      </a:lnTo>
                      <a:lnTo>
                        <a:pt x="977" y="657"/>
                      </a:lnTo>
                      <a:lnTo>
                        <a:pt x="1229" y="677"/>
                      </a:lnTo>
                      <a:lnTo>
                        <a:pt x="1285" y="692"/>
                      </a:lnTo>
                      <a:lnTo>
                        <a:pt x="1352" y="729"/>
                      </a:lnTo>
                      <a:lnTo>
                        <a:pt x="1419" y="708"/>
                      </a:lnTo>
                      <a:lnTo>
                        <a:pt x="1455" y="681"/>
                      </a:lnTo>
                      <a:lnTo>
                        <a:pt x="1546" y="692"/>
                      </a:lnTo>
                      <a:lnTo>
                        <a:pt x="1617" y="633"/>
                      </a:lnTo>
                      <a:lnTo>
                        <a:pt x="1625" y="578"/>
                      </a:lnTo>
                      <a:lnTo>
                        <a:pt x="1621" y="526"/>
                      </a:lnTo>
                      <a:lnTo>
                        <a:pt x="1684" y="546"/>
                      </a:lnTo>
                      <a:lnTo>
                        <a:pt x="1728" y="503"/>
                      </a:lnTo>
                      <a:lnTo>
                        <a:pt x="1767" y="471"/>
                      </a:lnTo>
                      <a:lnTo>
                        <a:pt x="1834" y="431"/>
                      </a:lnTo>
                      <a:lnTo>
                        <a:pt x="1914" y="396"/>
                      </a:lnTo>
                      <a:lnTo>
                        <a:pt x="1877" y="348"/>
                      </a:lnTo>
                      <a:lnTo>
                        <a:pt x="1804" y="357"/>
                      </a:lnTo>
                      <a:lnTo>
                        <a:pt x="1767" y="367"/>
                      </a:lnTo>
                      <a:lnTo>
                        <a:pt x="1757" y="348"/>
                      </a:lnTo>
                      <a:lnTo>
                        <a:pt x="1752" y="248"/>
                      </a:lnTo>
                      <a:lnTo>
                        <a:pt x="1763" y="210"/>
                      </a:lnTo>
                      <a:lnTo>
                        <a:pt x="1798" y="246"/>
                      </a:lnTo>
                      <a:lnTo>
                        <a:pt x="1858" y="246"/>
                      </a:lnTo>
                      <a:lnTo>
                        <a:pt x="1870" y="158"/>
                      </a:lnTo>
                      <a:lnTo>
                        <a:pt x="1905" y="127"/>
                      </a:lnTo>
                      <a:lnTo>
                        <a:pt x="1873" y="48"/>
                      </a:lnTo>
                      <a:lnTo>
                        <a:pt x="1897" y="0"/>
                      </a:lnTo>
                      <a:lnTo>
                        <a:pt x="2091" y="5"/>
                      </a:lnTo>
                      <a:lnTo>
                        <a:pt x="2138" y="55"/>
                      </a:lnTo>
                      <a:lnTo>
                        <a:pt x="2182" y="96"/>
                      </a:lnTo>
                      <a:lnTo>
                        <a:pt x="2214" y="135"/>
                      </a:lnTo>
                      <a:lnTo>
                        <a:pt x="2225" y="190"/>
                      </a:lnTo>
                      <a:lnTo>
                        <a:pt x="2261" y="234"/>
                      </a:lnTo>
                      <a:lnTo>
                        <a:pt x="2340" y="250"/>
                      </a:lnTo>
                      <a:lnTo>
                        <a:pt x="2376" y="282"/>
                      </a:lnTo>
                      <a:lnTo>
                        <a:pt x="2414" y="309"/>
                      </a:lnTo>
                      <a:lnTo>
                        <a:pt x="2431" y="337"/>
                      </a:lnTo>
                      <a:lnTo>
                        <a:pt x="2478" y="341"/>
                      </a:lnTo>
                      <a:lnTo>
                        <a:pt x="2558" y="325"/>
                      </a:lnTo>
                      <a:lnTo>
                        <a:pt x="2573" y="348"/>
                      </a:lnTo>
                      <a:lnTo>
                        <a:pt x="2581" y="388"/>
                      </a:lnTo>
                      <a:lnTo>
                        <a:pt x="2549" y="412"/>
                      </a:lnTo>
                      <a:lnTo>
                        <a:pt x="2545" y="526"/>
                      </a:lnTo>
                      <a:lnTo>
                        <a:pt x="2502" y="519"/>
                      </a:lnTo>
                      <a:lnTo>
                        <a:pt x="2478" y="565"/>
                      </a:lnTo>
                      <a:lnTo>
                        <a:pt x="2482" y="617"/>
                      </a:lnTo>
                      <a:lnTo>
                        <a:pt x="2526" y="626"/>
                      </a:lnTo>
                      <a:lnTo>
                        <a:pt x="2524" y="626"/>
                      </a:lnTo>
                      <a:lnTo>
                        <a:pt x="2478" y="661"/>
                      </a:lnTo>
                      <a:lnTo>
                        <a:pt x="2435" y="677"/>
                      </a:lnTo>
                      <a:lnTo>
                        <a:pt x="2387" y="729"/>
                      </a:lnTo>
                      <a:lnTo>
                        <a:pt x="2344" y="729"/>
                      </a:lnTo>
                      <a:lnTo>
                        <a:pt x="2304" y="712"/>
                      </a:lnTo>
                      <a:lnTo>
                        <a:pt x="2280" y="788"/>
                      </a:lnTo>
                      <a:lnTo>
                        <a:pt x="2237" y="815"/>
                      </a:lnTo>
                      <a:lnTo>
                        <a:pt x="2182" y="850"/>
                      </a:lnTo>
                      <a:lnTo>
                        <a:pt x="2114" y="874"/>
                      </a:lnTo>
                      <a:lnTo>
                        <a:pt x="2111" y="819"/>
                      </a:lnTo>
                      <a:lnTo>
                        <a:pt x="2099" y="767"/>
                      </a:lnTo>
                      <a:lnTo>
                        <a:pt x="2079" y="764"/>
                      </a:lnTo>
                      <a:lnTo>
                        <a:pt x="2052" y="788"/>
                      </a:lnTo>
                      <a:lnTo>
                        <a:pt x="2032" y="823"/>
                      </a:lnTo>
                    </a:path>
                  </a:pathLst>
                </a:custGeom>
                <a:grpFill/>
                <a:ln w="317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0" name="Freeform 129"/>
                <p:cNvSpPr>
                  <a:spLocks/>
                </p:cNvSpPr>
                <p:nvPr/>
              </p:nvSpPr>
              <p:spPr bwMode="auto">
                <a:xfrm>
                  <a:off x="4425" y="2003"/>
                  <a:ext cx="73" cy="95"/>
                </a:xfrm>
                <a:custGeom>
                  <a:avLst/>
                  <a:gdLst/>
                  <a:ahLst/>
                  <a:cxnLst>
                    <a:cxn ang="0">
                      <a:pos x="214" y="0"/>
                    </a:cxn>
                    <a:cxn ang="0">
                      <a:pos x="218" y="84"/>
                    </a:cxn>
                    <a:cxn ang="0">
                      <a:pos x="190" y="99"/>
                    </a:cxn>
                    <a:cxn ang="0">
                      <a:pos x="166" y="143"/>
                    </a:cxn>
                    <a:cxn ang="0">
                      <a:pos x="122" y="163"/>
                    </a:cxn>
                    <a:cxn ang="0">
                      <a:pos x="174" y="213"/>
                    </a:cxn>
                    <a:cxn ang="0">
                      <a:pos x="159" y="261"/>
                    </a:cxn>
                    <a:cxn ang="0">
                      <a:pos x="95" y="285"/>
                    </a:cxn>
                    <a:cxn ang="0">
                      <a:pos x="67" y="257"/>
                    </a:cxn>
                    <a:cxn ang="0">
                      <a:pos x="12" y="234"/>
                    </a:cxn>
                    <a:cxn ang="0">
                      <a:pos x="48" y="206"/>
                    </a:cxn>
                    <a:cxn ang="0">
                      <a:pos x="52" y="154"/>
                    </a:cxn>
                    <a:cxn ang="0">
                      <a:pos x="12" y="143"/>
                    </a:cxn>
                    <a:cxn ang="0">
                      <a:pos x="0" y="143"/>
                    </a:cxn>
                    <a:cxn ang="0">
                      <a:pos x="43" y="116"/>
                    </a:cxn>
                    <a:cxn ang="0">
                      <a:pos x="67" y="40"/>
                    </a:cxn>
                    <a:cxn ang="0">
                      <a:pos x="107" y="57"/>
                    </a:cxn>
                    <a:cxn ang="0">
                      <a:pos x="150" y="57"/>
                    </a:cxn>
                    <a:cxn ang="0">
                      <a:pos x="198" y="5"/>
                    </a:cxn>
                    <a:cxn ang="0">
                      <a:pos x="214" y="0"/>
                    </a:cxn>
                  </a:cxnLst>
                  <a:rect l="0" t="0" r="r" b="b"/>
                  <a:pathLst>
                    <a:path w="218" h="285">
                      <a:moveTo>
                        <a:pt x="214" y="0"/>
                      </a:moveTo>
                      <a:lnTo>
                        <a:pt x="218" y="84"/>
                      </a:lnTo>
                      <a:lnTo>
                        <a:pt x="190" y="99"/>
                      </a:lnTo>
                      <a:lnTo>
                        <a:pt x="166" y="143"/>
                      </a:lnTo>
                      <a:lnTo>
                        <a:pt x="122" y="163"/>
                      </a:lnTo>
                      <a:lnTo>
                        <a:pt x="174" y="213"/>
                      </a:lnTo>
                      <a:lnTo>
                        <a:pt x="159" y="261"/>
                      </a:lnTo>
                      <a:lnTo>
                        <a:pt x="95" y="285"/>
                      </a:lnTo>
                      <a:lnTo>
                        <a:pt x="67" y="257"/>
                      </a:lnTo>
                      <a:lnTo>
                        <a:pt x="12" y="234"/>
                      </a:lnTo>
                      <a:lnTo>
                        <a:pt x="48" y="206"/>
                      </a:lnTo>
                      <a:lnTo>
                        <a:pt x="52" y="154"/>
                      </a:lnTo>
                      <a:lnTo>
                        <a:pt x="12" y="143"/>
                      </a:lnTo>
                      <a:lnTo>
                        <a:pt x="0" y="143"/>
                      </a:lnTo>
                      <a:lnTo>
                        <a:pt x="43" y="116"/>
                      </a:lnTo>
                      <a:lnTo>
                        <a:pt x="67" y="40"/>
                      </a:lnTo>
                      <a:lnTo>
                        <a:pt x="107" y="57"/>
                      </a:lnTo>
                      <a:lnTo>
                        <a:pt x="150" y="57"/>
                      </a:lnTo>
                      <a:lnTo>
                        <a:pt x="198" y="5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1" name="Freeform 130"/>
                <p:cNvSpPr>
                  <a:spLocks/>
                </p:cNvSpPr>
                <p:nvPr/>
              </p:nvSpPr>
              <p:spPr bwMode="auto">
                <a:xfrm>
                  <a:off x="4541" y="2799"/>
                  <a:ext cx="18" cy="8"/>
                </a:xfrm>
                <a:custGeom>
                  <a:avLst/>
                  <a:gdLst/>
                  <a:ahLst/>
                  <a:cxnLst>
                    <a:cxn ang="0">
                      <a:pos x="28" y="23"/>
                    </a:cxn>
                    <a:cxn ang="0">
                      <a:pos x="28" y="23"/>
                    </a:cxn>
                    <a:cxn ang="0">
                      <a:pos x="17" y="22"/>
                    </a:cxn>
                    <a:cxn ang="0">
                      <a:pos x="8" y="19"/>
                    </a:cxn>
                    <a:cxn ang="0">
                      <a:pos x="1" y="15"/>
                    </a:cxn>
                    <a:cxn ang="0">
                      <a:pos x="0" y="14"/>
                    </a:cxn>
                    <a:cxn ang="0">
                      <a:pos x="0" y="12"/>
                    </a:cxn>
                    <a:cxn ang="0">
                      <a:pos x="0" y="12"/>
                    </a:cxn>
                    <a:cxn ang="0">
                      <a:pos x="0" y="9"/>
                    </a:cxn>
                    <a:cxn ang="0">
                      <a:pos x="1" y="8"/>
                    </a:cxn>
                    <a:cxn ang="0">
                      <a:pos x="8" y="4"/>
                    </a:cxn>
                    <a:cxn ang="0">
                      <a:pos x="17" y="2"/>
                    </a:cxn>
                    <a:cxn ang="0">
                      <a:pos x="28" y="0"/>
                    </a:cxn>
                    <a:cxn ang="0">
                      <a:pos x="28" y="0"/>
                    </a:cxn>
                    <a:cxn ang="0">
                      <a:pos x="38" y="2"/>
                    </a:cxn>
                    <a:cxn ang="0">
                      <a:pos x="48" y="4"/>
                    </a:cxn>
                    <a:cxn ang="0">
                      <a:pos x="53" y="8"/>
                    </a:cxn>
                    <a:cxn ang="0">
                      <a:pos x="55" y="9"/>
                    </a:cxn>
                    <a:cxn ang="0">
                      <a:pos x="55" y="12"/>
                    </a:cxn>
                    <a:cxn ang="0">
                      <a:pos x="55" y="12"/>
                    </a:cxn>
                    <a:cxn ang="0">
                      <a:pos x="55" y="14"/>
                    </a:cxn>
                    <a:cxn ang="0">
                      <a:pos x="53" y="15"/>
                    </a:cxn>
                    <a:cxn ang="0">
                      <a:pos x="48" y="19"/>
                    </a:cxn>
                    <a:cxn ang="0">
                      <a:pos x="38" y="22"/>
                    </a:cxn>
                    <a:cxn ang="0">
                      <a:pos x="28" y="23"/>
                    </a:cxn>
                    <a:cxn ang="0">
                      <a:pos x="28" y="23"/>
                    </a:cxn>
                  </a:cxnLst>
                  <a:rect l="0" t="0" r="r" b="b"/>
                  <a:pathLst>
                    <a:path w="55" h="23">
                      <a:moveTo>
                        <a:pt x="28" y="23"/>
                      </a:moveTo>
                      <a:lnTo>
                        <a:pt x="28" y="23"/>
                      </a:lnTo>
                      <a:lnTo>
                        <a:pt x="17" y="22"/>
                      </a:lnTo>
                      <a:lnTo>
                        <a:pt x="8" y="19"/>
                      </a:lnTo>
                      <a:lnTo>
                        <a:pt x="1" y="15"/>
                      </a:lnTo>
                      <a:lnTo>
                        <a:pt x="0" y="14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0" y="9"/>
                      </a:lnTo>
                      <a:lnTo>
                        <a:pt x="1" y="8"/>
                      </a:lnTo>
                      <a:lnTo>
                        <a:pt x="8" y="4"/>
                      </a:lnTo>
                      <a:lnTo>
                        <a:pt x="17" y="2"/>
                      </a:lnTo>
                      <a:lnTo>
                        <a:pt x="28" y="0"/>
                      </a:lnTo>
                      <a:lnTo>
                        <a:pt x="28" y="0"/>
                      </a:lnTo>
                      <a:lnTo>
                        <a:pt x="38" y="2"/>
                      </a:lnTo>
                      <a:lnTo>
                        <a:pt x="48" y="4"/>
                      </a:lnTo>
                      <a:lnTo>
                        <a:pt x="53" y="8"/>
                      </a:lnTo>
                      <a:lnTo>
                        <a:pt x="55" y="9"/>
                      </a:lnTo>
                      <a:lnTo>
                        <a:pt x="55" y="12"/>
                      </a:lnTo>
                      <a:lnTo>
                        <a:pt x="55" y="12"/>
                      </a:lnTo>
                      <a:lnTo>
                        <a:pt x="55" y="14"/>
                      </a:lnTo>
                      <a:lnTo>
                        <a:pt x="53" y="15"/>
                      </a:lnTo>
                      <a:lnTo>
                        <a:pt x="48" y="19"/>
                      </a:lnTo>
                      <a:lnTo>
                        <a:pt x="38" y="22"/>
                      </a:lnTo>
                      <a:lnTo>
                        <a:pt x="28" y="23"/>
                      </a:lnTo>
                      <a:lnTo>
                        <a:pt x="28" y="23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2" name="Freeform 131"/>
                <p:cNvSpPr>
                  <a:spLocks/>
                </p:cNvSpPr>
                <p:nvPr/>
              </p:nvSpPr>
              <p:spPr bwMode="auto">
                <a:xfrm>
                  <a:off x="3993" y="2285"/>
                  <a:ext cx="117" cy="304"/>
                </a:xfrm>
                <a:custGeom>
                  <a:avLst/>
                  <a:gdLst/>
                  <a:ahLst/>
                  <a:cxnLst>
                    <a:cxn ang="0">
                      <a:pos x="6" y="348"/>
                    </a:cxn>
                    <a:cxn ang="0">
                      <a:pos x="24" y="309"/>
                    </a:cxn>
                    <a:cxn ang="0">
                      <a:pos x="24" y="218"/>
                    </a:cxn>
                    <a:cxn ang="0">
                      <a:pos x="65" y="175"/>
                    </a:cxn>
                    <a:cxn ang="0">
                      <a:pos x="85" y="111"/>
                    </a:cxn>
                    <a:cxn ang="0">
                      <a:pos x="120" y="63"/>
                    </a:cxn>
                    <a:cxn ang="0">
                      <a:pos x="179" y="36"/>
                    </a:cxn>
                    <a:cxn ang="0">
                      <a:pos x="183" y="9"/>
                    </a:cxn>
                    <a:cxn ang="0">
                      <a:pos x="234" y="0"/>
                    </a:cxn>
                    <a:cxn ang="0">
                      <a:pos x="247" y="28"/>
                    </a:cxn>
                    <a:cxn ang="0">
                      <a:pos x="265" y="79"/>
                    </a:cxn>
                    <a:cxn ang="0">
                      <a:pos x="247" y="118"/>
                    </a:cxn>
                    <a:cxn ang="0">
                      <a:pos x="214" y="142"/>
                    </a:cxn>
                    <a:cxn ang="0">
                      <a:pos x="210" y="182"/>
                    </a:cxn>
                    <a:cxn ang="0">
                      <a:pos x="262" y="190"/>
                    </a:cxn>
                    <a:cxn ang="0">
                      <a:pos x="285" y="238"/>
                    </a:cxn>
                    <a:cxn ang="0">
                      <a:pos x="297" y="313"/>
                    </a:cxn>
                    <a:cxn ang="0">
                      <a:pos x="341" y="321"/>
                    </a:cxn>
                    <a:cxn ang="0">
                      <a:pos x="353" y="352"/>
                    </a:cxn>
                    <a:cxn ang="0">
                      <a:pos x="333" y="396"/>
                    </a:cxn>
                    <a:cxn ang="0">
                      <a:pos x="306" y="420"/>
                    </a:cxn>
                    <a:cxn ang="0">
                      <a:pos x="258" y="439"/>
                    </a:cxn>
                    <a:cxn ang="0">
                      <a:pos x="254" y="523"/>
                    </a:cxn>
                    <a:cxn ang="0">
                      <a:pos x="265" y="554"/>
                    </a:cxn>
                    <a:cxn ang="0">
                      <a:pos x="302" y="601"/>
                    </a:cxn>
                    <a:cxn ang="0">
                      <a:pos x="289" y="680"/>
                    </a:cxn>
                    <a:cxn ang="0">
                      <a:pos x="293" y="720"/>
                    </a:cxn>
                    <a:cxn ang="0">
                      <a:pos x="309" y="779"/>
                    </a:cxn>
                    <a:cxn ang="0">
                      <a:pos x="348" y="814"/>
                    </a:cxn>
                    <a:cxn ang="0">
                      <a:pos x="317" y="882"/>
                    </a:cxn>
                    <a:cxn ang="0">
                      <a:pos x="297" y="913"/>
                    </a:cxn>
                    <a:cxn ang="0">
                      <a:pos x="278" y="827"/>
                    </a:cxn>
                    <a:cxn ang="0">
                      <a:pos x="265" y="768"/>
                    </a:cxn>
                    <a:cxn ang="0">
                      <a:pos x="230" y="740"/>
                    </a:cxn>
                    <a:cxn ang="0">
                      <a:pos x="247" y="624"/>
                    </a:cxn>
                    <a:cxn ang="0">
                      <a:pos x="203" y="558"/>
                    </a:cxn>
                    <a:cxn ang="0">
                      <a:pos x="179" y="593"/>
                    </a:cxn>
                    <a:cxn ang="0">
                      <a:pos x="147" y="624"/>
                    </a:cxn>
                    <a:cxn ang="0">
                      <a:pos x="100" y="609"/>
                    </a:cxn>
                    <a:cxn ang="0">
                      <a:pos x="92" y="506"/>
                    </a:cxn>
                    <a:cxn ang="0">
                      <a:pos x="80" y="459"/>
                    </a:cxn>
                    <a:cxn ang="0">
                      <a:pos x="41" y="407"/>
                    </a:cxn>
                    <a:cxn ang="0">
                      <a:pos x="0" y="372"/>
                    </a:cxn>
                    <a:cxn ang="0">
                      <a:pos x="6" y="348"/>
                    </a:cxn>
                  </a:cxnLst>
                  <a:rect l="0" t="0" r="r" b="b"/>
                  <a:pathLst>
                    <a:path w="353" h="913">
                      <a:moveTo>
                        <a:pt x="6" y="348"/>
                      </a:moveTo>
                      <a:lnTo>
                        <a:pt x="24" y="309"/>
                      </a:lnTo>
                      <a:lnTo>
                        <a:pt x="24" y="218"/>
                      </a:lnTo>
                      <a:lnTo>
                        <a:pt x="65" y="175"/>
                      </a:lnTo>
                      <a:lnTo>
                        <a:pt x="85" y="111"/>
                      </a:lnTo>
                      <a:lnTo>
                        <a:pt x="120" y="63"/>
                      </a:lnTo>
                      <a:lnTo>
                        <a:pt x="179" y="36"/>
                      </a:lnTo>
                      <a:lnTo>
                        <a:pt x="183" y="9"/>
                      </a:lnTo>
                      <a:lnTo>
                        <a:pt x="234" y="0"/>
                      </a:lnTo>
                      <a:lnTo>
                        <a:pt x="247" y="28"/>
                      </a:lnTo>
                      <a:lnTo>
                        <a:pt x="265" y="79"/>
                      </a:lnTo>
                      <a:lnTo>
                        <a:pt x="247" y="118"/>
                      </a:lnTo>
                      <a:lnTo>
                        <a:pt x="214" y="142"/>
                      </a:lnTo>
                      <a:lnTo>
                        <a:pt x="210" y="182"/>
                      </a:lnTo>
                      <a:lnTo>
                        <a:pt x="262" y="190"/>
                      </a:lnTo>
                      <a:lnTo>
                        <a:pt x="285" y="238"/>
                      </a:lnTo>
                      <a:lnTo>
                        <a:pt x="297" y="313"/>
                      </a:lnTo>
                      <a:lnTo>
                        <a:pt x="341" y="321"/>
                      </a:lnTo>
                      <a:lnTo>
                        <a:pt x="353" y="352"/>
                      </a:lnTo>
                      <a:lnTo>
                        <a:pt x="333" y="396"/>
                      </a:lnTo>
                      <a:lnTo>
                        <a:pt x="306" y="420"/>
                      </a:lnTo>
                      <a:lnTo>
                        <a:pt x="258" y="439"/>
                      </a:lnTo>
                      <a:lnTo>
                        <a:pt x="254" y="523"/>
                      </a:lnTo>
                      <a:lnTo>
                        <a:pt x="265" y="554"/>
                      </a:lnTo>
                      <a:lnTo>
                        <a:pt x="302" y="601"/>
                      </a:lnTo>
                      <a:lnTo>
                        <a:pt x="289" y="680"/>
                      </a:lnTo>
                      <a:lnTo>
                        <a:pt x="293" y="720"/>
                      </a:lnTo>
                      <a:lnTo>
                        <a:pt x="309" y="779"/>
                      </a:lnTo>
                      <a:lnTo>
                        <a:pt x="348" y="814"/>
                      </a:lnTo>
                      <a:lnTo>
                        <a:pt x="317" y="882"/>
                      </a:lnTo>
                      <a:lnTo>
                        <a:pt x="297" y="913"/>
                      </a:lnTo>
                      <a:lnTo>
                        <a:pt x="278" y="827"/>
                      </a:lnTo>
                      <a:lnTo>
                        <a:pt x="265" y="768"/>
                      </a:lnTo>
                      <a:lnTo>
                        <a:pt x="230" y="740"/>
                      </a:lnTo>
                      <a:lnTo>
                        <a:pt x="247" y="624"/>
                      </a:lnTo>
                      <a:lnTo>
                        <a:pt x="203" y="558"/>
                      </a:lnTo>
                      <a:lnTo>
                        <a:pt x="179" y="593"/>
                      </a:lnTo>
                      <a:lnTo>
                        <a:pt x="147" y="624"/>
                      </a:lnTo>
                      <a:lnTo>
                        <a:pt x="100" y="609"/>
                      </a:lnTo>
                      <a:lnTo>
                        <a:pt x="92" y="506"/>
                      </a:lnTo>
                      <a:lnTo>
                        <a:pt x="80" y="459"/>
                      </a:lnTo>
                      <a:lnTo>
                        <a:pt x="41" y="407"/>
                      </a:lnTo>
                      <a:lnTo>
                        <a:pt x="0" y="372"/>
                      </a:lnTo>
                      <a:lnTo>
                        <a:pt x="6" y="34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3" name="Freeform 132"/>
                <p:cNvSpPr>
                  <a:spLocks/>
                </p:cNvSpPr>
                <p:nvPr/>
              </p:nvSpPr>
              <p:spPr bwMode="auto">
                <a:xfrm>
                  <a:off x="4039" y="2679"/>
                  <a:ext cx="178" cy="195"/>
                </a:xfrm>
                <a:custGeom>
                  <a:avLst/>
                  <a:gdLst/>
                  <a:ahLst/>
                  <a:cxnLst>
                    <a:cxn ang="0">
                      <a:pos x="201" y="92"/>
                    </a:cxn>
                    <a:cxn ang="0">
                      <a:pos x="134" y="64"/>
                    </a:cxn>
                    <a:cxn ang="0">
                      <a:pos x="79" y="0"/>
                    </a:cxn>
                    <a:cxn ang="0">
                      <a:pos x="7" y="7"/>
                    </a:cxn>
                    <a:cxn ang="0">
                      <a:pos x="0" y="35"/>
                    </a:cxn>
                    <a:cxn ang="0">
                      <a:pos x="83" y="92"/>
                    </a:cxn>
                    <a:cxn ang="0">
                      <a:pos x="153" y="154"/>
                    </a:cxn>
                    <a:cxn ang="0">
                      <a:pos x="201" y="198"/>
                    </a:cxn>
                    <a:cxn ang="0">
                      <a:pos x="217" y="265"/>
                    </a:cxn>
                    <a:cxn ang="0">
                      <a:pos x="245" y="324"/>
                    </a:cxn>
                    <a:cxn ang="0">
                      <a:pos x="339" y="451"/>
                    </a:cxn>
                    <a:cxn ang="0">
                      <a:pos x="422" y="550"/>
                    </a:cxn>
                    <a:cxn ang="0">
                      <a:pos x="449" y="585"/>
                    </a:cxn>
                    <a:cxn ang="0">
                      <a:pos x="532" y="550"/>
                    </a:cxn>
                    <a:cxn ang="0">
                      <a:pos x="521" y="498"/>
                    </a:cxn>
                    <a:cxn ang="0">
                      <a:pos x="521" y="434"/>
                    </a:cxn>
                    <a:cxn ang="0">
                      <a:pos x="497" y="399"/>
                    </a:cxn>
                    <a:cxn ang="0">
                      <a:pos x="427" y="375"/>
                    </a:cxn>
                    <a:cxn ang="0">
                      <a:pos x="427" y="344"/>
                    </a:cxn>
                    <a:cxn ang="0">
                      <a:pos x="403" y="305"/>
                    </a:cxn>
                    <a:cxn ang="0">
                      <a:pos x="398" y="249"/>
                    </a:cxn>
                    <a:cxn ang="0">
                      <a:pos x="351" y="202"/>
                    </a:cxn>
                    <a:cxn ang="0">
                      <a:pos x="287" y="166"/>
                    </a:cxn>
                    <a:cxn ang="0">
                      <a:pos x="201" y="92"/>
                    </a:cxn>
                  </a:cxnLst>
                  <a:rect l="0" t="0" r="r" b="b"/>
                  <a:pathLst>
                    <a:path w="532" h="585">
                      <a:moveTo>
                        <a:pt x="201" y="92"/>
                      </a:moveTo>
                      <a:lnTo>
                        <a:pt x="134" y="64"/>
                      </a:lnTo>
                      <a:lnTo>
                        <a:pt x="79" y="0"/>
                      </a:lnTo>
                      <a:lnTo>
                        <a:pt x="7" y="7"/>
                      </a:lnTo>
                      <a:lnTo>
                        <a:pt x="0" y="35"/>
                      </a:lnTo>
                      <a:lnTo>
                        <a:pt x="83" y="92"/>
                      </a:lnTo>
                      <a:lnTo>
                        <a:pt x="153" y="154"/>
                      </a:lnTo>
                      <a:lnTo>
                        <a:pt x="201" y="198"/>
                      </a:lnTo>
                      <a:lnTo>
                        <a:pt x="217" y="265"/>
                      </a:lnTo>
                      <a:lnTo>
                        <a:pt x="245" y="324"/>
                      </a:lnTo>
                      <a:lnTo>
                        <a:pt x="339" y="451"/>
                      </a:lnTo>
                      <a:lnTo>
                        <a:pt x="422" y="550"/>
                      </a:lnTo>
                      <a:lnTo>
                        <a:pt x="449" y="585"/>
                      </a:lnTo>
                      <a:lnTo>
                        <a:pt x="532" y="550"/>
                      </a:lnTo>
                      <a:lnTo>
                        <a:pt x="521" y="498"/>
                      </a:lnTo>
                      <a:lnTo>
                        <a:pt x="521" y="434"/>
                      </a:lnTo>
                      <a:lnTo>
                        <a:pt x="497" y="399"/>
                      </a:lnTo>
                      <a:lnTo>
                        <a:pt x="427" y="375"/>
                      </a:lnTo>
                      <a:lnTo>
                        <a:pt x="427" y="344"/>
                      </a:lnTo>
                      <a:lnTo>
                        <a:pt x="403" y="305"/>
                      </a:lnTo>
                      <a:lnTo>
                        <a:pt x="398" y="249"/>
                      </a:lnTo>
                      <a:lnTo>
                        <a:pt x="351" y="202"/>
                      </a:lnTo>
                      <a:lnTo>
                        <a:pt x="287" y="166"/>
                      </a:lnTo>
                      <a:lnTo>
                        <a:pt x="201" y="9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4" name="Freeform 133"/>
                <p:cNvSpPr>
                  <a:spLocks/>
                </p:cNvSpPr>
                <p:nvPr/>
              </p:nvSpPr>
              <p:spPr bwMode="auto">
                <a:xfrm>
                  <a:off x="4205" y="2795"/>
                  <a:ext cx="26" cy="25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40" y="5"/>
                    </a:cxn>
                    <a:cxn ang="0">
                      <a:pos x="68" y="32"/>
                    </a:cxn>
                    <a:cxn ang="0">
                      <a:pos x="79" y="72"/>
                    </a:cxn>
                    <a:cxn ang="0">
                      <a:pos x="48" y="76"/>
                    </a:cxn>
                    <a:cxn ang="0">
                      <a:pos x="0" y="28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79" h="76">
                      <a:moveTo>
                        <a:pt x="4" y="0"/>
                      </a:moveTo>
                      <a:lnTo>
                        <a:pt x="40" y="5"/>
                      </a:lnTo>
                      <a:lnTo>
                        <a:pt x="68" y="32"/>
                      </a:lnTo>
                      <a:lnTo>
                        <a:pt x="79" y="72"/>
                      </a:lnTo>
                      <a:lnTo>
                        <a:pt x="48" y="76"/>
                      </a:lnTo>
                      <a:lnTo>
                        <a:pt x="0" y="28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5" name="Freeform 134"/>
                <p:cNvSpPr>
                  <a:spLocks/>
                </p:cNvSpPr>
                <p:nvPr/>
              </p:nvSpPr>
              <p:spPr bwMode="auto">
                <a:xfrm>
                  <a:off x="4205" y="2795"/>
                  <a:ext cx="26" cy="25"/>
                </a:xfrm>
                <a:custGeom>
                  <a:avLst/>
                  <a:gdLst/>
                  <a:ahLst/>
                  <a:cxnLst>
                    <a:cxn ang="0">
                      <a:pos x="4" y="0"/>
                    </a:cxn>
                    <a:cxn ang="0">
                      <a:pos x="40" y="5"/>
                    </a:cxn>
                    <a:cxn ang="0">
                      <a:pos x="68" y="32"/>
                    </a:cxn>
                    <a:cxn ang="0">
                      <a:pos x="79" y="72"/>
                    </a:cxn>
                    <a:cxn ang="0">
                      <a:pos x="48" y="76"/>
                    </a:cxn>
                    <a:cxn ang="0">
                      <a:pos x="0" y="28"/>
                    </a:cxn>
                    <a:cxn ang="0">
                      <a:pos x="4" y="0"/>
                    </a:cxn>
                  </a:cxnLst>
                  <a:rect l="0" t="0" r="r" b="b"/>
                  <a:pathLst>
                    <a:path w="79" h="76">
                      <a:moveTo>
                        <a:pt x="4" y="0"/>
                      </a:moveTo>
                      <a:lnTo>
                        <a:pt x="40" y="5"/>
                      </a:lnTo>
                      <a:lnTo>
                        <a:pt x="68" y="32"/>
                      </a:lnTo>
                      <a:lnTo>
                        <a:pt x="79" y="72"/>
                      </a:lnTo>
                      <a:lnTo>
                        <a:pt x="48" y="76"/>
                      </a:lnTo>
                      <a:lnTo>
                        <a:pt x="0" y="28"/>
                      </a:lnTo>
                      <a:lnTo>
                        <a:pt x="4" y="0"/>
                      </a:lnTo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6" name="Freeform 135"/>
                <p:cNvSpPr>
                  <a:spLocks/>
                </p:cNvSpPr>
                <p:nvPr/>
              </p:nvSpPr>
              <p:spPr bwMode="auto">
                <a:xfrm>
                  <a:off x="4208" y="2872"/>
                  <a:ext cx="142" cy="47"/>
                </a:xfrm>
                <a:custGeom>
                  <a:avLst/>
                  <a:gdLst/>
                  <a:ahLst/>
                  <a:cxnLst>
                    <a:cxn ang="0">
                      <a:pos x="64" y="3"/>
                    </a:cxn>
                    <a:cxn ang="0">
                      <a:pos x="23" y="18"/>
                    </a:cxn>
                    <a:cxn ang="0">
                      <a:pos x="0" y="51"/>
                    </a:cxn>
                    <a:cxn ang="0">
                      <a:pos x="27" y="94"/>
                    </a:cxn>
                    <a:cxn ang="0">
                      <a:pos x="111" y="94"/>
                    </a:cxn>
                    <a:cxn ang="0">
                      <a:pos x="143" y="110"/>
                    </a:cxn>
                    <a:cxn ang="0">
                      <a:pos x="218" y="110"/>
                    </a:cxn>
                    <a:cxn ang="0">
                      <a:pos x="222" y="141"/>
                    </a:cxn>
                    <a:cxn ang="0">
                      <a:pos x="356" y="141"/>
                    </a:cxn>
                    <a:cxn ang="0">
                      <a:pos x="391" y="141"/>
                    </a:cxn>
                    <a:cxn ang="0">
                      <a:pos x="423" y="141"/>
                    </a:cxn>
                    <a:cxn ang="0">
                      <a:pos x="426" y="106"/>
                    </a:cxn>
                    <a:cxn ang="0">
                      <a:pos x="384" y="86"/>
                    </a:cxn>
                    <a:cxn ang="0">
                      <a:pos x="391" y="51"/>
                    </a:cxn>
                    <a:cxn ang="0">
                      <a:pos x="352" y="55"/>
                    </a:cxn>
                    <a:cxn ang="0">
                      <a:pos x="301" y="51"/>
                    </a:cxn>
                    <a:cxn ang="0">
                      <a:pos x="261" y="27"/>
                    </a:cxn>
                    <a:cxn ang="0">
                      <a:pos x="194" y="23"/>
                    </a:cxn>
                    <a:cxn ang="0">
                      <a:pos x="126" y="0"/>
                    </a:cxn>
                    <a:cxn ang="0">
                      <a:pos x="64" y="3"/>
                    </a:cxn>
                  </a:cxnLst>
                  <a:rect l="0" t="0" r="r" b="b"/>
                  <a:pathLst>
                    <a:path w="426" h="141">
                      <a:moveTo>
                        <a:pt x="64" y="3"/>
                      </a:moveTo>
                      <a:lnTo>
                        <a:pt x="23" y="18"/>
                      </a:lnTo>
                      <a:lnTo>
                        <a:pt x="0" y="51"/>
                      </a:lnTo>
                      <a:lnTo>
                        <a:pt x="27" y="94"/>
                      </a:lnTo>
                      <a:lnTo>
                        <a:pt x="111" y="94"/>
                      </a:lnTo>
                      <a:lnTo>
                        <a:pt x="143" y="110"/>
                      </a:lnTo>
                      <a:lnTo>
                        <a:pt x="218" y="110"/>
                      </a:lnTo>
                      <a:lnTo>
                        <a:pt x="222" y="141"/>
                      </a:lnTo>
                      <a:lnTo>
                        <a:pt x="356" y="141"/>
                      </a:lnTo>
                      <a:lnTo>
                        <a:pt x="391" y="141"/>
                      </a:lnTo>
                      <a:lnTo>
                        <a:pt x="423" y="141"/>
                      </a:lnTo>
                      <a:lnTo>
                        <a:pt x="426" y="106"/>
                      </a:lnTo>
                      <a:lnTo>
                        <a:pt x="384" y="86"/>
                      </a:lnTo>
                      <a:lnTo>
                        <a:pt x="391" y="51"/>
                      </a:lnTo>
                      <a:lnTo>
                        <a:pt x="352" y="55"/>
                      </a:lnTo>
                      <a:lnTo>
                        <a:pt x="301" y="51"/>
                      </a:lnTo>
                      <a:lnTo>
                        <a:pt x="261" y="27"/>
                      </a:lnTo>
                      <a:lnTo>
                        <a:pt x="194" y="23"/>
                      </a:lnTo>
                      <a:lnTo>
                        <a:pt x="126" y="0"/>
                      </a:lnTo>
                      <a:lnTo>
                        <a:pt x="64" y="3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7" name="Freeform 136"/>
                <p:cNvSpPr>
                  <a:spLocks/>
                </p:cNvSpPr>
                <p:nvPr/>
              </p:nvSpPr>
              <p:spPr bwMode="auto">
                <a:xfrm>
                  <a:off x="4359" y="2915"/>
                  <a:ext cx="13" cy="9"/>
                </a:xfrm>
                <a:custGeom>
                  <a:avLst/>
                  <a:gdLst/>
                  <a:ahLst/>
                  <a:cxnLst>
                    <a:cxn ang="0">
                      <a:pos x="20" y="29"/>
                    </a:cxn>
                    <a:cxn ang="0">
                      <a:pos x="20" y="29"/>
                    </a:cxn>
                    <a:cxn ang="0">
                      <a:pos x="27" y="28"/>
                    </a:cxn>
                    <a:cxn ang="0">
                      <a:pos x="34" y="24"/>
                    </a:cxn>
                    <a:cxn ang="0">
                      <a:pos x="37" y="20"/>
                    </a:cxn>
                    <a:cxn ang="0">
                      <a:pos x="39" y="17"/>
                    </a:cxn>
                    <a:cxn ang="0">
                      <a:pos x="39" y="15"/>
                    </a:cxn>
                    <a:cxn ang="0">
                      <a:pos x="39" y="15"/>
                    </a:cxn>
                    <a:cxn ang="0">
                      <a:pos x="39" y="11"/>
                    </a:cxn>
                    <a:cxn ang="0">
                      <a:pos x="37" y="9"/>
                    </a:cxn>
                    <a:cxn ang="0">
                      <a:pos x="34" y="5"/>
                    </a:cxn>
                    <a:cxn ang="0">
                      <a:pos x="27" y="1"/>
                    </a:cxn>
                    <a:cxn ang="0">
                      <a:pos x="20" y="0"/>
                    </a:cxn>
                    <a:cxn ang="0">
                      <a:pos x="20" y="0"/>
                    </a:cxn>
                    <a:cxn ang="0">
                      <a:pos x="12" y="1"/>
                    </a:cxn>
                    <a:cxn ang="0">
                      <a:pos x="6" y="5"/>
                    </a:cxn>
                    <a:cxn ang="0">
                      <a:pos x="1" y="9"/>
                    </a:cxn>
                    <a:cxn ang="0">
                      <a:pos x="0" y="11"/>
                    </a:cxn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0" y="17"/>
                    </a:cxn>
                    <a:cxn ang="0">
                      <a:pos x="1" y="20"/>
                    </a:cxn>
                    <a:cxn ang="0">
                      <a:pos x="6" y="24"/>
                    </a:cxn>
                    <a:cxn ang="0">
                      <a:pos x="12" y="28"/>
                    </a:cxn>
                    <a:cxn ang="0">
                      <a:pos x="20" y="29"/>
                    </a:cxn>
                    <a:cxn ang="0">
                      <a:pos x="20" y="29"/>
                    </a:cxn>
                  </a:cxnLst>
                  <a:rect l="0" t="0" r="r" b="b"/>
                  <a:pathLst>
                    <a:path w="39" h="29">
                      <a:moveTo>
                        <a:pt x="20" y="29"/>
                      </a:moveTo>
                      <a:lnTo>
                        <a:pt x="20" y="29"/>
                      </a:lnTo>
                      <a:lnTo>
                        <a:pt x="27" y="28"/>
                      </a:lnTo>
                      <a:lnTo>
                        <a:pt x="34" y="24"/>
                      </a:lnTo>
                      <a:lnTo>
                        <a:pt x="37" y="20"/>
                      </a:lnTo>
                      <a:lnTo>
                        <a:pt x="39" y="17"/>
                      </a:lnTo>
                      <a:lnTo>
                        <a:pt x="39" y="15"/>
                      </a:lnTo>
                      <a:lnTo>
                        <a:pt x="39" y="15"/>
                      </a:lnTo>
                      <a:lnTo>
                        <a:pt x="39" y="11"/>
                      </a:lnTo>
                      <a:lnTo>
                        <a:pt x="37" y="9"/>
                      </a:lnTo>
                      <a:lnTo>
                        <a:pt x="34" y="5"/>
                      </a:lnTo>
                      <a:lnTo>
                        <a:pt x="27" y="1"/>
                      </a:lnTo>
                      <a:lnTo>
                        <a:pt x="20" y="0"/>
                      </a:lnTo>
                      <a:lnTo>
                        <a:pt x="20" y="0"/>
                      </a:lnTo>
                      <a:lnTo>
                        <a:pt x="12" y="1"/>
                      </a:lnTo>
                      <a:lnTo>
                        <a:pt x="6" y="5"/>
                      </a:lnTo>
                      <a:lnTo>
                        <a:pt x="1" y="9"/>
                      </a:lnTo>
                      <a:lnTo>
                        <a:pt x="0" y="11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7"/>
                      </a:lnTo>
                      <a:lnTo>
                        <a:pt x="1" y="20"/>
                      </a:lnTo>
                      <a:lnTo>
                        <a:pt x="6" y="24"/>
                      </a:lnTo>
                      <a:lnTo>
                        <a:pt x="12" y="28"/>
                      </a:lnTo>
                      <a:lnTo>
                        <a:pt x="20" y="29"/>
                      </a:lnTo>
                      <a:lnTo>
                        <a:pt x="20" y="29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8" name="Freeform 137"/>
                <p:cNvSpPr>
                  <a:spLocks/>
                </p:cNvSpPr>
                <p:nvPr/>
              </p:nvSpPr>
              <p:spPr bwMode="auto">
                <a:xfrm>
                  <a:off x="4378" y="2915"/>
                  <a:ext cx="6" cy="9"/>
                </a:xfrm>
                <a:custGeom>
                  <a:avLst/>
                  <a:gdLst/>
                  <a:ahLst/>
                  <a:cxnLst>
                    <a:cxn ang="0">
                      <a:pos x="7" y="29"/>
                    </a:cxn>
                    <a:cxn ang="0">
                      <a:pos x="7" y="29"/>
                    </a:cxn>
                    <a:cxn ang="0">
                      <a:pos x="5" y="28"/>
                    </a:cxn>
                    <a:cxn ang="0">
                      <a:pos x="2" y="24"/>
                    </a:cxn>
                    <a:cxn ang="0">
                      <a:pos x="0" y="20"/>
                    </a:cxn>
                    <a:cxn ang="0">
                      <a:pos x="0" y="15"/>
                    </a:cxn>
                    <a:cxn ang="0">
                      <a:pos x="0" y="15"/>
                    </a:cxn>
                    <a:cxn ang="0">
                      <a:pos x="0" y="9"/>
                    </a:cxn>
                    <a:cxn ang="0">
                      <a:pos x="2" y="5"/>
                    </a:cxn>
                    <a:cxn ang="0">
                      <a:pos x="5" y="1"/>
                    </a:cxn>
                    <a:cxn ang="0">
                      <a:pos x="7" y="0"/>
                    </a:cxn>
                    <a:cxn ang="0">
                      <a:pos x="7" y="0"/>
                    </a:cxn>
                    <a:cxn ang="0">
                      <a:pos x="11" y="1"/>
                    </a:cxn>
                    <a:cxn ang="0">
                      <a:pos x="14" y="5"/>
                    </a:cxn>
                    <a:cxn ang="0">
                      <a:pos x="16" y="9"/>
                    </a:cxn>
                    <a:cxn ang="0">
                      <a:pos x="16" y="15"/>
                    </a:cxn>
                    <a:cxn ang="0">
                      <a:pos x="16" y="15"/>
                    </a:cxn>
                    <a:cxn ang="0">
                      <a:pos x="16" y="20"/>
                    </a:cxn>
                    <a:cxn ang="0">
                      <a:pos x="14" y="24"/>
                    </a:cxn>
                    <a:cxn ang="0">
                      <a:pos x="11" y="28"/>
                    </a:cxn>
                    <a:cxn ang="0">
                      <a:pos x="7" y="29"/>
                    </a:cxn>
                    <a:cxn ang="0">
                      <a:pos x="7" y="29"/>
                    </a:cxn>
                  </a:cxnLst>
                  <a:rect l="0" t="0" r="r" b="b"/>
                  <a:pathLst>
                    <a:path w="16" h="29">
                      <a:moveTo>
                        <a:pt x="7" y="29"/>
                      </a:moveTo>
                      <a:lnTo>
                        <a:pt x="7" y="29"/>
                      </a:lnTo>
                      <a:lnTo>
                        <a:pt x="5" y="28"/>
                      </a:lnTo>
                      <a:lnTo>
                        <a:pt x="2" y="24"/>
                      </a:lnTo>
                      <a:lnTo>
                        <a:pt x="0" y="20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9"/>
                      </a:lnTo>
                      <a:lnTo>
                        <a:pt x="2" y="5"/>
                      </a:lnTo>
                      <a:lnTo>
                        <a:pt x="5" y="1"/>
                      </a:lnTo>
                      <a:lnTo>
                        <a:pt x="7" y="0"/>
                      </a:lnTo>
                      <a:lnTo>
                        <a:pt x="7" y="0"/>
                      </a:lnTo>
                      <a:lnTo>
                        <a:pt x="11" y="1"/>
                      </a:lnTo>
                      <a:lnTo>
                        <a:pt x="14" y="5"/>
                      </a:lnTo>
                      <a:lnTo>
                        <a:pt x="16" y="9"/>
                      </a:lnTo>
                      <a:lnTo>
                        <a:pt x="16" y="15"/>
                      </a:lnTo>
                      <a:lnTo>
                        <a:pt x="16" y="15"/>
                      </a:lnTo>
                      <a:lnTo>
                        <a:pt x="16" y="20"/>
                      </a:lnTo>
                      <a:lnTo>
                        <a:pt x="14" y="24"/>
                      </a:lnTo>
                      <a:lnTo>
                        <a:pt x="11" y="28"/>
                      </a:lnTo>
                      <a:lnTo>
                        <a:pt x="7" y="29"/>
                      </a:lnTo>
                      <a:lnTo>
                        <a:pt x="7" y="29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09" name="Freeform 138"/>
                <p:cNvSpPr>
                  <a:spLocks/>
                </p:cNvSpPr>
                <p:nvPr/>
              </p:nvSpPr>
              <p:spPr bwMode="auto">
                <a:xfrm>
                  <a:off x="4395" y="2910"/>
                  <a:ext cx="15" cy="16"/>
                </a:xfrm>
                <a:custGeom>
                  <a:avLst/>
                  <a:gdLst/>
                  <a:ahLst/>
                  <a:cxnLst>
                    <a:cxn ang="0">
                      <a:pos x="5" y="16"/>
                    </a:cxn>
                    <a:cxn ang="0">
                      <a:pos x="27" y="0"/>
                    </a:cxn>
                    <a:cxn ang="0">
                      <a:pos x="47" y="16"/>
                    </a:cxn>
                    <a:cxn ang="0">
                      <a:pos x="44" y="48"/>
                    </a:cxn>
                    <a:cxn ang="0">
                      <a:pos x="0" y="31"/>
                    </a:cxn>
                    <a:cxn ang="0">
                      <a:pos x="5" y="16"/>
                    </a:cxn>
                  </a:cxnLst>
                  <a:rect l="0" t="0" r="r" b="b"/>
                  <a:pathLst>
                    <a:path w="47" h="48">
                      <a:moveTo>
                        <a:pt x="5" y="16"/>
                      </a:moveTo>
                      <a:lnTo>
                        <a:pt x="27" y="0"/>
                      </a:lnTo>
                      <a:lnTo>
                        <a:pt x="47" y="16"/>
                      </a:lnTo>
                      <a:lnTo>
                        <a:pt x="44" y="48"/>
                      </a:lnTo>
                      <a:lnTo>
                        <a:pt x="0" y="31"/>
                      </a:lnTo>
                      <a:lnTo>
                        <a:pt x="5" y="1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0" name="Freeform 139"/>
                <p:cNvSpPr>
                  <a:spLocks/>
                </p:cNvSpPr>
                <p:nvPr/>
              </p:nvSpPr>
              <p:spPr bwMode="auto">
                <a:xfrm>
                  <a:off x="4416" y="2937"/>
                  <a:ext cx="20" cy="12"/>
                </a:xfrm>
                <a:custGeom>
                  <a:avLst/>
                  <a:gdLst/>
                  <a:ahLst/>
                  <a:cxnLst>
                    <a:cxn ang="0">
                      <a:pos x="7" y="3"/>
                    </a:cxn>
                    <a:cxn ang="0">
                      <a:pos x="0" y="35"/>
                    </a:cxn>
                    <a:cxn ang="0">
                      <a:pos x="48" y="20"/>
                    </a:cxn>
                    <a:cxn ang="0">
                      <a:pos x="59" y="0"/>
                    </a:cxn>
                    <a:cxn ang="0">
                      <a:pos x="7" y="3"/>
                    </a:cxn>
                  </a:cxnLst>
                  <a:rect l="0" t="0" r="r" b="b"/>
                  <a:pathLst>
                    <a:path w="59" h="35">
                      <a:moveTo>
                        <a:pt x="7" y="3"/>
                      </a:moveTo>
                      <a:lnTo>
                        <a:pt x="0" y="35"/>
                      </a:lnTo>
                      <a:lnTo>
                        <a:pt x="48" y="20"/>
                      </a:lnTo>
                      <a:lnTo>
                        <a:pt x="59" y="0"/>
                      </a:lnTo>
                      <a:lnTo>
                        <a:pt x="7" y="3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1" name="Freeform 140"/>
                <p:cNvSpPr>
                  <a:spLocks/>
                </p:cNvSpPr>
                <p:nvPr/>
              </p:nvSpPr>
              <p:spPr bwMode="auto">
                <a:xfrm>
                  <a:off x="4430" y="2916"/>
                  <a:ext cx="34" cy="16"/>
                </a:xfrm>
                <a:custGeom>
                  <a:avLst/>
                  <a:gdLst/>
                  <a:ahLst/>
                  <a:cxnLst>
                    <a:cxn ang="0">
                      <a:pos x="0" y="7"/>
                    </a:cxn>
                    <a:cxn ang="0">
                      <a:pos x="56" y="0"/>
                    </a:cxn>
                    <a:cxn ang="0">
                      <a:pos x="103" y="19"/>
                    </a:cxn>
                    <a:cxn ang="0">
                      <a:pos x="68" y="46"/>
                    </a:cxn>
                    <a:cxn ang="0">
                      <a:pos x="9" y="35"/>
                    </a:cxn>
                    <a:cxn ang="0">
                      <a:pos x="0" y="7"/>
                    </a:cxn>
                  </a:cxnLst>
                  <a:rect l="0" t="0" r="r" b="b"/>
                  <a:pathLst>
                    <a:path w="103" h="46">
                      <a:moveTo>
                        <a:pt x="0" y="7"/>
                      </a:moveTo>
                      <a:lnTo>
                        <a:pt x="56" y="0"/>
                      </a:lnTo>
                      <a:lnTo>
                        <a:pt x="103" y="19"/>
                      </a:lnTo>
                      <a:lnTo>
                        <a:pt x="68" y="46"/>
                      </a:lnTo>
                      <a:lnTo>
                        <a:pt x="9" y="35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2" name="Freeform 141"/>
                <p:cNvSpPr>
                  <a:spLocks/>
                </p:cNvSpPr>
                <p:nvPr/>
              </p:nvSpPr>
              <p:spPr bwMode="auto">
                <a:xfrm>
                  <a:off x="4474" y="2937"/>
                  <a:ext cx="18" cy="14"/>
                </a:xfrm>
                <a:custGeom>
                  <a:avLst/>
                  <a:gdLst/>
                  <a:ahLst/>
                  <a:cxnLst>
                    <a:cxn ang="0">
                      <a:pos x="55" y="0"/>
                    </a:cxn>
                    <a:cxn ang="0">
                      <a:pos x="20" y="3"/>
                    </a:cxn>
                    <a:cxn ang="0">
                      <a:pos x="0" y="40"/>
                    </a:cxn>
                    <a:cxn ang="0">
                      <a:pos x="28" y="40"/>
                    </a:cxn>
                    <a:cxn ang="0">
                      <a:pos x="55" y="16"/>
                    </a:cxn>
                    <a:cxn ang="0">
                      <a:pos x="55" y="0"/>
                    </a:cxn>
                  </a:cxnLst>
                  <a:rect l="0" t="0" r="r" b="b"/>
                  <a:pathLst>
                    <a:path w="55" h="40">
                      <a:moveTo>
                        <a:pt x="55" y="0"/>
                      </a:moveTo>
                      <a:lnTo>
                        <a:pt x="20" y="3"/>
                      </a:lnTo>
                      <a:lnTo>
                        <a:pt x="0" y="40"/>
                      </a:lnTo>
                      <a:lnTo>
                        <a:pt x="28" y="40"/>
                      </a:lnTo>
                      <a:lnTo>
                        <a:pt x="55" y="16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3" name="Freeform 142"/>
                <p:cNvSpPr>
                  <a:spLocks/>
                </p:cNvSpPr>
                <p:nvPr/>
              </p:nvSpPr>
              <p:spPr bwMode="auto">
                <a:xfrm>
                  <a:off x="4251" y="2652"/>
                  <a:ext cx="170" cy="192"/>
                </a:xfrm>
                <a:custGeom>
                  <a:avLst/>
                  <a:gdLst/>
                  <a:ahLst/>
                  <a:cxnLst>
                    <a:cxn ang="0">
                      <a:pos x="108" y="281"/>
                    </a:cxn>
                    <a:cxn ang="0">
                      <a:pos x="13" y="278"/>
                    </a:cxn>
                    <a:cxn ang="0">
                      <a:pos x="0" y="352"/>
                    </a:cxn>
                    <a:cxn ang="0">
                      <a:pos x="33" y="373"/>
                    </a:cxn>
                    <a:cxn ang="0">
                      <a:pos x="37" y="428"/>
                    </a:cxn>
                    <a:cxn ang="0">
                      <a:pos x="75" y="435"/>
                    </a:cxn>
                    <a:cxn ang="0">
                      <a:pos x="83" y="503"/>
                    </a:cxn>
                    <a:cxn ang="0">
                      <a:pos x="107" y="507"/>
                    </a:cxn>
                    <a:cxn ang="0">
                      <a:pos x="127" y="535"/>
                    </a:cxn>
                    <a:cxn ang="0">
                      <a:pos x="195" y="551"/>
                    </a:cxn>
                    <a:cxn ang="0">
                      <a:pos x="217" y="519"/>
                    </a:cxn>
                    <a:cxn ang="0">
                      <a:pos x="258" y="527"/>
                    </a:cxn>
                    <a:cxn ang="0">
                      <a:pos x="281" y="575"/>
                    </a:cxn>
                    <a:cxn ang="0">
                      <a:pos x="340" y="570"/>
                    </a:cxn>
                    <a:cxn ang="0">
                      <a:pos x="352" y="531"/>
                    </a:cxn>
                    <a:cxn ang="0">
                      <a:pos x="376" y="492"/>
                    </a:cxn>
                    <a:cxn ang="0">
                      <a:pos x="376" y="448"/>
                    </a:cxn>
                    <a:cxn ang="0">
                      <a:pos x="416" y="413"/>
                    </a:cxn>
                    <a:cxn ang="0">
                      <a:pos x="436" y="337"/>
                    </a:cxn>
                    <a:cxn ang="0">
                      <a:pos x="475" y="321"/>
                    </a:cxn>
                    <a:cxn ang="0">
                      <a:pos x="475" y="273"/>
                    </a:cxn>
                    <a:cxn ang="0">
                      <a:pos x="431" y="242"/>
                    </a:cxn>
                    <a:cxn ang="0">
                      <a:pos x="428" y="162"/>
                    </a:cxn>
                    <a:cxn ang="0">
                      <a:pos x="468" y="134"/>
                    </a:cxn>
                    <a:cxn ang="0">
                      <a:pos x="511" y="99"/>
                    </a:cxn>
                    <a:cxn ang="0">
                      <a:pos x="500" y="51"/>
                    </a:cxn>
                    <a:cxn ang="0">
                      <a:pos x="445" y="40"/>
                    </a:cxn>
                    <a:cxn ang="0">
                      <a:pos x="413" y="27"/>
                    </a:cxn>
                    <a:cxn ang="0">
                      <a:pos x="358" y="0"/>
                    </a:cxn>
                    <a:cxn ang="0">
                      <a:pos x="349" y="40"/>
                    </a:cxn>
                    <a:cxn ang="0">
                      <a:pos x="314" y="60"/>
                    </a:cxn>
                    <a:cxn ang="0">
                      <a:pos x="301" y="115"/>
                    </a:cxn>
                    <a:cxn ang="0">
                      <a:pos x="263" y="134"/>
                    </a:cxn>
                    <a:cxn ang="0">
                      <a:pos x="219" y="165"/>
                    </a:cxn>
                    <a:cxn ang="0">
                      <a:pos x="196" y="213"/>
                    </a:cxn>
                    <a:cxn ang="0">
                      <a:pos x="139" y="209"/>
                    </a:cxn>
                    <a:cxn ang="0">
                      <a:pos x="128" y="253"/>
                    </a:cxn>
                    <a:cxn ang="0">
                      <a:pos x="108" y="281"/>
                    </a:cxn>
                  </a:cxnLst>
                  <a:rect l="0" t="0" r="r" b="b"/>
                  <a:pathLst>
                    <a:path w="511" h="575">
                      <a:moveTo>
                        <a:pt x="108" y="281"/>
                      </a:moveTo>
                      <a:lnTo>
                        <a:pt x="13" y="278"/>
                      </a:lnTo>
                      <a:lnTo>
                        <a:pt x="0" y="352"/>
                      </a:lnTo>
                      <a:lnTo>
                        <a:pt x="33" y="373"/>
                      </a:lnTo>
                      <a:lnTo>
                        <a:pt x="37" y="428"/>
                      </a:lnTo>
                      <a:lnTo>
                        <a:pt x="75" y="435"/>
                      </a:lnTo>
                      <a:lnTo>
                        <a:pt x="83" y="503"/>
                      </a:lnTo>
                      <a:lnTo>
                        <a:pt x="107" y="507"/>
                      </a:lnTo>
                      <a:lnTo>
                        <a:pt x="127" y="535"/>
                      </a:lnTo>
                      <a:lnTo>
                        <a:pt x="195" y="551"/>
                      </a:lnTo>
                      <a:lnTo>
                        <a:pt x="217" y="519"/>
                      </a:lnTo>
                      <a:lnTo>
                        <a:pt x="258" y="527"/>
                      </a:lnTo>
                      <a:lnTo>
                        <a:pt x="281" y="575"/>
                      </a:lnTo>
                      <a:lnTo>
                        <a:pt x="340" y="570"/>
                      </a:lnTo>
                      <a:lnTo>
                        <a:pt x="352" y="531"/>
                      </a:lnTo>
                      <a:lnTo>
                        <a:pt x="376" y="492"/>
                      </a:lnTo>
                      <a:lnTo>
                        <a:pt x="376" y="448"/>
                      </a:lnTo>
                      <a:lnTo>
                        <a:pt x="416" y="413"/>
                      </a:lnTo>
                      <a:lnTo>
                        <a:pt x="436" y="337"/>
                      </a:lnTo>
                      <a:lnTo>
                        <a:pt x="475" y="321"/>
                      </a:lnTo>
                      <a:lnTo>
                        <a:pt x="475" y="273"/>
                      </a:lnTo>
                      <a:lnTo>
                        <a:pt x="431" y="242"/>
                      </a:lnTo>
                      <a:lnTo>
                        <a:pt x="428" y="162"/>
                      </a:lnTo>
                      <a:lnTo>
                        <a:pt x="468" y="134"/>
                      </a:lnTo>
                      <a:lnTo>
                        <a:pt x="511" y="99"/>
                      </a:lnTo>
                      <a:lnTo>
                        <a:pt x="500" y="51"/>
                      </a:lnTo>
                      <a:lnTo>
                        <a:pt x="445" y="40"/>
                      </a:lnTo>
                      <a:lnTo>
                        <a:pt x="413" y="27"/>
                      </a:lnTo>
                      <a:lnTo>
                        <a:pt x="358" y="0"/>
                      </a:lnTo>
                      <a:lnTo>
                        <a:pt x="349" y="40"/>
                      </a:lnTo>
                      <a:lnTo>
                        <a:pt x="314" y="60"/>
                      </a:lnTo>
                      <a:lnTo>
                        <a:pt x="301" y="115"/>
                      </a:lnTo>
                      <a:lnTo>
                        <a:pt x="263" y="134"/>
                      </a:lnTo>
                      <a:lnTo>
                        <a:pt x="219" y="165"/>
                      </a:lnTo>
                      <a:lnTo>
                        <a:pt x="196" y="213"/>
                      </a:lnTo>
                      <a:lnTo>
                        <a:pt x="139" y="209"/>
                      </a:lnTo>
                      <a:lnTo>
                        <a:pt x="128" y="253"/>
                      </a:lnTo>
                      <a:lnTo>
                        <a:pt x="108" y="28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4" name="Freeform 143"/>
                <p:cNvSpPr>
                  <a:spLocks/>
                </p:cNvSpPr>
                <p:nvPr/>
              </p:nvSpPr>
              <p:spPr bwMode="auto">
                <a:xfrm>
                  <a:off x="4404" y="2741"/>
                  <a:ext cx="101" cy="129"/>
                </a:xfrm>
                <a:custGeom>
                  <a:avLst/>
                  <a:gdLst/>
                  <a:ahLst/>
                  <a:cxnLst>
                    <a:cxn ang="0">
                      <a:pos x="76" y="51"/>
                    </a:cxn>
                    <a:cxn ang="0">
                      <a:pos x="68" y="114"/>
                    </a:cxn>
                    <a:cxn ang="0">
                      <a:pos x="44" y="142"/>
                    </a:cxn>
                    <a:cxn ang="0">
                      <a:pos x="37" y="189"/>
                    </a:cxn>
                    <a:cxn ang="0">
                      <a:pos x="0" y="213"/>
                    </a:cxn>
                    <a:cxn ang="0">
                      <a:pos x="0" y="296"/>
                    </a:cxn>
                    <a:cxn ang="0">
                      <a:pos x="41" y="316"/>
                    </a:cxn>
                    <a:cxn ang="0">
                      <a:pos x="48" y="371"/>
                    </a:cxn>
                    <a:cxn ang="0">
                      <a:pos x="88" y="379"/>
                    </a:cxn>
                    <a:cxn ang="0">
                      <a:pos x="103" y="289"/>
                    </a:cxn>
                    <a:cxn ang="0">
                      <a:pos x="135" y="281"/>
                    </a:cxn>
                    <a:cxn ang="0">
                      <a:pos x="131" y="351"/>
                    </a:cxn>
                    <a:cxn ang="0">
                      <a:pos x="167" y="364"/>
                    </a:cxn>
                    <a:cxn ang="0">
                      <a:pos x="179" y="388"/>
                    </a:cxn>
                    <a:cxn ang="0">
                      <a:pos x="219" y="379"/>
                    </a:cxn>
                    <a:cxn ang="0">
                      <a:pos x="214" y="328"/>
                    </a:cxn>
                    <a:cxn ang="0">
                      <a:pos x="159" y="226"/>
                    </a:cxn>
                    <a:cxn ang="0">
                      <a:pos x="186" y="202"/>
                    </a:cxn>
                    <a:cxn ang="0">
                      <a:pos x="214" y="150"/>
                    </a:cxn>
                    <a:cxn ang="0">
                      <a:pos x="195" y="130"/>
                    </a:cxn>
                    <a:cxn ang="0">
                      <a:pos x="162" y="147"/>
                    </a:cxn>
                    <a:cxn ang="0">
                      <a:pos x="131" y="162"/>
                    </a:cxn>
                    <a:cxn ang="0">
                      <a:pos x="112" y="103"/>
                    </a:cxn>
                    <a:cxn ang="0">
                      <a:pos x="103" y="48"/>
                    </a:cxn>
                    <a:cxn ang="0">
                      <a:pos x="127" y="55"/>
                    </a:cxn>
                    <a:cxn ang="0">
                      <a:pos x="155" y="75"/>
                    </a:cxn>
                    <a:cxn ang="0">
                      <a:pos x="203" y="68"/>
                    </a:cxn>
                    <a:cxn ang="0">
                      <a:pos x="226" y="83"/>
                    </a:cxn>
                    <a:cxn ang="0">
                      <a:pos x="278" y="68"/>
                    </a:cxn>
                    <a:cxn ang="0">
                      <a:pos x="305" y="51"/>
                    </a:cxn>
                    <a:cxn ang="0">
                      <a:pos x="293" y="0"/>
                    </a:cxn>
                    <a:cxn ang="0">
                      <a:pos x="265" y="0"/>
                    </a:cxn>
                    <a:cxn ang="0">
                      <a:pos x="246" y="35"/>
                    </a:cxn>
                    <a:cxn ang="0">
                      <a:pos x="144" y="27"/>
                    </a:cxn>
                    <a:cxn ang="0">
                      <a:pos x="85" y="31"/>
                    </a:cxn>
                    <a:cxn ang="0">
                      <a:pos x="76" y="51"/>
                    </a:cxn>
                  </a:cxnLst>
                  <a:rect l="0" t="0" r="r" b="b"/>
                  <a:pathLst>
                    <a:path w="305" h="388">
                      <a:moveTo>
                        <a:pt x="76" y="51"/>
                      </a:moveTo>
                      <a:lnTo>
                        <a:pt x="68" y="114"/>
                      </a:lnTo>
                      <a:lnTo>
                        <a:pt x="44" y="142"/>
                      </a:lnTo>
                      <a:lnTo>
                        <a:pt x="37" y="189"/>
                      </a:lnTo>
                      <a:lnTo>
                        <a:pt x="0" y="213"/>
                      </a:lnTo>
                      <a:lnTo>
                        <a:pt x="0" y="296"/>
                      </a:lnTo>
                      <a:lnTo>
                        <a:pt x="41" y="316"/>
                      </a:lnTo>
                      <a:lnTo>
                        <a:pt x="48" y="371"/>
                      </a:lnTo>
                      <a:lnTo>
                        <a:pt x="88" y="379"/>
                      </a:lnTo>
                      <a:lnTo>
                        <a:pt x="103" y="289"/>
                      </a:lnTo>
                      <a:lnTo>
                        <a:pt x="135" y="281"/>
                      </a:lnTo>
                      <a:lnTo>
                        <a:pt x="131" y="351"/>
                      </a:lnTo>
                      <a:lnTo>
                        <a:pt x="167" y="364"/>
                      </a:lnTo>
                      <a:lnTo>
                        <a:pt x="179" y="388"/>
                      </a:lnTo>
                      <a:lnTo>
                        <a:pt x="219" y="379"/>
                      </a:lnTo>
                      <a:lnTo>
                        <a:pt x="214" y="328"/>
                      </a:lnTo>
                      <a:lnTo>
                        <a:pt x="159" y="226"/>
                      </a:lnTo>
                      <a:lnTo>
                        <a:pt x="186" y="202"/>
                      </a:lnTo>
                      <a:lnTo>
                        <a:pt x="214" y="150"/>
                      </a:lnTo>
                      <a:lnTo>
                        <a:pt x="195" y="130"/>
                      </a:lnTo>
                      <a:lnTo>
                        <a:pt x="162" y="147"/>
                      </a:lnTo>
                      <a:lnTo>
                        <a:pt x="131" y="162"/>
                      </a:lnTo>
                      <a:lnTo>
                        <a:pt x="112" y="103"/>
                      </a:lnTo>
                      <a:lnTo>
                        <a:pt x="103" y="48"/>
                      </a:lnTo>
                      <a:lnTo>
                        <a:pt x="127" y="55"/>
                      </a:lnTo>
                      <a:lnTo>
                        <a:pt x="155" y="75"/>
                      </a:lnTo>
                      <a:lnTo>
                        <a:pt x="203" y="68"/>
                      </a:lnTo>
                      <a:lnTo>
                        <a:pt x="226" y="83"/>
                      </a:lnTo>
                      <a:lnTo>
                        <a:pt x="278" y="68"/>
                      </a:lnTo>
                      <a:lnTo>
                        <a:pt x="305" y="51"/>
                      </a:lnTo>
                      <a:lnTo>
                        <a:pt x="293" y="0"/>
                      </a:lnTo>
                      <a:lnTo>
                        <a:pt x="265" y="0"/>
                      </a:lnTo>
                      <a:lnTo>
                        <a:pt x="246" y="35"/>
                      </a:lnTo>
                      <a:lnTo>
                        <a:pt x="144" y="27"/>
                      </a:lnTo>
                      <a:lnTo>
                        <a:pt x="85" y="31"/>
                      </a:lnTo>
                      <a:lnTo>
                        <a:pt x="76" y="5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5" name="Freeform 144"/>
                <p:cNvSpPr>
                  <a:spLocks/>
                </p:cNvSpPr>
                <p:nvPr/>
              </p:nvSpPr>
              <p:spPr bwMode="auto">
                <a:xfrm>
                  <a:off x="4144" y="2518"/>
                  <a:ext cx="86" cy="76"/>
                </a:xfrm>
                <a:custGeom>
                  <a:avLst/>
                  <a:gdLst/>
                  <a:ahLst/>
                  <a:cxnLst>
                    <a:cxn ang="0">
                      <a:pos x="107" y="189"/>
                    </a:cxn>
                    <a:cxn ang="0">
                      <a:pos x="48" y="206"/>
                    </a:cxn>
                    <a:cxn ang="0">
                      <a:pos x="40" y="130"/>
                    </a:cxn>
                    <a:cxn ang="0">
                      <a:pos x="0" y="99"/>
                    </a:cxn>
                    <a:cxn ang="0">
                      <a:pos x="20" y="44"/>
                    </a:cxn>
                    <a:cxn ang="0">
                      <a:pos x="64" y="0"/>
                    </a:cxn>
                    <a:cxn ang="0">
                      <a:pos x="107" y="27"/>
                    </a:cxn>
                    <a:cxn ang="0">
                      <a:pos x="154" y="20"/>
                    </a:cxn>
                    <a:cxn ang="0">
                      <a:pos x="186" y="55"/>
                    </a:cxn>
                    <a:cxn ang="0">
                      <a:pos x="234" y="20"/>
                    </a:cxn>
                    <a:cxn ang="0">
                      <a:pos x="254" y="35"/>
                    </a:cxn>
                    <a:cxn ang="0">
                      <a:pos x="257" y="123"/>
                    </a:cxn>
                    <a:cxn ang="0">
                      <a:pos x="226" y="147"/>
                    </a:cxn>
                    <a:cxn ang="0">
                      <a:pos x="182" y="189"/>
                    </a:cxn>
                    <a:cxn ang="0">
                      <a:pos x="139" y="226"/>
                    </a:cxn>
                    <a:cxn ang="0">
                      <a:pos x="107" y="189"/>
                    </a:cxn>
                  </a:cxnLst>
                  <a:rect l="0" t="0" r="r" b="b"/>
                  <a:pathLst>
                    <a:path w="257" h="226">
                      <a:moveTo>
                        <a:pt x="107" y="189"/>
                      </a:moveTo>
                      <a:lnTo>
                        <a:pt x="48" y="206"/>
                      </a:lnTo>
                      <a:lnTo>
                        <a:pt x="40" y="130"/>
                      </a:lnTo>
                      <a:lnTo>
                        <a:pt x="0" y="99"/>
                      </a:lnTo>
                      <a:lnTo>
                        <a:pt x="20" y="44"/>
                      </a:lnTo>
                      <a:lnTo>
                        <a:pt x="64" y="0"/>
                      </a:lnTo>
                      <a:lnTo>
                        <a:pt x="107" y="27"/>
                      </a:lnTo>
                      <a:lnTo>
                        <a:pt x="154" y="20"/>
                      </a:lnTo>
                      <a:lnTo>
                        <a:pt x="186" y="55"/>
                      </a:lnTo>
                      <a:lnTo>
                        <a:pt x="234" y="20"/>
                      </a:lnTo>
                      <a:lnTo>
                        <a:pt x="254" y="35"/>
                      </a:lnTo>
                      <a:lnTo>
                        <a:pt x="257" y="123"/>
                      </a:lnTo>
                      <a:lnTo>
                        <a:pt x="226" y="147"/>
                      </a:lnTo>
                      <a:lnTo>
                        <a:pt x="182" y="189"/>
                      </a:lnTo>
                      <a:lnTo>
                        <a:pt x="139" y="226"/>
                      </a:lnTo>
                      <a:lnTo>
                        <a:pt x="107" y="189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6" name="Freeform 145"/>
                <p:cNvSpPr>
                  <a:spLocks/>
                </p:cNvSpPr>
                <p:nvPr/>
              </p:nvSpPr>
              <p:spPr bwMode="auto">
                <a:xfrm>
                  <a:off x="4141" y="2365"/>
                  <a:ext cx="115" cy="264"/>
                </a:xfrm>
                <a:custGeom>
                  <a:avLst/>
                  <a:gdLst/>
                  <a:ahLst/>
                  <a:cxnLst>
                    <a:cxn ang="0">
                      <a:pos x="0" y="41"/>
                    </a:cxn>
                    <a:cxn ang="0">
                      <a:pos x="27" y="111"/>
                    </a:cxn>
                    <a:cxn ang="0">
                      <a:pos x="106" y="139"/>
                    </a:cxn>
                    <a:cxn ang="0">
                      <a:pos x="114" y="170"/>
                    </a:cxn>
                    <a:cxn ang="0">
                      <a:pos x="103" y="221"/>
                    </a:cxn>
                    <a:cxn ang="0">
                      <a:pos x="134" y="258"/>
                    </a:cxn>
                    <a:cxn ang="0">
                      <a:pos x="206" y="360"/>
                    </a:cxn>
                    <a:cxn ang="0">
                      <a:pos x="245" y="388"/>
                    </a:cxn>
                    <a:cxn ang="0">
                      <a:pos x="245" y="479"/>
                    </a:cxn>
                    <a:cxn ang="0">
                      <a:pos x="265" y="494"/>
                    </a:cxn>
                    <a:cxn ang="0">
                      <a:pos x="268" y="582"/>
                    </a:cxn>
                    <a:cxn ang="0">
                      <a:pos x="237" y="606"/>
                    </a:cxn>
                    <a:cxn ang="0">
                      <a:pos x="193" y="648"/>
                    </a:cxn>
                    <a:cxn ang="0">
                      <a:pos x="150" y="685"/>
                    </a:cxn>
                    <a:cxn ang="0">
                      <a:pos x="169" y="712"/>
                    </a:cxn>
                    <a:cxn ang="0">
                      <a:pos x="145" y="744"/>
                    </a:cxn>
                    <a:cxn ang="0">
                      <a:pos x="162" y="792"/>
                    </a:cxn>
                    <a:cxn ang="0">
                      <a:pos x="245" y="727"/>
                    </a:cxn>
                    <a:cxn ang="0">
                      <a:pos x="316" y="665"/>
                    </a:cxn>
                    <a:cxn ang="0">
                      <a:pos x="335" y="637"/>
                    </a:cxn>
                    <a:cxn ang="0">
                      <a:pos x="347" y="518"/>
                    </a:cxn>
                    <a:cxn ang="0">
                      <a:pos x="324" y="416"/>
                    </a:cxn>
                    <a:cxn ang="0">
                      <a:pos x="257" y="344"/>
                    </a:cxn>
                    <a:cxn ang="0">
                      <a:pos x="178" y="253"/>
                    </a:cxn>
                    <a:cxn ang="0">
                      <a:pos x="178" y="190"/>
                    </a:cxn>
                    <a:cxn ang="0">
                      <a:pos x="201" y="162"/>
                    </a:cxn>
                    <a:cxn ang="0">
                      <a:pos x="257" y="124"/>
                    </a:cxn>
                    <a:cxn ang="0">
                      <a:pos x="189" y="24"/>
                    </a:cxn>
                    <a:cxn ang="0">
                      <a:pos x="118" y="0"/>
                    </a:cxn>
                    <a:cxn ang="0">
                      <a:pos x="71" y="0"/>
                    </a:cxn>
                    <a:cxn ang="0">
                      <a:pos x="0" y="41"/>
                    </a:cxn>
                  </a:cxnLst>
                  <a:rect l="0" t="0" r="r" b="b"/>
                  <a:pathLst>
                    <a:path w="347" h="792">
                      <a:moveTo>
                        <a:pt x="0" y="41"/>
                      </a:moveTo>
                      <a:lnTo>
                        <a:pt x="27" y="111"/>
                      </a:lnTo>
                      <a:lnTo>
                        <a:pt x="106" y="139"/>
                      </a:lnTo>
                      <a:lnTo>
                        <a:pt x="114" y="170"/>
                      </a:lnTo>
                      <a:lnTo>
                        <a:pt x="103" y="221"/>
                      </a:lnTo>
                      <a:lnTo>
                        <a:pt x="134" y="258"/>
                      </a:lnTo>
                      <a:lnTo>
                        <a:pt x="206" y="360"/>
                      </a:lnTo>
                      <a:lnTo>
                        <a:pt x="245" y="388"/>
                      </a:lnTo>
                      <a:lnTo>
                        <a:pt x="245" y="479"/>
                      </a:lnTo>
                      <a:lnTo>
                        <a:pt x="265" y="494"/>
                      </a:lnTo>
                      <a:lnTo>
                        <a:pt x="268" y="582"/>
                      </a:lnTo>
                      <a:lnTo>
                        <a:pt x="237" y="606"/>
                      </a:lnTo>
                      <a:lnTo>
                        <a:pt x="193" y="648"/>
                      </a:lnTo>
                      <a:lnTo>
                        <a:pt x="150" y="685"/>
                      </a:lnTo>
                      <a:lnTo>
                        <a:pt x="169" y="712"/>
                      </a:lnTo>
                      <a:lnTo>
                        <a:pt x="145" y="744"/>
                      </a:lnTo>
                      <a:lnTo>
                        <a:pt x="162" y="792"/>
                      </a:lnTo>
                      <a:lnTo>
                        <a:pt x="245" y="727"/>
                      </a:lnTo>
                      <a:lnTo>
                        <a:pt x="316" y="665"/>
                      </a:lnTo>
                      <a:lnTo>
                        <a:pt x="335" y="637"/>
                      </a:lnTo>
                      <a:lnTo>
                        <a:pt x="347" y="518"/>
                      </a:lnTo>
                      <a:lnTo>
                        <a:pt x="324" y="416"/>
                      </a:lnTo>
                      <a:lnTo>
                        <a:pt x="257" y="344"/>
                      </a:lnTo>
                      <a:lnTo>
                        <a:pt x="178" y="253"/>
                      </a:lnTo>
                      <a:lnTo>
                        <a:pt x="178" y="190"/>
                      </a:lnTo>
                      <a:lnTo>
                        <a:pt x="201" y="162"/>
                      </a:lnTo>
                      <a:lnTo>
                        <a:pt x="257" y="124"/>
                      </a:lnTo>
                      <a:lnTo>
                        <a:pt x="189" y="24"/>
                      </a:lnTo>
                      <a:lnTo>
                        <a:pt x="118" y="0"/>
                      </a:lnTo>
                      <a:lnTo>
                        <a:pt x="71" y="0"/>
                      </a:lnTo>
                      <a:lnTo>
                        <a:pt x="0" y="4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7" name="Freeform 146"/>
                <p:cNvSpPr>
                  <a:spLocks/>
                </p:cNvSpPr>
                <p:nvPr/>
              </p:nvSpPr>
              <p:spPr bwMode="auto">
                <a:xfrm>
                  <a:off x="4634" y="2796"/>
                  <a:ext cx="151" cy="136"/>
                </a:xfrm>
                <a:custGeom>
                  <a:avLst/>
                  <a:gdLst/>
                  <a:ahLst/>
                  <a:cxnLst>
                    <a:cxn ang="0">
                      <a:pos x="397" y="77"/>
                    </a:cxn>
                    <a:cxn ang="0">
                      <a:pos x="348" y="60"/>
                    </a:cxn>
                    <a:cxn ang="0">
                      <a:pos x="254" y="20"/>
                    </a:cxn>
                    <a:cxn ang="0">
                      <a:pos x="226" y="0"/>
                    </a:cxn>
                    <a:cxn ang="0">
                      <a:pos x="175" y="12"/>
                    </a:cxn>
                    <a:cxn ang="0">
                      <a:pos x="127" y="64"/>
                    </a:cxn>
                    <a:cxn ang="0">
                      <a:pos x="72" y="95"/>
                    </a:cxn>
                    <a:cxn ang="0">
                      <a:pos x="20" y="103"/>
                    </a:cxn>
                    <a:cxn ang="0">
                      <a:pos x="0" y="110"/>
                    </a:cxn>
                    <a:cxn ang="0">
                      <a:pos x="20" y="146"/>
                    </a:cxn>
                    <a:cxn ang="0">
                      <a:pos x="68" y="138"/>
                    </a:cxn>
                    <a:cxn ang="0">
                      <a:pos x="131" y="174"/>
                    </a:cxn>
                    <a:cxn ang="0">
                      <a:pos x="175" y="202"/>
                    </a:cxn>
                    <a:cxn ang="0">
                      <a:pos x="217" y="241"/>
                    </a:cxn>
                    <a:cxn ang="0">
                      <a:pos x="222" y="292"/>
                    </a:cxn>
                    <a:cxn ang="0">
                      <a:pos x="210" y="316"/>
                    </a:cxn>
                    <a:cxn ang="0">
                      <a:pos x="171" y="332"/>
                    </a:cxn>
                    <a:cxn ang="0">
                      <a:pos x="178" y="371"/>
                    </a:cxn>
                    <a:cxn ang="0">
                      <a:pos x="237" y="367"/>
                    </a:cxn>
                    <a:cxn ang="0">
                      <a:pos x="293" y="367"/>
                    </a:cxn>
                    <a:cxn ang="0">
                      <a:pos x="313" y="391"/>
                    </a:cxn>
                    <a:cxn ang="0">
                      <a:pos x="352" y="406"/>
                    </a:cxn>
                    <a:cxn ang="0">
                      <a:pos x="407" y="388"/>
                    </a:cxn>
                    <a:cxn ang="0">
                      <a:pos x="431" y="344"/>
                    </a:cxn>
                    <a:cxn ang="0">
                      <a:pos x="452" y="311"/>
                    </a:cxn>
                    <a:cxn ang="0">
                      <a:pos x="397" y="77"/>
                    </a:cxn>
                  </a:cxnLst>
                  <a:rect l="0" t="0" r="r" b="b"/>
                  <a:pathLst>
                    <a:path w="452" h="406">
                      <a:moveTo>
                        <a:pt x="397" y="77"/>
                      </a:moveTo>
                      <a:lnTo>
                        <a:pt x="348" y="60"/>
                      </a:lnTo>
                      <a:lnTo>
                        <a:pt x="254" y="20"/>
                      </a:lnTo>
                      <a:lnTo>
                        <a:pt x="226" y="0"/>
                      </a:lnTo>
                      <a:lnTo>
                        <a:pt x="175" y="12"/>
                      </a:lnTo>
                      <a:lnTo>
                        <a:pt x="127" y="64"/>
                      </a:lnTo>
                      <a:lnTo>
                        <a:pt x="72" y="95"/>
                      </a:lnTo>
                      <a:lnTo>
                        <a:pt x="20" y="103"/>
                      </a:lnTo>
                      <a:lnTo>
                        <a:pt x="0" y="110"/>
                      </a:lnTo>
                      <a:lnTo>
                        <a:pt x="20" y="146"/>
                      </a:lnTo>
                      <a:lnTo>
                        <a:pt x="68" y="138"/>
                      </a:lnTo>
                      <a:lnTo>
                        <a:pt x="131" y="174"/>
                      </a:lnTo>
                      <a:lnTo>
                        <a:pt x="175" y="202"/>
                      </a:lnTo>
                      <a:lnTo>
                        <a:pt x="217" y="241"/>
                      </a:lnTo>
                      <a:lnTo>
                        <a:pt x="222" y="292"/>
                      </a:lnTo>
                      <a:lnTo>
                        <a:pt x="210" y="316"/>
                      </a:lnTo>
                      <a:lnTo>
                        <a:pt x="171" y="332"/>
                      </a:lnTo>
                      <a:lnTo>
                        <a:pt x="178" y="371"/>
                      </a:lnTo>
                      <a:lnTo>
                        <a:pt x="237" y="367"/>
                      </a:lnTo>
                      <a:lnTo>
                        <a:pt x="293" y="367"/>
                      </a:lnTo>
                      <a:lnTo>
                        <a:pt x="313" y="391"/>
                      </a:lnTo>
                      <a:lnTo>
                        <a:pt x="352" y="406"/>
                      </a:lnTo>
                      <a:lnTo>
                        <a:pt x="407" y="388"/>
                      </a:lnTo>
                      <a:lnTo>
                        <a:pt x="431" y="344"/>
                      </a:lnTo>
                      <a:lnTo>
                        <a:pt x="452" y="311"/>
                      </a:lnTo>
                      <a:lnTo>
                        <a:pt x="397" y="77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8" name="Freeform 147"/>
                <p:cNvSpPr>
                  <a:spLocks/>
                </p:cNvSpPr>
                <p:nvPr/>
              </p:nvSpPr>
              <p:spPr bwMode="auto">
                <a:xfrm>
                  <a:off x="4534" y="2723"/>
                  <a:ext cx="27" cy="55"/>
                </a:xfrm>
                <a:custGeom>
                  <a:avLst/>
                  <a:gdLst/>
                  <a:ahLst/>
                  <a:cxnLst>
                    <a:cxn ang="0">
                      <a:pos x="40" y="67"/>
                    </a:cxn>
                    <a:cxn ang="0">
                      <a:pos x="0" y="86"/>
                    </a:cxn>
                    <a:cxn ang="0">
                      <a:pos x="13" y="134"/>
                    </a:cxn>
                    <a:cxn ang="0">
                      <a:pos x="59" y="165"/>
                    </a:cxn>
                    <a:cxn ang="0">
                      <a:pos x="75" y="99"/>
                    </a:cxn>
                    <a:cxn ang="0">
                      <a:pos x="79" y="43"/>
                    </a:cxn>
                    <a:cxn ang="0">
                      <a:pos x="63" y="0"/>
                    </a:cxn>
                    <a:cxn ang="0">
                      <a:pos x="40" y="20"/>
                    </a:cxn>
                    <a:cxn ang="0">
                      <a:pos x="40" y="67"/>
                    </a:cxn>
                  </a:cxnLst>
                  <a:rect l="0" t="0" r="r" b="b"/>
                  <a:pathLst>
                    <a:path w="79" h="165">
                      <a:moveTo>
                        <a:pt x="40" y="67"/>
                      </a:moveTo>
                      <a:lnTo>
                        <a:pt x="0" y="86"/>
                      </a:lnTo>
                      <a:lnTo>
                        <a:pt x="13" y="134"/>
                      </a:lnTo>
                      <a:lnTo>
                        <a:pt x="59" y="165"/>
                      </a:lnTo>
                      <a:lnTo>
                        <a:pt x="75" y="99"/>
                      </a:lnTo>
                      <a:lnTo>
                        <a:pt x="79" y="43"/>
                      </a:lnTo>
                      <a:lnTo>
                        <a:pt x="63" y="0"/>
                      </a:lnTo>
                      <a:lnTo>
                        <a:pt x="40" y="20"/>
                      </a:lnTo>
                      <a:lnTo>
                        <a:pt x="40" y="67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19" name="Freeform 148"/>
                <p:cNvSpPr>
                  <a:spLocks/>
                </p:cNvSpPr>
                <p:nvPr/>
              </p:nvSpPr>
              <p:spPr bwMode="auto">
                <a:xfrm>
                  <a:off x="4555" y="2816"/>
                  <a:ext cx="38" cy="19"/>
                </a:xfrm>
                <a:custGeom>
                  <a:avLst/>
                  <a:gdLst/>
                  <a:ahLst/>
                  <a:cxnLst>
                    <a:cxn ang="0">
                      <a:pos x="12" y="11"/>
                    </a:cxn>
                    <a:cxn ang="0">
                      <a:pos x="51" y="0"/>
                    </a:cxn>
                    <a:cxn ang="0">
                      <a:pos x="84" y="0"/>
                    </a:cxn>
                    <a:cxn ang="0">
                      <a:pos x="107" y="31"/>
                    </a:cxn>
                    <a:cxn ang="0">
                      <a:pos x="112" y="55"/>
                    </a:cxn>
                    <a:cxn ang="0">
                      <a:pos x="75" y="39"/>
                    </a:cxn>
                    <a:cxn ang="0">
                      <a:pos x="40" y="31"/>
                    </a:cxn>
                    <a:cxn ang="0">
                      <a:pos x="0" y="39"/>
                    </a:cxn>
                    <a:cxn ang="0">
                      <a:pos x="12" y="11"/>
                    </a:cxn>
                  </a:cxnLst>
                  <a:rect l="0" t="0" r="r" b="b"/>
                  <a:pathLst>
                    <a:path w="112" h="55">
                      <a:moveTo>
                        <a:pt x="12" y="11"/>
                      </a:moveTo>
                      <a:lnTo>
                        <a:pt x="51" y="0"/>
                      </a:lnTo>
                      <a:lnTo>
                        <a:pt x="84" y="0"/>
                      </a:lnTo>
                      <a:lnTo>
                        <a:pt x="107" y="31"/>
                      </a:lnTo>
                      <a:lnTo>
                        <a:pt x="112" y="55"/>
                      </a:lnTo>
                      <a:lnTo>
                        <a:pt x="75" y="39"/>
                      </a:lnTo>
                      <a:lnTo>
                        <a:pt x="40" y="31"/>
                      </a:lnTo>
                      <a:lnTo>
                        <a:pt x="0" y="39"/>
                      </a:lnTo>
                      <a:lnTo>
                        <a:pt x="12" y="1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0" name="Freeform 149"/>
                <p:cNvSpPr>
                  <a:spLocks/>
                </p:cNvSpPr>
                <p:nvPr/>
              </p:nvSpPr>
              <p:spPr bwMode="auto">
                <a:xfrm>
                  <a:off x="4500" y="2801"/>
                  <a:ext cx="28" cy="5"/>
                </a:xfrm>
                <a:custGeom>
                  <a:avLst/>
                  <a:gdLst/>
                  <a:ahLst/>
                  <a:cxnLst>
                    <a:cxn ang="0">
                      <a:pos x="42" y="17"/>
                    </a:cxn>
                    <a:cxn ang="0">
                      <a:pos x="42" y="17"/>
                    </a:cxn>
                    <a:cxn ang="0">
                      <a:pos x="25" y="17"/>
                    </a:cxn>
                    <a:cxn ang="0">
                      <a:pos x="13" y="14"/>
                    </a:cxn>
                    <a:cxn ang="0">
                      <a:pos x="3" y="12"/>
                    </a:cxn>
                    <a:cxn ang="0">
                      <a:pos x="1" y="10"/>
                    </a:cxn>
                    <a:cxn ang="0">
                      <a:pos x="0" y="9"/>
                    </a:cxn>
                    <a:cxn ang="0">
                      <a:pos x="0" y="9"/>
                    </a:cxn>
                    <a:cxn ang="0">
                      <a:pos x="1" y="7"/>
                    </a:cxn>
                    <a:cxn ang="0">
                      <a:pos x="3" y="5"/>
                    </a:cxn>
                    <a:cxn ang="0">
                      <a:pos x="13" y="3"/>
                    </a:cxn>
                    <a:cxn ang="0">
                      <a:pos x="25" y="0"/>
                    </a:cxn>
                    <a:cxn ang="0">
                      <a:pos x="42" y="0"/>
                    </a:cxn>
                    <a:cxn ang="0">
                      <a:pos x="42" y="0"/>
                    </a:cxn>
                    <a:cxn ang="0">
                      <a:pos x="58" y="0"/>
                    </a:cxn>
                    <a:cxn ang="0">
                      <a:pos x="72" y="3"/>
                    </a:cxn>
                    <a:cxn ang="0">
                      <a:pos x="81" y="5"/>
                    </a:cxn>
                    <a:cxn ang="0">
                      <a:pos x="83" y="7"/>
                    </a:cxn>
                    <a:cxn ang="0">
                      <a:pos x="84" y="9"/>
                    </a:cxn>
                    <a:cxn ang="0">
                      <a:pos x="84" y="9"/>
                    </a:cxn>
                    <a:cxn ang="0">
                      <a:pos x="83" y="10"/>
                    </a:cxn>
                    <a:cxn ang="0">
                      <a:pos x="81" y="12"/>
                    </a:cxn>
                    <a:cxn ang="0">
                      <a:pos x="72" y="14"/>
                    </a:cxn>
                    <a:cxn ang="0">
                      <a:pos x="58" y="17"/>
                    </a:cxn>
                    <a:cxn ang="0">
                      <a:pos x="42" y="17"/>
                    </a:cxn>
                    <a:cxn ang="0">
                      <a:pos x="42" y="17"/>
                    </a:cxn>
                  </a:cxnLst>
                  <a:rect l="0" t="0" r="r" b="b"/>
                  <a:pathLst>
                    <a:path w="84" h="17">
                      <a:moveTo>
                        <a:pt x="42" y="17"/>
                      </a:moveTo>
                      <a:lnTo>
                        <a:pt x="42" y="17"/>
                      </a:lnTo>
                      <a:lnTo>
                        <a:pt x="25" y="17"/>
                      </a:lnTo>
                      <a:lnTo>
                        <a:pt x="13" y="14"/>
                      </a:lnTo>
                      <a:lnTo>
                        <a:pt x="3" y="12"/>
                      </a:lnTo>
                      <a:lnTo>
                        <a:pt x="1" y="10"/>
                      </a:lnTo>
                      <a:lnTo>
                        <a:pt x="0" y="9"/>
                      </a:lnTo>
                      <a:lnTo>
                        <a:pt x="0" y="9"/>
                      </a:lnTo>
                      <a:lnTo>
                        <a:pt x="1" y="7"/>
                      </a:lnTo>
                      <a:lnTo>
                        <a:pt x="3" y="5"/>
                      </a:lnTo>
                      <a:lnTo>
                        <a:pt x="13" y="3"/>
                      </a:lnTo>
                      <a:lnTo>
                        <a:pt x="25" y="0"/>
                      </a:lnTo>
                      <a:lnTo>
                        <a:pt x="42" y="0"/>
                      </a:lnTo>
                      <a:lnTo>
                        <a:pt x="42" y="0"/>
                      </a:lnTo>
                      <a:lnTo>
                        <a:pt x="58" y="0"/>
                      </a:lnTo>
                      <a:lnTo>
                        <a:pt x="72" y="3"/>
                      </a:lnTo>
                      <a:lnTo>
                        <a:pt x="81" y="5"/>
                      </a:lnTo>
                      <a:lnTo>
                        <a:pt x="83" y="7"/>
                      </a:lnTo>
                      <a:lnTo>
                        <a:pt x="84" y="9"/>
                      </a:lnTo>
                      <a:lnTo>
                        <a:pt x="84" y="9"/>
                      </a:lnTo>
                      <a:lnTo>
                        <a:pt x="83" y="10"/>
                      </a:lnTo>
                      <a:lnTo>
                        <a:pt x="81" y="12"/>
                      </a:lnTo>
                      <a:lnTo>
                        <a:pt x="72" y="14"/>
                      </a:lnTo>
                      <a:lnTo>
                        <a:pt x="58" y="17"/>
                      </a:lnTo>
                      <a:lnTo>
                        <a:pt x="42" y="17"/>
                      </a:lnTo>
                      <a:lnTo>
                        <a:pt x="42" y="17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1" name="Freeform 150"/>
                <p:cNvSpPr>
                  <a:spLocks/>
                </p:cNvSpPr>
                <p:nvPr/>
              </p:nvSpPr>
              <p:spPr bwMode="auto">
                <a:xfrm>
                  <a:off x="4642" y="2784"/>
                  <a:ext cx="38" cy="26"/>
                </a:xfrm>
                <a:custGeom>
                  <a:avLst/>
                  <a:gdLst/>
                  <a:ahLst/>
                  <a:cxnLst>
                    <a:cxn ang="0">
                      <a:pos x="44" y="72"/>
                    </a:cxn>
                    <a:cxn ang="0">
                      <a:pos x="0" y="76"/>
                    </a:cxn>
                    <a:cxn ang="0">
                      <a:pos x="8" y="39"/>
                    </a:cxn>
                    <a:cxn ang="0">
                      <a:pos x="28" y="0"/>
                    </a:cxn>
                    <a:cxn ang="0">
                      <a:pos x="75" y="8"/>
                    </a:cxn>
                    <a:cxn ang="0">
                      <a:pos x="114" y="20"/>
                    </a:cxn>
                    <a:cxn ang="0">
                      <a:pos x="103" y="48"/>
                    </a:cxn>
                    <a:cxn ang="0">
                      <a:pos x="72" y="76"/>
                    </a:cxn>
                    <a:cxn ang="0">
                      <a:pos x="44" y="72"/>
                    </a:cxn>
                  </a:cxnLst>
                  <a:rect l="0" t="0" r="r" b="b"/>
                  <a:pathLst>
                    <a:path w="114" h="76">
                      <a:moveTo>
                        <a:pt x="44" y="72"/>
                      </a:moveTo>
                      <a:lnTo>
                        <a:pt x="0" y="76"/>
                      </a:lnTo>
                      <a:lnTo>
                        <a:pt x="8" y="39"/>
                      </a:lnTo>
                      <a:lnTo>
                        <a:pt x="28" y="0"/>
                      </a:lnTo>
                      <a:lnTo>
                        <a:pt x="75" y="8"/>
                      </a:lnTo>
                      <a:lnTo>
                        <a:pt x="114" y="20"/>
                      </a:lnTo>
                      <a:lnTo>
                        <a:pt x="103" y="48"/>
                      </a:lnTo>
                      <a:lnTo>
                        <a:pt x="72" y="76"/>
                      </a:lnTo>
                      <a:lnTo>
                        <a:pt x="44" y="7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2" name="Freeform 151"/>
                <p:cNvSpPr>
                  <a:spLocks/>
                </p:cNvSpPr>
                <p:nvPr/>
              </p:nvSpPr>
              <p:spPr bwMode="auto">
                <a:xfrm>
                  <a:off x="4239" y="2422"/>
                  <a:ext cx="29" cy="43"/>
                </a:xfrm>
                <a:custGeom>
                  <a:avLst/>
                  <a:gdLst/>
                  <a:ahLst/>
                  <a:cxnLst>
                    <a:cxn ang="0">
                      <a:pos x="28" y="27"/>
                    </a:cxn>
                    <a:cxn ang="0">
                      <a:pos x="0" y="70"/>
                    </a:cxn>
                    <a:cxn ang="0">
                      <a:pos x="4" y="129"/>
                    </a:cxn>
                    <a:cxn ang="0">
                      <a:pos x="44" y="129"/>
                    </a:cxn>
                    <a:cxn ang="0">
                      <a:pos x="87" y="74"/>
                    </a:cxn>
                    <a:cxn ang="0">
                      <a:pos x="59" y="0"/>
                    </a:cxn>
                    <a:cxn ang="0">
                      <a:pos x="28" y="27"/>
                    </a:cxn>
                  </a:cxnLst>
                  <a:rect l="0" t="0" r="r" b="b"/>
                  <a:pathLst>
                    <a:path w="87" h="129">
                      <a:moveTo>
                        <a:pt x="28" y="27"/>
                      </a:moveTo>
                      <a:lnTo>
                        <a:pt x="0" y="70"/>
                      </a:lnTo>
                      <a:lnTo>
                        <a:pt x="4" y="129"/>
                      </a:lnTo>
                      <a:lnTo>
                        <a:pt x="44" y="129"/>
                      </a:lnTo>
                      <a:lnTo>
                        <a:pt x="87" y="74"/>
                      </a:lnTo>
                      <a:lnTo>
                        <a:pt x="59" y="0"/>
                      </a:lnTo>
                      <a:lnTo>
                        <a:pt x="28" y="27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3" name="Freeform 152"/>
                <p:cNvSpPr>
                  <a:spLocks/>
                </p:cNvSpPr>
                <p:nvPr/>
              </p:nvSpPr>
              <p:spPr bwMode="auto">
                <a:xfrm>
                  <a:off x="4351" y="2666"/>
                  <a:ext cx="19" cy="25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13" y="20"/>
                    </a:cxn>
                    <a:cxn ang="0">
                      <a:pos x="0" y="75"/>
                    </a:cxn>
                    <a:cxn ang="0">
                      <a:pos x="43" y="53"/>
                    </a:cxn>
                    <a:cxn ang="0">
                      <a:pos x="56" y="25"/>
                    </a:cxn>
                    <a:cxn ang="0">
                      <a:pos x="48" y="0"/>
                    </a:cxn>
                  </a:cxnLst>
                  <a:rect l="0" t="0" r="r" b="b"/>
                  <a:pathLst>
                    <a:path w="56" h="75">
                      <a:moveTo>
                        <a:pt x="48" y="0"/>
                      </a:moveTo>
                      <a:lnTo>
                        <a:pt x="13" y="20"/>
                      </a:lnTo>
                      <a:lnTo>
                        <a:pt x="0" y="75"/>
                      </a:lnTo>
                      <a:lnTo>
                        <a:pt x="43" y="53"/>
                      </a:lnTo>
                      <a:lnTo>
                        <a:pt x="56" y="25"/>
                      </a:lnTo>
                      <a:lnTo>
                        <a:pt x="48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4" name="Freeform 153"/>
                <p:cNvSpPr>
                  <a:spLocks/>
                </p:cNvSpPr>
                <p:nvPr/>
              </p:nvSpPr>
              <p:spPr bwMode="auto">
                <a:xfrm>
                  <a:off x="3249" y="2053"/>
                  <a:ext cx="300" cy="274"/>
                </a:xfrm>
                <a:custGeom>
                  <a:avLst/>
                  <a:gdLst/>
                  <a:ahLst/>
                  <a:cxnLst>
                    <a:cxn ang="0">
                      <a:pos x="0" y="21"/>
                    </a:cxn>
                    <a:cxn ang="0">
                      <a:pos x="44" y="139"/>
                    </a:cxn>
                    <a:cxn ang="0">
                      <a:pos x="62" y="235"/>
                    </a:cxn>
                    <a:cxn ang="0">
                      <a:pos x="102" y="291"/>
                    </a:cxn>
                    <a:cxn ang="0">
                      <a:pos x="71" y="362"/>
                    </a:cxn>
                    <a:cxn ang="0">
                      <a:pos x="122" y="421"/>
                    </a:cxn>
                    <a:cxn ang="0">
                      <a:pos x="185" y="421"/>
                    </a:cxn>
                    <a:cxn ang="0">
                      <a:pos x="178" y="504"/>
                    </a:cxn>
                    <a:cxn ang="0">
                      <a:pos x="209" y="559"/>
                    </a:cxn>
                    <a:cxn ang="0">
                      <a:pos x="272" y="571"/>
                    </a:cxn>
                    <a:cxn ang="0">
                      <a:pos x="299" y="594"/>
                    </a:cxn>
                    <a:cxn ang="0">
                      <a:pos x="351" y="670"/>
                    </a:cxn>
                    <a:cxn ang="0">
                      <a:pos x="387" y="701"/>
                    </a:cxn>
                    <a:cxn ang="0">
                      <a:pos x="549" y="745"/>
                    </a:cxn>
                    <a:cxn ang="0">
                      <a:pos x="596" y="721"/>
                    </a:cxn>
                    <a:cxn ang="0">
                      <a:pos x="660" y="824"/>
                    </a:cxn>
                    <a:cxn ang="0">
                      <a:pos x="825" y="824"/>
                    </a:cxn>
                    <a:cxn ang="0">
                      <a:pos x="873" y="769"/>
                    </a:cxn>
                    <a:cxn ang="0">
                      <a:pos x="884" y="705"/>
                    </a:cxn>
                    <a:cxn ang="0">
                      <a:pos x="837" y="650"/>
                    </a:cxn>
                    <a:cxn ang="0">
                      <a:pos x="790" y="583"/>
                    </a:cxn>
                    <a:cxn ang="0">
                      <a:pos x="798" y="496"/>
                    </a:cxn>
                    <a:cxn ang="0">
                      <a:pos x="754" y="385"/>
                    </a:cxn>
                    <a:cxn ang="0">
                      <a:pos x="758" y="211"/>
                    </a:cxn>
                    <a:cxn ang="0">
                      <a:pos x="623" y="129"/>
                    </a:cxn>
                    <a:cxn ang="0">
                      <a:pos x="493" y="108"/>
                    </a:cxn>
                    <a:cxn ang="0">
                      <a:pos x="426" y="167"/>
                    </a:cxn>
                    <a:cxn ang="0">
                      <a:pos x="355" y="208"/>
                    </a:cxn>
                    <a:cxn ang="0">
                      <a:pos x="248" y="160"/>
                    </a:cxn>
                    <a:cxn ang="0">
                      <a:pos x="189" y="70"/>
                    </a:cxn>
                    <a:cxn ang="0">
                      <a:pos x="146" y="26"/>
                    </a:cxn>
                    <a:cxn ang="0">
                      <a:pos x="75" y="64"/>
                    </a:cxn>
                    <a:cxn ang="0">
                      <a:pos x="16" y="0"/>
                    </a:cxn>
                  </a:cxnLst>
                  <a:rect l="0" t="0" r="r" b="b"/>
                  <a:pathLst>
                    <a:path w="901" h="824">
                      <a:moveTo>
                        <a:pt x="16" y="0"/>
                      </a:moveTo>
                      <a:lnTo>
                        <a:pt x="0" y="21"/>
                      </a:lnTo>
                      <a:lnTo>
                        <a:pt x="21" y="80"/>
                      </a:lnTo>
                      <a:lnTo>
                        <a:pt x="44" y="139"/>
                      </a:lnTo>
                      <a:lnTo>
                        <a:pt x="56" y="199"/>
                      </a:lnTo>
                      <a:lnTo>
                        <a:pt x="62" y="235"/>
                      </a:lnTo>
                      <a:lnTo>
                        <a:pt x="110" y="243"/>
                      </a:lnTo>
                      <a:lnTo>
                        <a:pt x="102" y="291"/>
                      </a:lnTo>
                      <a:lnTo>
                        <a:pt x="71" y="314"/>
                      </a:lnTo>
                      <a:lnTo>
                        <a:pt x="71" y="362"/>
                      </a:lnTo>
                      <a:lnTo>
                        <a:pt x="113" y="381"/>
                      </a:lnTo>
                      <a:lnTo>
                        <a:pt x="122" y="421"/>
                      </a:lnTo>
                      <a:lnTo>
                        <a:pt x="154" y="429"/>
                      </a:lnTo>
                      <a:lnTo>
                        <a:pt x="185" y="421"/>
                      </a:lnTo>
                      <a:lnTo>
                        <a:pt x="193" y="460"/>
                      </a:lnTo>
                      <a:lnTo>
                        <a:pt x="178" y="504"/>
                      </a:lnTo>
                      <a:lnTo>
                        <a:pt x="205" y="515"/>
                      </a:lnTo>
                      <a:lnTo>
                        <a:pt x="209" y="559"/>
                      </a:lnTo>
                      <a:lnTo>
                        <a:pt x="229" y="579"/>
                      </a:lnTo>
                      <a:lnTo>
                        <a:pt x="272" y="571"/>
                      </a:lnTo>
                      <a:lnTo>
                        <a:pt x="275" y="552"/>
                      </a:lnTo>
                      <a:lnTo>
                        <a:pt x="299" y="594"/>
                      </a:lnTo>
                      <a:lnTo>
                        <a:pt x="312" y="658"/>
                      </a:lnTo>
                      <a:lnTo>
                        <a:pt x="351" y="670"/>
                      </a:lnTo>
                      <a:lnTo>
                        <a:pt x="347" y="697"/>
                      </a:lnTo>
                      <a:lnTo>
                        <a:pt x="387" y="701"/>
                      </a:lnTo>
                      <a:lnTo>
                        <a:pt x="410" y="738"/>
                      </a:lnTo>
                      <a:lnTo>
                        <a:pt x="549" y="745"/>
                      </a:lnTo>
                      <a:lnTo>
                        <a:pt x="568" y="709"/>
                      </a:lnTo>
                      <a:lnTo>
                        <a:pt x="596" y="721"/>
                      </a:lnTo>
                      <a:lnTo>
                        <a:pt x="612" y="793"/>
                      </a:lnTo>
                      <a:lnTo>
                        <a:pt x="660" y="824"/>
                      </a:lnTo>
                      <a:lnTo>
                        <a:pt x="798" y="815"/>
                      </a:lnTo>
                      <a:lnTo>
                        <a:pt x="825" y="824"/>
                      </a:lnTo>
                      <a:lnTo>
                        <a:pt x="837" y="780"/>
                      </a:lnTo>
                      <a:lnTo>
                        <a:pt x="873" y="769"/>
                      </a:lnTo>
                      <a:lnTo>
                        <a:pt x="901" y="733"/>
                      </a:lnTo>
                      <a:lnTo>
                        <a:pt x="884" y="705"/>
                      </a:lnTo>
                      <a:lnTo>
                        <a:pt x="849" y="701"/>
                      </a:lnTo>
                      <a:lnTo>
                        <a:pt x="837" y="650"/>
                      </a:lnTo>
                      <a:lnTo>
                        <a:pt x="785" y="626"/>
                      </a:lnTo>
                      <a:lnTo>
                        <a:pt x="790" y="583"/>
                      </a:lnTo>
                      <a:lnTo>
                        <a:pt x="813" y="552"/>
                      </a:lnTo>
                      <a:lnTo>
                        <a:pt x="798" y="496"/>
                      </a:lnTo>
                      <a:lnTo>
                        <a:pt x="742" y="496"/>
                      </a:lnTo>
                      <a:lnTo>
                        <a:pt x="754" y="385"/>
                      </a:lnTo>
                      <a:lnTo>
                        <a:pt x="742" y="314"/>
                      </a:lnTo>
                      <a:lnTo>
                        <a:pt x="758" y="211"/>
                      </a:lnTo>
                      <a:lnTo>
                        <a:pt x="695" y="180"/>
                      </a:lnTo>
                      <a:lnTo>
                        <a:pt x="623" y="129"/>
                      </a:lnTo>
                      <a:lnTo>
                        <a:pt x="572" y="125"/>
                      </a:lnTo>
                      <a:lnTo>
                        <a:pt x="493" y="108"/>
                      </a:lnTo>
                      <a:lnTo>
                        <a:pt x="474" y="149"/>
                      </a:lnTo>
                      <a:lnTo>
                        <a:pt x="426" y="167"/>
                      </a:lnTo>
                      <a:lnTo>
                        <a:pt x="378" y="184"/>
                      </a:lnTo>
                      <a:lnTo>
                        <a:pt x="355" y="208"/>
                      </a:lnTo>
                      <a:lnTo>
                        <a:pt x="299" y="199"/>
                      </a:lnTo>
                      <a:lnTo>
                        <a:pt x="248" y="160"/>
                      </a:lnTo>
                      <a:lnTo>
                        <a:pt x="205" y="129"/>
                      </a:lnTo>
                      <a:lnTo>
                        <a:pt x="189" y="70"/>
                      </a:lnTo>
                      <a:lnTo>
                        <a:pt x="174" y="9"/>
                      </a:lnTo>
                      <a:lnTo>
                        <a:pt x="146" y="26"/>
                      </a:lnTo>
                      <a:lnTo>
                        <a:pt x="134" y="64"/>
                      </a:lnTo>
                      <a:lnTo>
                        <a:pt x="75" y="64"/>
                      </a:lnTo>
                      <a:lnTo>
                        <a:pt x="54" y="26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5" name="Freeform 154"/>
                <p:cNvSpPr>
                  <a:spLocks/>
                </p:cNvSpPr>
                <p:nvPr/>
              </p:nvSpPr>
              <p:spPr bwMode="auto">
                <a:xfrm>
                  <a:off x="3354" y="2309"/>
                  <a:ext cx="15" cy="26"/>
                </a:xfrm>
                <a:custGeom>
                  <a:avLst/>
                  <a:gdLst/>
                  <a:ahLst/>
                  <a:cxnLst>
                    <a:cxn ang="0">
                      <a:pos x="31" y="79"/>
                    </a:cxn>
                    <a:cxn ang="0">
                      <a:pos x="7" y="59"/>
                    </a:cxn>
                    <a:cxn ang="0">
                      <a:pos x="0" y="0"/>
                    </a:cxn>
                    <a:cxn ang="0">
                      <a:pos x="31" y="11"/>
                    </a:cxn>
                    <a:cxn ang="0">
                      <a:pos x="45" y="33"/>
                    </a:cxn>
                    <a:cxn ang="0">
                      <a:pos x="31" y="79"/>
                    </a:cxn>
                  </a:cxnLst>
                  <a:rect l="0" t="0" r="r" b="b"/>
                  <a:pathLst>
                    <a:path w="45" h="79">
                      <a:moveTo>
                        <a:pt x="31" y="79"/>
                      </a:moveTo>
                      <a:lnTo>
                        <a:pt x="7" y="59"/>
                      </a:lnTo>
                      <a:lnTo>
                        <a:pt x="0" y="0"/>
                      </a:lnTo>
                      <a:lnTo>
                        <a:pt x="31" y="11"/>
                      </a:lnTo>
                      <a:lnTo>
                        <a:pt x="45" y="33"/>
                      </a:lnTo>
                      <a:lnTo>
                        <a:pt x="31" y="79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6" name="Freeform 155"/>
                <p:cNvSpPr>
                  <a:spLocks/>
                </p:cNvSpPr>
                <p:nvPr/>
              </p:nvSpPr>
              <p:spPr bwMode="auto">
                <a:xfrm>
                  <a:off x="3354" y="2309"/>
                  <a:ext cx="15" cy="26"/>
                </a:xfrm>
                <a:custGeom>
                  <a:avLst/>
                  <a:gdLst/>
                  <a:ahLst/>
                  <a:cxnLst>
                    <a:cxn ang="0">
                      <a:pos x="31" y="79"/>
                    </a:cxn>
                    <a:cxn ang="0">
                      <a:pos x="7" y="59"/>
                    </a:cxn>
                    <a:cxn ang="0">
                      <a:pos x="0" y="0"/>
                    </a:cxn>
                    <a:cxn ang="0">
                      <a:pos x="31" y="11"/>
                    </a:cxn>
                    <a:cxn ang="0">
                      <a:pos x="45" y="33"/>
                    </a:cxn>
                    <a:cxn ang="0">
                      <a:pos x="31" y="79"/>
                    </a:cxn>
                  </a:cxnLst>
                  <a:rect l="0" t="0" r="r" b="b"/>
                  <a:pathLst>
                    <a:path w="45" h="79">
                      <a:moveTo>
                        <a:pt x="31" y="79"/>
                      </a:moveTo>
                      <a:lnTo>
                        <a:pt x="7" y="59"/>
                      </a:lnTo>
                      <a:lnTo>
                        <a:pt x="0" y="0"/>
                      </a:lnTo>
                      <a:lnTo>
                        <a:pt x="31" y="11"/>
                      </a:lnTo>
                      <a:lnTo>
                        <a:pt x="45" y="33"/>
                      </a:lnTo>
                      <a:lnTo>
                        <a:pt x="31" y="79"/>
                      </a:lnTo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7" name="Freeform 156"/>
                <p:cNvSpPr>
                  <a:spLocks/>
                </p:cNvSpPr>
                <p:nvPr/>
              </p:nvSpPr>
              <p:spPr bwMode="auto">
                <a:xfrm>
                  <a:off x="3382" y="2338"/>
                  <a:ext cx="114" cy="147"/>
                </a:xfrm>
                <a:custGeom>
                  <a:avLst/>
                  <a:gdLst/>
                  <a:ahLst/>
                  <a:cxnLst>
                    <a:cxn ang="0">
                      <a:pos x="124" y="106"/>
                    </a:cxn>
                    <a:cxn ang="0">
                      <a:pos x="162" y="162"/>
                    </a:cxn>
                    <a:cxn ang="0">
                      <a:pos x="131" y="288"/>
                    </a:cxn>
                    <a:cxn ang="0">
                      <a:pos x="0" y="316"/>
                    </a:cxn>
                    <a:cxn ang="0">
                      <a:pos x="21" y="371"/>
                    </a:cxn>
                    <a:cxn ang="0">
                      <a:pos x="48" y="442"/>
                    </a:cxn>
                    <a:cxn ang="0">
                      <a:pos x="127" y="430"/>
                    </a:cxn>
                    <a:cxn ang="0">
                      <a:pos x="155" y="383"/>
                    </a:cxn>
                    <a:cxn ang="0">
                      <a:pos x="194" y="371"/>
                    </a:cxn>
                    <a:cxn ang="0">
                      <a:pos x="218" y="344"/>
                    </a:cxn>
                    <a:cxn ang="0">
                      <a:pos x="269" y="331"/>
                    </a:cxn>
                    <a:cxn ang="0">
                      <a:pos x="277" y="244"/>
                    </a:cxn>
                    <a:cxn ang="0">
                      <a:pos x="297" y="213"/>
                    </a:cxn>
                    <a:cxn ang="0">
                      <a:pos x="332" y="193"/>
                    </a:cxn>
                    <a:cxn ang="0">
                      <a:pos x="344" y="106"/>
                    </a:cxn>
                    <a:cxn ang="0">
                      <a:pos x="304" y="94"/>
                    </a:cxn>
                    <a:cxn ang="0">
                      <a:pos x="301" y="51"/>
                    </a:cxn>
                    <a:cxn ang="0">
                      <a:pos x="200" y="22"/>
                    </a:cxn>
                    <a:cxn ang="0">
                      <a:pos x="190" y="0"/>
                    </a:cxn>
                    <a:cxn ang="0">
                      <a:pos x="124" y="106"/>
                    </a:cxn>
                  </a:cxnLst>
                  <a:rect l="0" t="0" r="r" b="b"/>
                  <a:pathLst>
                    <a:path w="344" h="442">
                      <a:moveTo>
                        <a:pt x="124" y="106"/>
                      </a:moveTo>
                      <a:lnTo>
                        <a:pt x="162" y="162"/>
                      </a:lnTo>
                      <a:lnTo>
                        <a:pt x="131" y="288"/>
                      </a:lnTo>
                      <a:lnTo>
                        <a:pt x="0" y="316"/>
                      </a:lnTo>
                      <a:lnTo>
                        <a:pt x="21" y="371"/>
                      </a:lnTo>
                      <a:lnTo>
                        <a:pt x="48" y="442"/>
                      </a:lnTo>
                      <a:lnTo>
                        <a:pt x="127" y="430"/>
                      </a:lnTo>
                      <a:lnTo>
                        <a:pt x="155" y="383"/>
                      </a:lnTo>
                      <a:lnTo>
                        <a:pt x="194" y="371"/>
                      </a:lnTo>
                      <a:lnTo>
                        <a:pt x="218" y="344"/>
                      </a:lnTo>
                      <a:lnTo>
                        <a:pt x="269" y="331"/>
                      </a:lnTo>
                      <a:lnTo>
                        <a:pt x="277" y="244"/>
                      </a:lnTo>
                      <a:lnTo>
                        <a:pt x="297" y="213"/>
                      </a:lnTo>
                      <a:lnTo>
                        <a:pt x="332" y="193"/>
                      </a:lnTo>
                      <a:lnTo>
                        <a:pt x="344" y="106"/>
                      </a:lnTo>
                      <a:lnTo>
                        <a:pt x="304" y="94"/>
                      </a:lnTo>
                      <a:lnTo>
                        <a:pt x="301" y="51"/>
                      </a:lnTo>
                      <a:lnTo>
                        <a:pt x="200" y="22"/>
                      </a:lnTo>
                      <a:lnTo>
                        <a:pt x="190" y="0"/>
                      </a:lnTo>
                      <a:lnTo>
                        <a:pt x="124" y="10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8" name="Freeform 157"/>
                <p:cNvSpPr>
                  <a:spLocks/>
                </p:cNvSpPr>
                <p:nvPr/>
              </p:nvSpPr>
              <p:spPr bwMode="auto">
                <a:xfrm>
                  <a:off x="3170" y="2107"/>
                  <a:ext cx="149" cy="169"/>
                </a:xfrm>
                <a:custGeom>
                  <a:avLst/>
                  <a:gdLst/>
                  <a:ahLst/>
                  <a:cxnLst>
                    <a:cxn ang="0">
                      <a:pos x="341" y="508"/>
                    </a:cxn>
                    <a:cxn ang="0">
                      <a:pos x="316" y="491"/>
                    </a:cxn>
                    <a:cxn ang="0">
                      <a:pos x="265" y="460"/>
                    </a:cxn>
                    <a:cxn ang="0">
                      <a:pos x="226" y="390"/>
                    </a:cxn>
                    <a:cxn ang="0">
                      <a:pos x="190" y="377"/>
                    </a:cxn>
                    <a:cxn ang="0">
                      <a:pos x="158" y="326"/>
                    </a:cxn>
                    <a:cxn ang="0">
                      <a:pos x="107" y="329"/>
                    </a:cxn>
                    <a:cxn ang="0">
                      <a:pos x="75" y="306"/>
                    </a:cxn>
                    <a:cxn ang="0">
                      <a:pos x="44" y="283"/>
                    </a:cxn>
                    <a:cxn ang="0">
                      <a:pos x="28" y="287"/>
                    </a:cxn>
                    <a:cxn ang="0">
                      <a:pos x="0" y="239"/>
                    </a:cxn>
                    <a:cxn ang="0">
                      <a:pos x="48" y="211"/>
                    </a:cxn>
                    <a:cxn ang="0">
                      <a:pos x="107" y="171"/>
                    </a:cxn>
                    <a:cxn ang="0">
                      <a:pos x="114" y="129"/>
                    </a:cxn>
                    <a:cxn ang="0">
                      <a:pos x="115" y="68"/>
                    </a:cxn>
                    <a:cxn ang="0">
                      <a:pos x="148" y="41"/>
                    </a:cxn>
                    <a:cxn ang="0">
                      <a:pos x="176" y="13"/>
                    </a:cxn>
                    <a:cxn ang="0">
                      <a:pos x="218" y="0"/>
                    </a:cxn>
                    <a:cxn ang="0">
                      <a:pos x="238" y="32"/>
                    </a:cxn>
                    <a:cxn ang="0">
                      <a:pos x="294" y="37"/>
                    </a:cxn>
                    <a:cxn ang="0">
                      <a:pos x="300" y="73"/>
                    </a:cxn>
                    <a:cxn ang="0">
                      <a:pos x="348" y="81"/>
                    </a:cxn>
                    <a:cxn ang="0">
                      <a:pos x="340" y="129"/>
                    </a:cxn>
                    <a:cxn ang="0">
                      <a:pos x="309" y="152"/>
                    </a:cxn>
                    <a:cxn ang="0">
                      <a:pos x="309" y="200"/>
                    </a:cxn>
                    <a:cxn ang="0">
                      <a:pos x="351" y="219"/>
                    </a:cxn>
                    <a:cxn ang="0">
                      <a:pos x="360" y="259"/>
                    </a:cxn>
                    <a:cxn ang="0">
                      <a:pos x="392" y="267"/>
                    </a:cxn>
                    <a:cxn ang="0">
                      <a:pos x="423" y="259"/>
                    </a:cxn>
                    <a:cxn ang="0">
                      <a:pos x="431" y="298"/>
                    </a:cxn>
                    <a:cxn ang="0">
                      <a:pos x="416" y="342"/>
                    </a:cxn>
                    <a:cxn ang="0">
                      <a:pos x="443" y="353"/>
                    </a:cxn>
                    <a:cxn ang="0">
                      <a:pos x="447" y="397"/>
                    </a:cxn>
                    <a:cxn ang="0">
                      <a:pos x="407" y="409"/>
                    </a:cxn>
                    <a:cxn ang="0">
                      <a:pos x="379" y="417"/>
                    </a:cxn>
                    <a:cxn ang="0">
                      <a:pos x="375" y="484"/>
                    </a:cxn>
                    <a:cxn ang="0">
                      <a:pos x="341" y="508"/>
                    </a:cxn>
                  </a:cxnLst>
                  <a:rect l="0" t="0" r="r" b="b"/>
                  <a:pathLst>
                    <a:path w="447" h="508">
                      <a:moveTo>
                        <a:pt x="341" y="508"/>
                      </a:moveTo>
                      <a:lnTo>
                        <a:pt x="316" y="491"/>
                      </a:lnTo>
                      <a:lnTo>
                        <a:pt x="265" y="460"/>
                      </a:lnTo>
                      <a:lnTo>
                        <a:pt x="226" y="390"/>
                      </a:lnTo>
                      <a:lnTo>
                        <a:pt x="190" y="377"/>
                      </a:lnTo>
                      <a:lnTo>
                        <a:pt x="158" y="326"/>
                      </a:lnTo>
                      <a:lnTo>
                        <a:pt x="107" y="329"/>
                      </a:lnTo>
                      <a:lnTo>
                        <a:pt x="75" y="306"/>
                      </a:lnTo>
                      <a:lnTo>
                        <a:pt x="44" y="283"/>
                      </a:lnTo>
                      <a:lnTo>
                        <a:pt x="28" y="287"/>
                      </a:lnTo>
                      <a:lnTo>
                        <a:pt x="0" y="239"/>
                      </a:lnTo>
                      <a:lnTo>
                        <a:pt x="48" y="211"/>
                      </a:lnTo>
                      <a:lnTo>
                        <a:pt x="107" y="171"/>
                      </a:lnTo>
                      <a:lnTo>
                        <a:pt x="114" y="129"/>
                      </a:lnTo>
                      <a:lnTo>
                        <a:pt x="115" y="68"/>
                      </a:lnTo>
                      <a:lnTo>
                        <a:pt x="148" y="41"/>
                      </a:lnTo>
                      <a:lnTo>
                        <a:pt x="176" y="13"/>
                      </a:lnTo>
                      <a:lnTo>
                        <a:pt x="218" y="0"/>
                      </a:lnTo>
                      <a:lnTo>
                        <a:pt x="238" y="32"/>
                      </a:lnTo>
                      <a:lnTo>
                        <a:pt x="294" y="37"/>
                      </a:lnTo>
                      <a:lnTo>
                        <a:pt x="300" y="73"/>
                      </a:lnTo>
                      <a:lnTo>
                        <a:pt x="348" y="81"/>
                      </a:lnTo>
                      <a:lnTo>
                        <a:pt x="340" y="129"/>
                      </a:lnTo>
                      <a:lnTo>
                        <a:pt x="309" y="152"/>
                      </a:lnTo>
                      <a:lnTo>
                        <a:pt x="309" y="200"/>
                      </a:lnTo>
                      <a:lnTo>
                        <a:pt x="351" y="219"/>
                      </a:lnTo>
                      <a:lnTo>
                        <a:pt x="360" y="259"/>
                      </a:lnTo>
                      <a:lnTo>
                        <a:pt x="392" y="267"/>
                      </a:lnTo>
                      <a:lnTo>
                        <a:pt x="423" y="259"/>
                      </a:lnTo>
                      <a:lnTo>
                        <a:pt x="431" y="298"/>
                      </a:lnTo>
                      <a:lnTo>
                        <a:pt x="416" y="342"/>
                      </a:lnTo>
                      <a:lnTo>
                        <a:pt x="443" y="353"/>
                      </a:lnTo>
                      <a:lnTo>
                        <a:pt x="447" y="397"/>
                      </a:lnTo>
                      <a:lnTo>
                        <a:pt x="407" y="409"/>
                      </a:lnTo>
                      <a:lnTo>
                        <a:pt x="379" y="417"/>
                      </a:lnTo>
                      <a:lnTo>
                        <a:pt x="375" y="484"/>
                      </a:lnTo>
                      <a:lnTo>
                        <a:pt x="341" y="50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29" name="Freeform 158"/>
                <p:cNvSpPr>
                  <a:spLocks/>
                </p:cNvSpPr>
                <p:nvPr/>
              </p:nvSpPr>
              <p:spPr bwMode="auto">
                <a:xfrm>
                  <a:off x="3170" y="2107"/>
                  <a:ext cx="149" cy="169"/>
                </a:xfrm>
                <a:custGeom>
                  <a:avLst/>
                  <a:gdLst/>
                  <a:ahLst/>
                  <a:cxnLst>
                    <a:cxn ang="0">
                      <a:pos x="341" y="508"/>
                    </a:cxn>
                    <a:cxn ang="0">
                      <a:pos x="316" y="491"/>
                    </a:cxn>
                    <a:cxn ang="0">
                      <a:pos x="265" y="460"/>
                    </a:cxn>
                    <a:cxn ang="0">
                      <a:pos x="226" y="390"/>
                    </a:cxn>
                    <a:cxn ang="0">
                      <a:pos x="190" y="377"/>
                    </a:cxn>
                    <a:cxn ang="0">
                      <a:pos x="158" y="326"/>
                    </a:cxn>
                    <a:cxn ang="0">
                      <a:pos x="107" y="329"/>
                    </a:cxn>
                    <a:cxn ang="0">
                      <a:pos x="75" y="306"/>
                    </a:cxn>
                    <a:cxn ang="0">
                      <a:pos x="44" y="283"/>
                    </a:cxn>
                    <a:cxn ang="0">
                      <a:pos x="28" y="287"/>
                    </a:cxn>
                    <a:cxn ang="0">
                      <a:pos x="0" y="239"/>
                    </a:cxn>
                    <a:cxn ang="0">
                      <a:pos x="48" y="211"/>
                    </a:cxn>
                    <a:cxn ang="0">
                      <a:pos x="107" y="171"/>
                    </a:cxn>
                    <a:cxn ang="0">
                      <a:pos x="114" y="129"/>
                    </a:cxn>
                    <a:cxn ang="0">
                      <a:pos x="115" y="68"/>
                    </a:cxn>
                    <a:cxn ang="0">
                      <a:pos x="148" y="41"/>
                    </a:cxn>
                    <a:cxn ang="0">
                      <a:pos x="176" y="13"/>
                    </a:cxn>
                    <a:cxn ang="0">
                      <a:pos x="218" y="0"/>
                    </a:cxn>
                    <a:cxn ang="0">
                      <a:pos x="238" y="32"/>
                    </a:cxn>
                    <a:cxn ang="0">
                      <a:pos x="294" y="37"/>
                    </a:cxn>
                    <a:cxn ang="0">
                      <a:pos x="300" y="73"/>
                    </a:cxn>
                    <a:cxn ang="0">
                      <a:pos x="348" y="81"/>
                    </a:cxn>
                    <a:cxn ang="0">
                      <a:pos x="340" y="129"/>
                    </a:cxn>
                    <a:cxn ang="0">
                      <a:pos x="309" y="152"/>
                    </a:cxn>
                    <a:cxn ang="0">
                      <a:pos x="309" y="200"/>
                    </a:cxn>
                    <a:cxn ang="0">
                      <a:pos x="351" y="219"/>
                    </a:cxn>
                    <a:cxn ang="0">
                      <a:pos x="360" y="259"/>
                    </a:cxn>
                    <a:cxn ang="0">
                      <a:pos x="392" y="267"/>
                    </a:cxn>
                    <a:cxn ang="0">
                      <a:pos x="423" y="259"/>
                    </a:cxn>
                    <a:cxn ang="0">
                      <a:pos x="431" y="298"/>
                    </a:cxn>
                    <a:cxn ang="0">
                      <a:pos x="416" y="342"/>
                    </a:cxn>
                    <a:cxn ang="0">
                      <a:pos x="443" y="353"/>
                    </a:cxn>
                    <a:cxn ang="0">
                      <a:pos x="447" y="397"/>
                    </a:cxn>
                    <a:cxn ang="0">
                      <a:pos x="407" y="409"/>
                    </a:cxn>
                    <a:cxn ang="0">
                      <a:pos x="379" y="417"/>
                    </a:cxn>
                    <a:cxn ang="0">
                      <a:pos x="375" y="484"/>
                    </a:cxn>
                    <a:cxn ang="0">
                      <a:pos x="341" y="508"/>
                    </a:cxn>
                  </a:cxnLst>
                  <a:rect l="0" t="0" r="r" b="b"/>
                  <a:pathLst>
                    <a:path w="447" h="508">
                      <a:moveTo>
                        <a:pt x="341" y="508"/>
                      </a:moveTo>
                      <a:lnTo>
                        <a:pt x="316" y="491"/>
                      </a:lnTo>
                      <a:lnTo>
                        <a:pt x="265" y="460"/>
                      </a:lnTo>
                      <a:lnTo>
                        <a:pt x="226" y="390"/>
                      </a:lnTo>
                      <a:lnTo>
                        <a:pt x="190" y="377"/>
                      </a:lnTo>
                      <a:lnTo>
                        <a:pt x="158" y="326"/>
                      </a:lnTo>
                      <a:lnTo>
                        <a:pt x="107" y="329"/>
                      </a:lnTo>
                      <a:lnTo>
                        <a:pt x="75" y="306"/>
                      </a:lnTo>
                      <a:lnTo>
                        <a:pt x="44" y="283"/>
                      </a:lnTo>
                      <a:lnTo>
                        <a:pt x="28" y="287"/>
                      </a:lnTo>
                      <a:lnTo>
                        <a:pt x="0" y="239"/>
                      </a:lnTo>
                      <a:lnTo>
                        <a:pt x="48" y="211"/>
                      </a:lnTo>
                      <a:lnTo>
                        <a:pt x="107" y="171"/>
                      </a:lnTo>
                      <a:lnTo>
                        <a:pt x="114" y="129"/>
                      </a:lnTo>
                      <a:lnTo>
                        <a:pt x="115" y="68"/>
                      </a:lnTo>
                      <a:lnTo>
                        <a:pt x="148" y="41"/>
                      </a:lnTo>
                      <a:lnTo>
                        <a:pt x="176" y="13"/>
                      </a:lnTo>
                      <a:lnTo>
                        <a:pt x="218" y="0"/>
                      </a:lnTo>
                      <a:lnTo>
                        <a:pt x="238" y="32"/>
                      </a:lnTo>
                      <a:lnTo>
                        <a:pt x="294" y="37"/>
                      </a:lnTo>
                      <a:lnTo>
                        <a:pt x="300" y="73"/>
                      </a:lnTo>
                      <a:lnTo>
                        <a:pt x="348" y="81"/>
                      </a:lnTo>
                      <a:lnTo>
                        <a:pt x="340" y="129"/>
                      </a:lnTo>
                      <a:lnTo>
                        <a:pt x="309" y="152"/>
                      </a:lnTo>
                      <a:lnTo>
                        <a:pt x="309" y="200"/>
                      </a:lnTo>
                      <a:lnTo>
                        <a:pt x="351" y="219"/>
                      </a:lnTo>
                      <a:lnTo>
                        <a:pt x="360" y="259"/>
                      </a:lnTo>
                      <a:lnTo>
                        <a:pt x="392" y="267"/>
                      </a:lnTo>
                      <a:lnTo>
                        <a:pt x="423" y="259"/>
                      </a:lnTo>
                      <a:lnTo>
                        <a:pt x="431" y="298"/>
                      </a:lnTo>
                      <a:lnTo>
                        <a:pt x="416" y="342"/>
                      </a:lnTo>
                      <a:lnTo>
                        <a:pt x="443" y="353"/>
                      </a:lnTo>
                      <a:lnTo>
                        <a:pt x="447" y="397"/>
                      </a:lnTo>
                      <a:lnTo>
                        <a:pt x="407" y="409"/>
                      </a:lnTo>
                      <a:lnTo>
                        <a:pt x="379" y="417"/>
                      </a:lnTo>
                      <a:lnTo>
                        <a:pt x="375" y="484"/>
                      </a:lnTo>
                      <a:lnTo>
                        <a:pt x="341" y="508"/>
                      </a:lnTo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0" name="Freeform 159"/>
                <p:cNvSpPr>
                  <a:spLocks/>
                </p:cNvSpPr>
                <p:nvPr/>
              </p:nvSpPr>
              <p:spPr bwMode="auto">
                <a:xfrm>
                  <a:off x="2600" y="2600"/>
                  <a:ext cx="25" cy="74"/>
                </a:xfrm>
                <a:custGeom>
                  <a:avLst/>
                  <a:gdLst/>
                  <a:ahLst/>
                  <a:cxnLst>
                    <a:cxn ang="0">
                      <a:pos x="44" y="222"/>
                    </a:cxn>
                    <a:cxn ang="0">
                      <a:pos x="29" y="162"/>
                    </a:cxn>
                    <a:cxn ang="0">
                      <a:pos x="21" y="99"/>
                    </a:cxn>
                    <a:cxn ang="0">
                      <a:pos x="24" y="60"/>
                    </a:cxn>
                    <a:cxn ang="0">
                      <a:pos x="6" y="47"/>
                    </a:cxn>
                    <a:cxn ang="0">
                      <a:pos x="0" y="3"/>
                    </a:cxn>
                    <a:cxn ang="0">
                      <a:pos x="22" y="0"/>
                    </a:cxn>
                    <a:cxn ang="0">
                      <a:pos x="42" y="31"/>
                    </a:cxn>
                    <a:cxn ang="0">
                      <a:pos x="53" y="94"/>
                    </a:cxn>
                    <a:cxn ang="0">
                      <a:pos x="58" y="153"/>
                    </a:cxn>
                    <a:cxn ang="0">
                      <a:pos x="73" y="212"/>
                    </a:cxn>
                    <a:cxn ang="0">
                      <a:pos x="44" y="222"/>
                    </a:cxn>
                  </a:cxnLst>
                  <a:rect l="0" t="0" r="r" b="b"/>
                  <a:pathLst>
                    <a:path w="73" h="222">
                      <a:moveTo>
                        <a:pt x="44" y="222"/>
                      </a:moveTo>
                      <a:lnTo>
                        <a:pt x="29" y="162"/>
                      </a:lnTo>
                      <a:lnTo>
                        <a:pt x="21" y="99"/>
                      </a:lnTo>
                      <a:lnTo>
                        <a:pt x="24" y="60"/>
                      </a:lnTo>
                      <a:lnTo>
                        <a:pt x="6" y="47"/>
                      </a:lnTo>
                      <a:lnTo>
                        <a:pt x="0" y="3"/>
                      </a:lnTo>
                      <a:lnTo>
                        <a:pt x="22" y="0"/>
                      </a:lnTo>
                      <a:lnTo>
                        <a:pt x="42" y="31"/>
                      </a:lnTo>
                      <a:lnTo>
                        <a:pt x="53" y="94"/>
                      </a:lnTo>
                      <a:lnTo>
                        <a:pt x="58" y="153"/>
                      </a:lnTo>
                      <a:lnTo>
                        <a:pt x="73" y="212"/>
                      </a:lnTo>
                      <a:lnTo>
                        <a:pt x="44" y="22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1" name="Freeform 160"/>
                <p:cNvSpPr>
                  <a:spLocks/>
                </p:cNvSpPr>
                <p:nvPr/>
              </p:nvSpPr>
              <p:spPr bwMode="auto">
                <a:xfrm>
                  <a:off x="2437" y="2633"/>
                  <a:ext cx="69" cy="78"/>
                </a:xfrm>
                <a:custGeom>
                  <a:avLst/>
                  <a:gdLst/>
                  <a:ahLst/>
                  <a:cxnLst>
                    <a:cxn ang="0">
                      <a:pos x="0" y="83"/>
                    </a:cxn>
                    <a:cxn ang="0">
                      <a:pos x="44" y="0"/>
                    </a:cxn>
                    <a:cxn ang="0">
                      <a:pos x="71" y="55"/>
                    </a:cxn>
                    <a:cxn ang="0">
                      <a:pos x="108" y="66"/>
                    </a:cxn>
                    <a:cxn ang="0">
                      <a:pos x="120" y="109"/>
                    </a:cxn>
                    <a:cxn ang="0">
                      <a:pos x="148" y="117"/>
                    </a:cxn>
                    <a:cxn ang="0">
                      <a:pos x="156" y="168"/>
                    </a:cxn>
                    <a:cxn ang="0">
                      <a:pos x="207" y="188"/>
                    </a:cxn>
                    <a:cxn ang="0">
                      <a:pos x="198" y="213"/>
                    </a:cxn>
                    <a:cxn ang="0">
                      <a:pos x="171" y="233"/>
                    </a:cxn>
                    <a:cxn ang="0">
                      <a:pos x="114" y="217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207" h="233">
                      <a:moveTo>
                        <a:pt x="0" y="83"/>
                      </a:moveTo>
                      <a:lnTo>
                        <a:pt x="44" y="0"/>
                      </a:lnTo>
                      <a:lnTo>
                        <a:pt x="71" y="55"/>
                      </a:lnTo>
                      <a:lnTo>
                        <a:pt x="108" y="66"/>
                      </a:lnTo>
                      <a:lnTo>
                        <a:pt x="120" y="109"/>
                      </a:lnTo>
                      <a:lnTo>
                        <a:pt x="148" y="117"/>
                      </a:lnTo>
                      <a:lnTo>
                        <a:pt x="156" y="168"/>
                      </a:lnTo>
                      <a:lnTo>
                        <a:pt x="207" y="188"/>
                      </a:lnTo>
                      <a:lnTo>
                        <a:pt x="198" y="213"/>
                      </a:lnTo>
                      <a:lnTo>
                        <a:pt x="171" y="233"/>
                      </a:lnTo>
                      <a:lnTo>
                        <a:pt x="114" y="217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3" name="Freeform 162"/>
                <p:cNvSpPr>
                  <a:spLocks/>
                </p:cNvSpPr>
                <p:nvPr/>
              </p:nvSpPr>
              <p:spPr bwMode="auto">
                <a:xfrm>
                  <a:off x="3101" y="2949"/>
                  <a:ext cx="49" cy="117"/>
                </a:xfrm>
                <a:custGeom>
                  <a:avLst/>
                  <a:gdLst/>
                  <a:ahLst/>
                  <a:cxnLst>
                    <a:cxn ang="0">
                      <a:pos x="0" y="223"/>
                    </a:cxn>
                    <a:cxn ang="0">
                      <a:pos x="5" y="138"/>
                    </a:cxn>
                    <a:cxn ang="0">
                      <a:pos x="32" y="116"/>
                    </a:cxn>
                    <a:cxn ang="0">
                      <a:pos x="19" y="62"/>
                    </a:cxn>
                    <a:cxn ang="0">
                      <a:pos x="23" y="0"/>
                    </a:cxn>
                    <a:cxn ang="0">
                      <a:pos x="47" y="10"/>
                    </a:cxn>
                    <a:cxn ang="0">
                      <a:pos x="83" y="31"/>
                    </a:cxn>
                    <a:cxn ang="0">
                      <a:pos x="91" y="76"/>
                    </a:cxn>
                    <a:cxn ang="0">
                      <a:pos x="81" y="116"/>
                    </a:cxn>
                    <a:cxn ang="0">
                      <a:pos x="74" y="149"/>
                    </a:cxn>
                    <a:cxn ang="0">
                      <a:pos x="94" y="173"/>
                    </a:cxn>
                    <a:cxn ang="0">
                      <a:pos x="107" y="189"/>
                    </a:cxn>
                    <a:cxn ang="0">
                      <a:pos x="126" y="217"/>
                    </a:cxn>
                    <a:cxn ang="0">
                      <a:pos x="138" y="248"/>
                    </a:cxn>
                    <a:cxn ang="0">
                      <a:pos x="146" y="290"/>
                    </a:cxn>
                    <a:cxn ang="0">
                      <a:pos x="116" y="311"/>
                    </a:cxn>
                    <a:cxn ang="0">
                      <a:pos x="102" y="345"/>
                    </a:cxn>
                    <a:cxn ang="0">
                      <a:pos x="71" y="351"/>
                    </a:cxn>
                    <a:cxn ang="0">
                      <a:pos x="51" y="330"/>
                    </a:cxn>
                    <a:cxn ang="0">
                      <a:pos x="67" y="283"/>
                    </a:cxn>
                    <a:cxn ang="0">
                      <a:pos x="69" y="248"/>
                    </a:cxn>
                    <a:cxn ang="0">
                      <a:pos x="33" y="238"/>
                    </a:cxn>
                    <a:cxn ang="0">
                      <a:pos x="0" y="223"/>
                    </a:cxn>
                  </a:cxnLst>
                  <a:rect l="0" t="0" r="r" b="b"/>
                  <a:pathLst>
                    <a:path w="146" h="351">
                      <a:moveTo>
                        <a:pt x="0" y="223"/>
                      </a:moveTo>
                      <a:lnTo>
                        <a:pt x="5" y="138"/>
                      </a:lnTo>
                      <a:lnTo>
                        <a:pt x="32" y="116"/>
                      </a:lnTo>
                      <a:lnTo>
                        <a:pt x="19" y="62"/>
                      </a:lnTo>
                      <a:lnTo>
                        <a:pt x="23" y="0"/>
                      </a:lnTo>
                      <a:lnTo>
                        <a:pt x="47" y="10"/>
                      </a:lnTo>
                      <a:lnTo>
                        <a:pt x="83" y="31"/>
                      </a:lnTo>
                      <a:lnTo>
                        <a:pt x="91" y="76"/>
                      </a:lnTo>
                      <a:lnTo>
                        <a:pt x="81" y="116"/>
                      </a:lnTo>
                      <a:lnTo>
                        <a:pt x="74" y="149"/>
                      </a:lnTo>
                      <a:lnTo>
                        <a:pt x="94" y="173"/>
                      </a:lnTo>
                      <a:lnTo>
                        <a:pt x="107" y="189"/>
                      </a:lnTo>
                      <a:lnTo>
                        <a:pt x="126" y="217"/>
                      </a:lnTo>
                      <a:lnTo>
                        <a:pt x="138" y="248"/>
                      </a:lnTo>
                      <a:lnTo>
                        <a:pt x="146" y="290"/>
                      </a:lnTo>
                      <a:lnTo>
                        <a:pt x="116" y="311"/>
                      </a:lnTo>
                      <a:lnTo>
                        <a:pt x="102" y="345"/>
                      </a:lnTo>
                      <a:lnTo>
                        <a:pt x="71" y="351"/>
                      </a:lnTo>
                      <a:lnTo>
                        <a:pt x="51" y="330"/>
                      </a:lnTo>
                      <a:lnTo>
                        <a:pt x="67" y="283"/>
                      </a:lnTo>
                      <a:lnTo>
                        <a:pt x="69" y="248"/>
                      </a:lnTo>
                      <a:lnTo>
                        <a:pt x="33" y="238"/>
                      </a:lnTo>
                      <a:lnTo>
                        <a:pt x="0" y="223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4" name="Freeform 163"/>
                <p:cNvSpPr>
                  <a:spLocks/>
                </p:cNvSpPr>
                <p:nvPr/>
              </p:nvSpPr>
              <p:spPr bwMode="auto">
                <a:xfrm>
                  <a:off x="2992" y="3044"/>
                  <a:ext cx="112" cy="131"/>
                </a:xfrm>
                <a:custGeom>
                  <a:avLst/>
                  <a:gdLst/>
                  <a:ahLst/>
                  <a:cxnLst>
                    <a:cxn ang="0">
                      <a:pos x="206" y="0"/>
                    </a:cxn>
                    <a:cxn ang="0">
                      <a:pos x="189" y="25"/>
                    </a:cxn>
                    <a:cxn ang="0">
                      <a:pos x="147" y="31"/>
                    </a:cxn>
                    <a:cxn ang="0">
                      <a:pos x="143" y="63"/>
                    </a:cxn>
                    <a:cxn ang="0">
                      <a:pos x="125" y="75"/>
                    </a:cxn>
                    <a:cxn ang="0">
                      <a:pos x="102" y="82"/>
                    </a:cxn>
                    <a:cxn ang="0">
                      <a:pos x="96" y="114"/>
                    </a:cxn>
                    <a:cxn ang="0">
                      <a:pos x="69" y="124"/>
                    </a:cxn>
                    <a:cxn ang="0">
                      <a:pos x="28" y="124"/>
                    </a:cxn>
                    <a:cxn ang="0">
                      <a:pos x="0" y="134"/>
                    </a:cxn>
                    <a:cxn ang="0">
                      <a:pos x="18" y="203"/>
                    </a:cxn>
                    <a:cxn ang="0">
                      <a:pos x="23" y="238"/>
                    </a:cxn>
                    <a:cxn ang="0">
                      <a:pos x="48" y="251"/>
                    </a:cxn>
                    <a:cxn ang="0">
                      <a:pos x="58" y="289"/>
                    </a:cxn>
                    <a:cxn ang="0">
                      <a:pos x="86" y="290"/>
                    </a:cxn>
                    <a:cxn ang="0">
                      <a:pos x="100" y="340"/>
                    </a:cxn>
                    <a:cxn ang="0">
                      <a:pos x="120" y="344"/>
                    </a:cxn>
                    <a:cxn ang="0">
                      <a:pos x="165" y="364"/>
                    </a:cxn>
                    <a:cxn ang="0">
                      <a:pos x="195" y="378"/>
                    </a:cxn>
                    <a:cxn ang="0">
                      <a:pos x="209" y="393"/>
                    </a:cxn>
                    <a:cxn ang="0">
                      <a:pos x="258" y="393"/>
                    </a:cxn>
                    <a:cxn ang="0">
                      <a:pos x="268" y="358"/>
                    </a:cxn>
                    <a:cxn ang="0">
                      <a:pos x="293" y="341"/>
                    </a:cxn>
                    <a:cxn ang="0">
                      <a:pos x="292" y="280"/>
                    </a:cxn>
                    <a:cxn ang="0">
                      <a:pos x="321" y="261"/>
                    </a:cxn>
                    <a:cxn ang="0">
                      <a:pos x="337" y="237"/>
                    </a:cxn>
                    <a:cxn ang="0">
                      <a:pos x="319" y="196"/>
                    </a:cxn>
                    <a:cxn ang="0">
                      <a:pos x="317" y="162"/>
                    </a:cxn>
                    <a:cxn ang="0">
                      <a:pos x="333" y="99"/>
                    </a:cxn>
                    <a:cxn ang="0">
                      <a:pos x="309" y="54"/>
                    </a:cxn>
                    <a:cxn ang="0">
                      <a:pos x="244" y="41"/>
                    </a:cxn>
                    <a:cxn ang="0">
                      <a:pos x="224" y="6"/>
                    </a:cxn>
                    <a:cxn ang="0">
                      <a:pos x="206" y="0"/>
                    </a:cxn>
                  </a:cxnLst>
                  <a:rect l="0" t="0" r="r" b="b"/>
                  <a:pathLst>
                    <a:path w="337" h="393">
                      <a:moveTo>
                        <a:pt x="206" y="0"/>
                      </a:moveTo>
                      <a:lnTo>
                        <a:pt x="189" y="25"/>
                      </a:lnTo>
                      <a:lnTo>
                        <a:pt x="147" y="31"/>
                      </a:lnTo>
                      <a:lnTo>
                        <a:pt x="143" y="63"/>
                      </a:lnTo>
                      <a:lnTo>
                        <a:pt x="125" y="75"/>
                      </a:lnTo>
                      <a:lnTo>
                        <a:pt x="102" y="82"/>
                      </a:lnTo>
                      <a:lnTo>
                        <a:pt x="96" y="114"/>
                      </a:lnTo>
                      <a:lnTo>
                        <a:pt x="69" y="124"/>
                      </a:lnTo>
                      <a:lnTo>
                        <a:pt x="28" y="124"/>
                      </a:lnTo>
                      <a:lnTo>
                        <a:pt x="0" y="134"/>
                      </a:lnTo>
                      <a:lnTo>
                        <a:pt x="18" y="203"/>
                      </a:lnTo>
                      <a:lnTo>
                        <a:pt x="23" y="238"/>
                      </a:lnTo>
                      <a:lnTo>
                        <a:pt x="48" y="251"/>
                      </a:lnTo>
                      <a:lnTo>
                        <a:pt x="58" y="289"/>
                      </a:lnTo>
                      <a:lnTo>
                        <a:pt x="86" y="290"/>
                      </a:lnTo>
                      <a:lnTo>
                        <a:pt x="100" y="340"/>
                      </a:lnTo>
                      <a:lnTo>
                        <a:pt x="120" y="344"/>
                      </a:lnTo>
                      <a:lnTo>
                        <a:pt x="165" y="364"/>
                      </a:lnTo>
                      <a:lnTo>
                        <a:pt x="195" y="378"/>
                      </a:lnTo>
                      <a:lnTo>
                        <a:pt x="209" y="393"/>
                      </a:lnTo>
                      <a:lnTo>
                        <a:pt x="258" y="393"/>
                      </a:lnTo>
                      <a:lnTo>
                        <a:pt x="268" y="358"/>
                      </a:lnTo>
                      <a:lnTo>
                        <a:pt x="293" y="341"/>
                      </a:lnTo>
                      <a:lnTo>
                        <a:pt x="292" y="280"/>
                      </a:lnTo>
                      <a:lnTo>
                        <a:pt x="321" y="261"/>
                      </a:lnTo>
                      <a:lnTo>
                        <a:pt x="337" y="237"/>
                      </a:lnTo>
                      <a:lnTo>
                        <a:pt x="319" y="196"/>
                      </a:lnTo>
                      <a:lnTo>
                        <a:pt x="317" y="162"/>
                      </a:lnTo>
                      <a:lnTo>
                        <a:pt x="333" y="99"/>
                      </a:lnTo>
                      <a:lnTo>
                        <a:pt x="309" y="54"/>
                      </a:lnTo>
                      <a:lnTo>
                        <a:pt x="244" y="41"/>
                      </a:lnTo>
                      <a:lnTo>
                        <a:pt x="224" y="6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5" name="Freeform 164"/>
                <p:cNvSpPr>
                  <a:spLocks/>
                </p:cNvSpPr>
                <p:nvPr/>
              </p:nvSpPr>
              <p:spPr bwMode="auto">
                <a:xfrm>
                  <a:off x="2364" y="2283"/>
                  <a:ext cx="158" cy="242"/>
                </a:xfrm>
                <a:custGeom>
                  <a:avLst/>
                  <a:gdLst/>
                  <a:ahLst/>
                  <a:cxnLst>
                    <a:cxn ang="0">
                      <a:pos x="353" y="0"/>
                    </a:cxn>
                    <a:cxn ang="0">
                      <a:pos x="335" y="64"/>
                    </a:cxn>
                    <a:cxn ang="0">
                      <a:pos x="316" y="92"/>
                    </a:cxn>
                    <a:cxn ang="0">
                      <a:pos x="206" y="101"/>
                    </a:cxn>
                    <a:cxn ang="0">
                      <a:pos x="206" y="254"/>
                    </a:cxn>
                    <a:cxn ang="0">
                      <a:pos x="166" y="243"/>
                    </a:cxn>
                    <a:cxn ang="0">
                      <a:pos x="138" y="267"/>
                    </a:cxn>
                    <a:cxn ang="0">
                      <a:pos x="127" y="305"/>
                    </a:cxn>
                    <a:cxn ang="0">
                      <a:pos x="123" y="373"/>
                    </a:cxn>
                    <a:cxn ang="0">
                      <a:pos x="83" y="373"/>
                    </a:cxn>
                    <a:cxn ang="0">
                      <a:pos x="16" y="364"/>
                    </a:cxn>
                    <a:cxn ang="0">
                      <a:pos x="0" y="357"/>
                    </a:cxn>
                    <a:cxn ang="0">
                      <a:pos x="0" y="495"/>
                    </a:cxn>
                    <a:cxn ang="0">
                      <a:pos x="11" y="511"/>
                    </a:cxn>
                    <a:cxn ang="0">
                      <a:pos x="12" y="617"/>
                    </a:cxn>
                    <a:cxn ang="0">
                      <a:pos x="53" y="609"/>
                    </a:cxn>
                    <a:cxn ang="0">
                      <a:pos x="73" y="637"/>
                    </a:cxn>
                    <a:cxn ang="0">
                      <a:pos x="104" y="648"/>
                    </a:cxn>
                    <a:cxn ang="0">
                      <a:pos x="139" y="700"/>
                    </a:cxn>
                    <a:cxn ang="0">
                      <a:pos x="171" y="724"/>
                    </a:cxn>
                    <a:cxn ang="0">
                      <a:pos x="217" y="662"/>
                    </a:cxn>
                    <a:cxn ang="0">
                      <a:pos x="252" y="681"/>
                    </a:cxn>
                    <a:cxn ang="0">
                      <a:pos x="414" y="693"/>
                    </a:cxn>
                    <a:cxn ang="0">
                      <a:pos x="474" y="685"/>
                    </a:cxn>
                    <a:cxn ang="0">
                      <a:pos x="471" y="629"/>
                    </a:cxn>
                    <a:cxn ang="0">
                      <a:pos x="434" y="618"/>
                    </a:cxn>
                    <a:cxn ang="0">
                      <a:pos x="438" y="267"/>
                    </a:cxn>
                    <a:cxn ang="0">
                      <a:pos x="414" y="235"/>
                    </a:cxn>
                    <a:cxn ang="0">
                      <a:pos x="414" y="167"/>
                    </a:cxn>
                    <a:cxn ang="0">
                      <a:pos x="447" y="160"/>
                    </a:cxn>
                    <a:cxn ang="0">
                      <a:pos x="447" y="115"/>
                    </a:cxn>
                    <a:cxn ang="0">
                      <a:pos x="353" y="0"/>
                    </a:cxn>
                  </a:cxnLst>
                  <a:rect l="0" t="0" r="r" b="b"/>
                  <a:pathLst>
                    <a:path w="474" h="724">
                      <a:moveTo>
                        <a:pt x="353" y="0"/>
                      </a:moveTo>
                      <a:lnTo>
                        <a:pt x="335" y="64"/>
                      </a:lnTo>
                      <a:lnTo>
                        <a:pt x="316" y="92"/>
                      </a:lnTo>
                      <a:lnTo>
                        <a:pt x="206" y="101"/>
                      </a:lnTo>
                      <a:lnTo>
                        <a:pt x="206" y="254"/>
                      </a:lnTo>
                      <a:lnTo>
                        <a:pt x="166" y="243"/>
                      </a:lnTo>
                      <a:lnTo>
                        <a:pt x="138" y="267"/>
                      </a:lnTo>
                      <a:lnTo>
                        <a:pt x="127" y="305"/>
                      </a:lnTo>
                      <a:lnTo>
                        <a:pt x="123" y="373"/>
                      </a:lnTo>
                      <a:lnTo>
                        <a:pt x="83" y="373"/>
                      </a:lnTo>
                      <a:lnTo>
                        <a:pt x="16" y="364"/>
                      </a:lnTo>
                      <a:lnTo>
                        <a:pt x="0" y="357"/>
                      </a:lnTo>
                      <a:lnTo>
                        <a:pt x="0" y="495"/>
                      </a:lnTo>
                      <a:lnTo>
                        <a:pt x="11" y="511"/>
                      </a:lnTo>
                      <a:lnTo>
                        <a:pt x="12" y="617"/>
                      </a:lnTo>
                      <a:lnTo>
                        <a:pt x="53" y="609"/>
                      </a:lnTo>
                      <a:lnTo>
                        <a:pt x="73" y="637"/>
                      </a:lnTo>
                      <a:lnTo>
                        <a:pt x="104" y="648"/>
                      </a:lnTo>
                      <a:lnTo>
                        <a:pt x="139" y="700"/>
                      </a:lnTo>
                      <a:lnTo>
                        <a:pt x="171" y="724"/>
                      </a:lnTo>
                      <a:lnTo>
                        <a:pt x="217" y="662"/>
                      </a:lnTo>
                      <a:lnTo>
                        <a:pt x="252" y="681"/>
                      </a:lnTo>
                      <a:lnTo>
                        <a:pt x="414" y="693"/>
                      </a:lnTo>
                      <a:lnTo>
                        <a:pt x="474" y="685"/>
                      </a:lnTo>
                      <a:lnTo>
                        <a:pt x="471" y="629"/>
                      </a:lnTo>
                      <a:lnTo>
                        <a:pt x="434" y="618"/>
                      </a:lnTo>
                      <a:lnTo>
                        <a:pt x="438" y="267"/>
                      </a:lnTo>
                      <a:lnTo>
                        <a:pt x="414" y="235"/>
                      </a:lnTo>
                      <a:lnTo>
                        <a:pt x="414" y="167"/>
                      </a:lnTo>
                      <a:lnTo>
                        <a:pt x="447" y="160"/>
                      </a:lnTo>
                      <a:lnTo>
                        <a:pt x="447" y="115"/>
                      </a:lnTo>
                      <a:lnTo>
                        <a:pt x="353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6" name="Freeform 165"/>
                <p:cNvSpPr>
                  <a:spLocks/>
                </p:cNvSpPr>
                <p:nvPr/>
              </p:nvSpPr>
              <p:spPr bwMode="auto">
                <a:xfrm>
                  <a:off x="2779" y="2711"/>
                  <a:ext cx="108" cy="153"/>
                </a:xfrm>
                <a:custGeom>
                  <a:avLst/>
                  <a:gdLst/>
                  <a:ahLst/>
                  <a:cxnLst>
                    <a:cxn ang="0">
                      <a:pos x="0" y="420"/>
                    </a:cxn>
                    <a:cxn ang="0">
                      <a:pos x="16" y="398"/>
                    </a:cxn>
                    <a:cxn ang="0">
                      <a:pos x="31" y="360"/>
                    </a:cxn>
                    <a:cxn ang="0">
                      <a:pos x="10" y="344"/>
                    </a:cxn>
                    <a:cxn ang="0">
                      <a:pos x="6" y="319"/>
                    </a:cxn>
                    <a:cxn ang="0">
                      <a:pos x="37" y="305"/>
                    </a:cxn>
                    <a:cxn ang="0">
                      <a:pos x="61" y="298"/>
                    </a:cxn>
                    <a:cxn ang="0">
                      <a:pos x="85" y="330"/>
                    </a:cxn>
                    <a:cxn ang="0">
                      <a:pos x="123" y="315"/>
                    </a:cxn>
                    <a:cxn ang="0">
                      <a:pos x="151" y="271"/>
                    </a:cxn>
                    <a:cxn ang="0">
                      <a:pos x="144" y="227"/>
                    </a:cxn>
                    <a:cxn ang="0">
                      <a:pos x="120" y="206"/>
                    </a:cxn>
                    <a:cxn ang="0">
                      <a:pos x="106" y="174"/>
                    </a:cxn>
                    <a:cxn ang="0">
                      <a:pos x="118" y="150"/>
                    </a:cxn>
                    <a:cxn ang="0">
                      <a:pos x="109" y="120"/>
                    </a:cxn>
                    <a:cxn ang="0">
                      <a:pos x="76" y="119"/>
                    </a:cxn>
                    <a:cxn ang="0">
                      <a:pos x="76" y="77"/>
                    </a:cxn>
                    <a:cxn ang="0">
                      <a:pos x="219" y="59"/>
                    </a:cxn>
                    <a:cxn ang="0">
                      <a:pos x="237" y="31"/>
                    </a:cxn>
                    <a:cxn ang="0">
                      <a:pos x="261" y="6"/>
                    </a:cxn>
                    <a:cxn ang="0">
                      <a:pos x="295" y="0"/>
                    </a:cxn>
                    <a:cxn ang="0">
                      <a:pos x="323" y="10"/>
                    </a:cxn>
                    <a:cxn ang="0">
                      <a:pos x="312" y="69"/>
                    </a:cxn>
                    <a:cxn ang="0">
                      <a:pos x="298" y="81"/>
                    </a:cxn>
                    <a:cxn ang="0">
                      <a:pos x="293" y="226"/>
                    </a:cxn>
                    <a:cxn ang="0">
                      <a:pos x="285" y="243"/>
                    </a:cxn>
                    <a:cxn ang="0">
                      <a:pos x="264" y="265"/>
                    </a:cxn>
                    <a:cxn ang="0">
                      <a:pos x="258" y="326"/>
                    </a:cxn>
                    <a:cxn ang="0">
                      <a:pos x="223" y="330"/>
                    </a:cxn>
                    <a:cxn ang="0">
                      <a:pos x="219" y="403"/>
                    </a:cxn>
                    <a:cxn ang="0">
                      <a:pos x="169" y="423"/>
                    </a:cxn>
                    <a:cxn ang="0">
                      <a:pos x="159" y="439"/>
                    </a:cxn>
                    <a:cxn ang="0">
                      <a:pos x="123" y="439"/>
                    </a:cxn>
                    <a:cxn ang="0">
                      <a:pos x="100" y="425"/>
                    </a:cxn>
                    <a:cxn ang="0">
                      <a:pos x="71" y="439"/>
                    </a:cxn>
                    <a:cxn ang="0">
                      <a:pos x="47" y="450"/>
                    </a:cxn>
                    <a:cxn ang="0">
                      <a:pos x="27" y="457"/>
                    </a:cxn>
                    <a:cxn ang="0">
                      <a:pos x="27" y="433"/>
                    </a:cxn>
                    <a:cxn ang="0">
                      <a:pos x="0" y="420"/>
                    </a:cxn>
                  </a:cxnLst>
                  <a:rect l="0" t="0" r="r" b="b"/>
                  <a:pathLst>
                    <a:path w="323" h="457">
                      <a:moveTo>
                        <a:pt x="0" y="420"/>
                      </a:moveTo>
                      <a:lnTo>
                        <a:pt x="16" y="398"/>
                      </a:lnTo>
                      <a:lnTo>
                        <a:pt x="31" y="360"/>
                      </a:lnTo>
                      <a:lnTo>
                        <a:pt x="10" y="344"/>
                      </a:lnTo>
                      <a:lnTo>
                        <a:pt x="6" y="319"/>
                      </a:lnTo>
                      <a:lnTo>
                        <a:pt x="37" y="305"/>
                      </a:lnTo>
                      <a:lnTo>
                        <a:pt x="61" y="298"/>
                      </a:lnTo>
                      <a:lnTo>
                        <a:pt x="85" y="330"/>
                      </a:lnTo>
                      <a:lnTo>
                        <a:pt x="123" y="315"/>
                      </a:lnTo>
                      <a:lnTo>
                        <a:pt x="151" y="271"/>
                      </a:lnTo>
                      <a:lnTo>
                        <a:pt x="144" y="227"/>
                      </a:lnTo>
                      <a:lnTo>
                        <a:pt x="120" y="206"/>
                      </a:lnTo>
                      <a:lnTo>
                        <a:pt x="106" y="174"/>
                      </a:lnTo>
                      <a:lnTo>
                        <a:pt x="118" y="150"/>
                      </a:lnTo>
                      <a:lnTo>
                        <a:pt x="109" y="120"/>
                      </a:lnTo>
                      <a:lnTo>
                        <a:pt x="76" y="119"/>
                      </a:lnTo>
                      <a:lnTo>
                        <a:pt x="76" y="77"/>
                      </a:lnTo>
                      <a:lnTo>
                        <a:pt x="219" y="59"/>
                      </a:lnTo>
                      <a:lnTo>
                        <a:pt x="237" y="31"/>
                      </a:lnTo>
                      <a:lnTo>
                        <a:pt x="261" y="6"/>
                      </a:lnTo>
                      <a:lnTo>
                        <a:pt x="295" y="0"/>
                      </a:lnTo>
                      <a:lnTo>
                        <a:pt x="323" y="10"/>
                      </a:lnTo>
                      <a:lnTo>
                        <a:pt x="312" y="69"/>
                      </a:lnTo>
                      <a:lnTo>
                        <a:pt x="298" y="81"/>
                      </a:lnTo>
                      <a:lnTo>
                        <a:pt x="293" y="226"/>
                      </a:lnTo>
                      <a:lnTo>
                        <a:pt x="285" y="243"/>
                      </a:lnTo>
                      <a:lnTo>
                        <a:pt x="264" y="265"/>
                      </a:lnTo>
                      <a:lnTo>
                        <a:pt x="258" y="326"/>
                      </a:lnTo>
                      <a:lnTo>
                        <a:pt x="223" y="330"/>
                      </a:lnTo>
                      <a:lnTo>
                        <a:pt x="219" y="403"/>
                      </a:lnTo>
                      <a:lnTo>
                        <a:pt x="169" y="423"/>
                      </a:lnTo>
                      <a:lnTo>
                        <a:pt x="159" y="439"/>
                      </a:lnTo>
                      <a:lnTo>
                        <a:pt x="123" y="439"/>
                      </a:lnTo>
                      <a:lnTo>
                        <a:pt x="100" y="425"/>
                      </a:lnTo>
                      <a:lnTo>
                        <a:pt x="71" y="439"/>
                      </a:lnTo>
                      <a:lnTo>
                        <a:pt x="47" y="450"/>
                      </a:lnTo>
                      <a:lnTo>
                        <a:pt x="27" y="457"/>
                      </a:lnTo>
                      <a:lnTo>
                        <a:pt x="27" y="433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7" name="Freeform 166"/>
                <p:cNvSpPr>
                  <a:spLocks/>
                </p:cNvSpPr>
                <p:nvPr/>
              </p:nvSpPr>
              <p:spPr bwMode="auto">
                <a:xfrm>
                  <a:off x="2787" y="2688"/>
                  <a:ext cx="296" cy="328"/>
                </a:xfrm>
                <a:custGeom>
                  <a:avLst/>
                  <a:gdLst/>
                  <a:ahLst/>
                  <a:cxnLst>
                    <a:cxn ang="0">
                      <a:pos x="4" y="553"/>
                    </a:cxn>
                    <a:cxn ang="0">
                      <a:pos x="22" y="578"/>
                    </a:cxn>
                    <a:cxn ang="0">
                      <a:pos x="135" y="565"/>
                    </a:cxn>
                    <a:cxn ang="0">
                      <a:pos x="238" y="653"/>
                    </a:cxn>
                    <a:cxn ang="0">
                      <a:pos x="262" y="689"/>
                    </a:cxn>
                    <a:cxn ang="0">
                      <a:pos x="346" y="636"/>
                    </a:cxn>
                    <a:cxn ang="0">
                      <a:pos x="391" y="674"/>
                    </a:cxn>
                    <a:cxn ang="0">
                      <a:pos x="441" y="654"/>
                    </a:cxn>
                    <a:cxn ang="0">
                      <a:pos x="462" y="784"/>
                    </a:cxn>
                    <a:cxn ang="0">
                      <a:pos x="490" y="846"/>
                    </a:cxn>
                    <a:cxn ang="0">
                      <a:pos x="593" y="851"/>
                    </a:cxn>
                    <a:cxn ang="0">
                      <a:pos x="628" y="907"/>
                    </a:cxn>
                    <a:cxn ang="0">
                      <a:pos x="678" y="871"/>
                    </a:cxn>
                    <a:cxn ang="0">
                      <a:pos x="720" y="909"/>
                    </a:cxn>
                    <a:cxn ang="0">
                      <a:pos x="749" y="982"/>
                    </a:cxn>
                    <a:cxn ang="0">
                      <a:pos x="810" y="950"/>
                    </a:cxn>
                    <a:cxn ang="0">
                      <a:pos x="771" y="891"/>
                    </a:cxn>
                    <a:cxn ang="0">
                      <a:pos x="763" y="733"/>
                    </a:cxn>
                    <a:cxn ang="0">
                      <a:pos x="817" y="685"/>
                    </a:cxn>
                    <a:cxn ang="0">
                      <a:pos x="828" y="634"/>
                    </a:cxn>
                    <a:cxn ang="0">
                      <a:pos x="814" y="573"/>
                    </a:cxn>
                    <a:cxn ang="0">
                      <a:pos x="810" y="506"/>
                    </a:cxn>
                    <a:cxn ang="0">
                      <a:pos x="781" y="458"/>
                    </a:cxn>
                    <a:cxn ang="0">
                      <a:pos x="761" y="413"/>
                    </a:cxn>
                    <a:cxn ang="0">
                      <a:pos x="776" y="369"/>
                    </a:cxn>
                    <a:cxn ang="0">
                      <a:pos x="799" y="326"/>
                    </a:cxn>
                    <a:cxn ang="0">
                      <a:pos x="858" y="198"/>
                    </a:cxn>
                    <a:cxn ang="0">
                      <a:pos x="887" y="157"/>
                    </a:cxn>
                    <a:cxn ang="0">
                      <a:pos x="858" y="130"/>
                    </a:cxn>
                    <a:cxn ang="0">
                      <a:pos x="845" y="67"/>
                    </a:cxn>
                    <a:cxn ang="0">
                      <a:pos x="800" y="36"/>
                    </a:cxn>
                    <a:cxn ang="0">
                      <a:pos x="678" y="2"/>
                    </a:cxn>
                    <a:cxn ang="0">
                      <a:pos x="599" y="12"/>
                    </a:cxn>
                    <a:cxn ang="0">
                      <a:pos x="555" y="23"/>
                    </a:cxn>
                    <a:cxn ang="0">
                      <a:pos x="455" y="54"/>
                    </a:cxn>
                    <a:cxn ang="0">
                      <a:pos x="360" y="30"/>
                    </a:cxn>
                    <a:cxn ang="0">
                      <a:pos x="311" y="44"/>
                    </a:cxn>
                    <a:cxn ang="0">
                      <a:pos x="272" y="69"/>
                    </a:cxn>
                    <a:cxn ang="0">
                      <a:pos x="289" y="138"/>
                    </a:cxn>
                    <a:cxn ang="0">
                      <a:pos x="270" y="295"/>
                    </a:cxn>
                    <a:cxn ang="0">
                      <a:pos x="241" y="334"/>
                    </a:cxn>
                    <a:cxn ang="0">
                      <a:pos x="200" y="399"/>
                    </a:cxn>
                    <a:cxn ang="0">
                      <a:pos x="146" y="492"/>
                    </a:cxn>
                    <a:cxn ang="0">
                      <a:pos x="100" y="508"/>
                    </a:cxn>
                    <a:cxn ang="0">
                      <a:pos x="48" y="508"/>
                    </a:cxn>
                    <a:cxn ang="0">
                      <a:pos x="4" y="526"/>
                    </a:cxn>
                    <a:cxn ang="0">
                      <a:pos x="21" y="543"/>
                    </a:cxn>
                  </a:cxnLst>
                  <a:rect l="0" t="0" r="r" b="b"/>
                  <a:pathLst>
                    <a:path w="887" h="982">
                      <a:moveTo>
                        <a:pt x="21" y="543"/>
                      </a:moveTo>
                      <a:lnTo>
                        <a:pt x="4" y="553"/>
                      </a:lnTo>
                      <a:lnTo>
                        <a:pt x="0" y="573"/>
                      </a:lnTo>
                      <a:lnTo>
                        <a:pt x="22" y="578"/>
                      </a:lnTo>
                      <a:lnTo>
                        <a:pt x="87" y="582"/>
                      </a:lnTo>
                      <a:lnTo>
                        <a:pt x="135" y="565"/>
                      </a:lnTo>
                      <a:lnTo>
                        <a:pt x="220" y="575"/>
                      </a:lnTo>
                      <a:lnTo>
                        <a:pt x="238" y="653"/>
                      </a:lnTo>
                      <a:lnTo>
                        <a:pt x="257" y="660"/>
                      </a:lnTo>
                      <a:lnTo>
                        <a:pt x="262" y="689"/>
                      </a:lnTo>
                      <a:lnTo>
                        <a:pt x="342" y="688"/>
                      </a:lnTo>
                      <a:lnTo>
                        <a:pt x="346" y="636"/>
                      </a:lnTo>
                      <a:lnTo>
                        <a:pt x="368" y="619"/>
                      </a:lnTo>
                      <a:lnTo>
                        <a:pt x="391" y="674"/>
                      </a:lnTo>
                      <a:lnTo>
                        <a:pt x="411" y="660"/>
                      </a:lnTo>
                      <a:lnTo>
                        <a:pt x="441" y="654"/>
                      </a:lnTo>
                      <a:lnTo>
                        <a:pt x="459" y="681"/>
                      </a:lnTo>
                      <a:lnTo>
                        <a:pt x="462" y="784"/>
                      </a:lnTo>
                      <a:lnTo>
                        <a:pt x="462" y="822"/>
                      </a:lnTo>
                      <a:lnTo>
                        <a:pt x="490" y="846"/>
                      </a:lnTo>
                      <a:lnTo>
                        <a:pt x="544" y="846"/>
                      </a:lnTo>
                      <a:lnTo>
                        <a:pt x="593" y="851"/>
                      </a:lnTo>
                      <a:lnTo>
                        <a:pt x="607" y="899"/>
                      </a:lnTo>
                      <a:lnTo>
                        <a:pt x="628" y="907"/>
                      </a:lnTo>
                      <a:lnTo>
                        <a:pt x="642" y="880"/>
                      </a:lnTo>
                      <a:lnTo>
                        <a:pt x="678" y="871"/>
                      </a:lnTo>
                      <a:lnTo>
                        <a:pt x="683" y="889"/>
                      </a:lnTo>
                      <a:lnTo>
                        <a:pt x="720" y="909"/>
                      </a:lnTo>
                      <a:lnTo>
                        <a:pt x="730" y="958"/>
                      </a:lnTo>
                      <a:lnTo>
                        <a:pt x="749" y="982"/>
                      </a:lnTo>
                      <a:lnTo>
                        <a:pt x="799" y="980"/>
                      </a:lnTo>
                      <a:lnTo>
                        <a:pt x="810" y="950"/>
                      </a:lnTo>
                      <a:lnTo>
                        <a:pt x="803" y="895"/>
                      </a:lnTo>
                      <a:lnTo>
                        <a:pt x="771" y="891"/>
                      </a:lnTo>
                      <a:lnTo>
                        <a:pt x="751" y="871"/>
                      </a:lnTo>
                      <a:lnTo>
                        <a:pt x="763" y="733"/>
                      </a:lnTo>
                      <a:lnTo>
                        <a:pt x="781" y="701"/>
                      </a:lnTo>
                      <a:lnTo>
                        <a:pt x="817" y="685"/>
                      </a:lnTo>
                      <a:lnTo>
                        <a:pt x="824" y="658"/>
                      </a:lnTo>
                      <a:lnTo>
                        <a:pt x="828" y="634"/>
                      </a:lnTo>
                      <a:lnTo>
                        <a:pt x="824" y="602"/>
                      </a:lnTo>
                      <a:lnTo>
                        <a:pt x="814" y="573"/>
                      </a:lnTo>
                      <a:lnTo>
                        <a:pt x="806" y="550"/>
                      </a:lnTo>
                      <a:lnTo>
                        <a:pt x="810" y="506"/>
                      </a:lnTo>
                      <a:lnTo>
                        <a:pt x="799" y="474"/>
                      </a:lnTo>
                      <a:lnTo>
                        <a:pt x="781" y="458"/>
                      </a:lnTo>
                      <a:lnTo>
                        <a:pt x="789" y="409"/>
                      </a:lnTo>
                      <a:lnTo>
                        <a:pt x="761" y="413"/>
                      </a:lnTo>
                      <a:lnTo>
                        <a:pt x="759" y="385"/>
                      </a:lnTo>
                      <a:lnTo>
                        <a:pt x="776" y="369"/>
                      </a:lnTo>
                      <a:lnTo>
                        <a:pt x="771" y="340"/>
                      </a:lnTo>
                      <a:lnTo>
                        <a:pt x="799" y="326"/>
                      </a:lnTo>
                      <a:lnTo>
                        <a:pt x="810" y="216"/>
                      </a:lnTo>
                      <a:lnTo>
                        <a:pt x="858" y="198"/>
                      </a:lnTo>
                      <a:lnTo>
                        <a:pt x="886" y="184"/>
                      </a:lnTo>
                      <a:lnTo>
                        <a:pt x="887" y="157"/>
                      </a:lnTo>
                      <a:lnTo>
                        <a:pt x="858" y="152"/>
                      </a:lnTo>
                      <a:lnTo>
                        <a:pt x="858" y="130"/>
                      </a:lnTo>
                      <a:lnTo>
                        <a:pt x="848" y="75"/>
                      </a:lnTo>
                      <a:lnTo>
                        <a:pt x="845" y="67"/>
                      </a:lnTo>
                      <a:lnTo>
                        <a:pt x="817" y="59"/>
                      </a:lnTo>
                      <a:lnTo>
                        <a:pt x="800" y="36"/>
                      </a:lnTo>
                      <a:lnTo>
                        <a:pt x="696" y="27"/>
                      </a:lnTo>
                      <a:lnTo>
                        <a:pt x="678" y="2"/>
                      </a:lnTo>
                      <a:lnTo>
                        <a:pt x="652" y="0"/>
                      </a:lnTo>
                      <a:lnTo>
                        <a:pt x="599" y="12"/>
                      </a:lnTo>
                      <a:lnTo>
                        <a:pt x="559" y="6"/>
                      </a:lnTo>
                      <a:lnTo>
                        <a:pt x="555" y="23"/>
                      </a:lnTo>
                      <a:lnTo>
                        <a:pt x="461" y="33"/>
                      </a:lnTo>
                      <a:lnTo>
                        <a:pt x="455" y="54"/>
                      </a:lnTo>
                      <a:lnTo>
                        <a:pt x="376" y="61"/>
                      </a:lnTo>
                      <a:lnTo>
                        <a:pt x="360" y="30"/>
                      </a:lnTo>
                      <a:lnTo>
                        <a:pt x="331" y="17"/>
                      </a:lnTo>
                      <a:lnTo>
                        <a:pt x="311" y="44"/>
                      </a:lnTo>
                      <a:lnTo>
                        <a:pt x="289" y="55"/>
                      </a:lnTo>
                      <a:lnTo>
                        <a:pt x="272" y="69"/>
                      </a:lnTo>
                      <a:lnTo>
                        <a:pt x="300" y="79"/>
                      </a:lnTo>
                      <a:lnTo>
                        <a:pt x="289" y="138"/>
                      </a:lnTo>
                      <a:lnTo>
                        <a:pt x="275" y="150"/>
                      </a:lnTo>
                      <a:lnTo>
                        <a:pt x="270" y="295"/>
                      </a:lnTo>
                      <a:lnTo>
                        <a:pt x="262" y="312"/>
                      </a:lnTo>
                      <a:lnTo>
                        <a:pt x="241" y="334"/>
                      </a:lnTo>
                      <a:lnTo>
                        <a:pt x="235" y="395"/>
                      </a:lnTo>
                      <a:lnTo>
                        <a:pt x="200" y="399"/>
                      </a:lnTo>
                      <a:lnTo>
                        <a:pt x="196" y="472"/>
                      </a:lnTo>
                      <a:lnTo>
                        <a:pt x="146" y="492"/>
                      </a:lnTo>
                      <a:lnTo>
                        <a:pt x="136" y="508"/>
                      </a:lnTo>
                      <a:lnTo>
                        <a:pt x="100" y="508"/>
                      </a:lnTo>
                      <a:lnTo>
                        <a:pt x="77" y="494"/>
                      </a:lnTo>
                      <a:lnTo>
                        <a:pt x="48" y="508"/>
                      </a:lnTo>
                      <a:lnTo>
                        <a:pt x="24" y="519"/>
                      </a:lnTo>
                      <a:lnTo>
                        <a:pt x="4" y="526"/>
                      </a:lnTo>
                      <a:lnTo>
                        <a:pt x="16" y="541"/>
                      </a:lnTo>
                      <a:lnTo>
                        <a:pt x="21" y="543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8" name="Freeform 167"/>
                <p:cNvSpPr>
                  <a:spLocks/>
                </p:cNvSpPr>
                <p:nvPr/>
              </p:nvSpPr>
              <p:spPr bwMode="auto">
                <a:xfrm>
                  <a:off x="2787" y="2688"/>
                  <a:ext cx="296" cy="328"/>
                </a:xfrm>
                <a:custGeom>
                  <a:avLst/>
                  <a:gdLst/>
                  <a:ahLst/>
                  <a:cxnLst>
                    <a:cxn ang="0">
                      <a:pos x="4" y="553"/>
                    </a:cxn>
                    <a:cxn ang="0">
                      <a:pos x="22" y="578"/>
                    </a:cxn>
                    <a:cxn ang="0">
                      <a:pos x="135" y="565"/>
                    </a:cxn>
                    <a:cxn ang="0">
                      <a:pos x="238" y="653"/>
                    </a:cxn>
                    <a:cxn ang="0">
                      <a:pos x="262" y="689"/>
                    </a:cxn>
                    <a:cxn ang="0">
                      <a:pos x="346" y="636"/>
                    </a:cxn>
                    <a:cxn ang="0">
                      <a:pos x="391" y="674"/>
                    </a:cxn>
                    <a:cxn ang="0">
                      <a:pos x="441" y="654"/>
                    </a:cxn>
                    <a:cxn ang="0">
                      <a:pos x="462" y="784"/>
                    </a:cxn>
                    <a:cxn ang="0">
                      <a:pos x="490" y="846"/>
                    </a:cxn>
                    <a:cxn ang="0">
                      <a:pos x="593" y="851"/>
                    </a:cxn>
                    <a:cxn ang="0">
                      <a:pos x="628" y="907"/>
                    </a:cxn>
                    <a:cxn ang="0">
                      <a:pos x="678" y="871"/>
                    </a:cxn>
                    <a:cxn ang="0">
                      <a:pos x="720" y="909"/>
                    </a:cxn>
                    <a:cxn ang="0">
                      <a:pos x="749" y="982"/>
                    </a:cxn>
                    <a:cxn ang="0">
                      <a:pos x="810" y="950"/>
                    </a:cxn>
                    <a:cxn ang="0">
                      <a:pos x="771" y="891"/>
                    </a:cxn>
                    <a:cxn ang="0">
                      <a:pos x="763" y="733"/>
                    </a:cxn>
                    <a:cxn ang="0">
                      <a:pos x="817" y="685"/>
                    </a:cxn>
                    <a:cxn ang="0">
                      <a:pos x="828" y="634"/>
                    </a:cxn>
                    <a:cxn ang="0">
                      <a:pos x="814" y="573"/>
                    </a:cxn>
                    <a:cxn ang="0">
                      <a:pos x="810" y="506"/>
                    </a:cxn>
                    <a:cxn ang="0">
                      <a:pos x="781" y="458"/>
                    </a:cxn>
                    <a:cxn ang="0">
                      <a:pos x="761" y="413"/>
                    </a:cxn>
                    <a:cxn ang="0">
                      <a:pos x="776" y="369"/>
                    </a:cxn>
                    <a:cxn ang="0">
                      <a:pos x="799" y="326"/>
                    </a:cxn>
                    <a:cxn ang="0">
                      <a:pos x="858" y="198"/>
                    </a:cxn>
                    <a:cxn ang="0">
                      <a:pos x="887" y="157"/>
                    </a:cxn>
                    <a:cxn ang="0">
                      <a:pos x="858" y="130"/>
                    </a:cxn>
                    <a:cxn ang="0">
                      <a:pos x="845" y="67"/>
                    </a:cxn>
                    <a:cxn ang="0">
                      <a:pos x="800" y="36"/>
                    </a:cxn>
                    <a:cxn ang="0">
                      <a:pos x="678" y="2"/>
                    </a:cxn>
                    <a:cxn ang="0">
                      <a:pos x="599" y="12"/>
                    </a:cxn>
                    <a:cxn ang="0">
                      <a:pos x="555" y="23"/>
                    </a:cxn>
                    <a:cxn ang="0">
                      <a:pos x="455" y="54"/>
                    </a:cxn>
                    <a:cxn ang="0">
                      <a:pos x="360" y="30"/>
                    </a:cxn>
                    <a:cxn ang="0">
                      <a:pos x="311" y="44"/>
                    </a:cxn>
                    <a:cxn ang="0">
                      <a:pos x="272" y="69"/>
                    </a:cxn>
                    <a:cxn ang="0">
                      <a:pos x="289" y="138"/>
                    </a:cxn>
                    <a:cxn ang="0">
                      <a:pos x="270" y="295"/>
                    </a:cxn>
                    <a:cxn ang="0">
                      <a:pos x="241" y="334"/>
                    </a:cxn>
                    <a:cxn ang="0">
                      <a:pos x="200" y="399"/>
                    </a:cxn>
                    <a:cxn ang="0">
                      <a:pos x="146" y="492"/>
                    </a:cxn>
                    <a:cxn ang="0">
                      <a:pos x="100" y="508"/>
                    </a:cxn>
                    <a:cxn ang="0">
                      <a:pos x="48" y="508"/>
                    </a:cxn>
                    <a:cxn ang="0">
                      <a:pos x="4" y="526"/>
                    </a:cxn>
                  </a:cxnLst>
                  <a:rect l="0" t="0" r="r" b="b"/>
                  <a:pathLst>
                    <a:path w="887" h="982">
                      <a:moveTo>
                        <a:pt x="21" y="543"/>
                      </a:moveTo>
                      <a:lnTo>
                        <a:pt x="4" y="553"/>
                      </a:lnTo>
                      <a:lnTo>
                        <a:pt x="0" y="573"/>
                      </a:lnTo>
                      <a:lnTo>
                        <a:pt x="22" y="578"/>
                      </a:lnTo>
                      <a:lnTo>
                        <a:pt x="87" y="582"/>
                      </a:lnTo>
                      <a:lnTo>
                        <a:pt x="135" y="565"/>
                      </a:lnTo>
                      <a:lnTo>
                        <a:pt x="220" y="575"/>
                      </a:lnTo>
                      <a:lnTo>
                        <a:pt x="238" y="653"/>
                      </a:lnTo>
                      <a:lnTo>
                        <a:pt x="257" y="660"/>
                      </a:lnTo>
                      <a:lnTo>
                        <a:pt x="262" y="689"/>
                      </a:lnTo>
                      <a:lnTo>
                        <a:pt x="342" y="688"/>
                      </a:lnTo>
                      <a:lnTo>
                        <a:pt x="346" y="636"/>
                      </a:lnTo>
                      <a:lnTo>
                        <a:pt x="368" y="619"/>
                      </a:lnTo>
                      <a:lnTo>
                        <a:pt x="391" y="674"/>
                      </a:lnTo>
                      <a:lnTo>
                        <a:pt x="411" y="660"/>
                      </a:lnTo>
                      <a:lnTo>
                        <a:pt x="441" y="654"/>
                      </a:lnTo>
                      <a:lnTo>
                        <a:pt x="459" y="681"/>
                      </a:lnTo>
                      <a:lnTo>
                        <a:pt x="462" y="784"/>
                      </a:lnTo>
                      <a:lnTo>
                        <a:pt x="462" y="822"/>
                      </a:lnTo>
                      <a:lnTo>
                        <a:pt x="490" y="846"/>
                      </a:lnTo>
                      <a:lnTo>
                        <a:pt x="544" y="846"/>
                      </a:lnTo>
                      <a:lnTo>
                        <a:pt x="593" y="851"/>
                      </a:lnTo>
                      <a:lnTo>
                        <a:pt x="607" y="899"/>
                      </a:lnTo>
                      <a:lnTo>
                        <a:pt x="628" y="907"/>
                      </a:lnTo>
                      <a:lnTo>
                        <a:pt x="642" y="880"/>
                      </a:lnTo>
                      <a:lnTo>
                        <a:pt x="678" y="871"/>
                      </a:lnTo>
                      <a:lnTo>
                        <a:pt x="683" y="889"/>
                      </a:lnTo>
                      <a:lnTo>
                        <a:pt x="720" y="909"/>
                      </a:lnTo>
                      <a:lnTo>
                        <a:pt x="730" y="958"/>
                      </a:lnTo>
                      <a:lnTo>
                        <a:pt x="749" y="982"/>
                      </a:lnTo>
                      <a:lnTo>
                        <a:pt x="799" y="980"/>
                      </a:lnTo>
                      <a:lnTo>
                        <a:pt x="810" y="950"/>
                      </a:lnTo>
                      <a:lnTo>
                        <a:pt x="803" y="895"/>
                      </a:lnTo>
                      <a:lnTo>
                        <a:pt x="771" y="891"/>
                      </a:lnTo>
                      <a:lnTo>
                        <a:pt x="751" y="871"/>
                      </a:lnTo>
                      <a:lnTo>
                        <a:pt x="763" y="733"/>
                      </a:lnTo>
                      <a:lnTo>
                        <a:pt x="781" y="701"/>
                      </a:lnTo>
                      <a:lnTo>
                        <a:pt x="817" y="685"/>
                      </a:lnTo>
                      <a:lnTo>
                        <a:pt x="824" y="658"/>
                      </a:lnTo>
                      <a:lnTo>
                        <a:pt x="828" y="634"/>
                      </a:lnTo>
                      <a:lnTo>
                        <a:pt x="824" y="602"/>
                      </a:lnTo>
                      <a:lnTo>
                        <a:pt x="814" y="573"/>
                      </a:lnTo>
                      <a:lnTo>
                        <a:pt x="806" y="550"/>
                      </a:lnTo>
                      <a:lnTo>
                        <a:pt x="810" y="506"/>
                      </a:lnTo>
                      <a:lnTo>
                        <a:pt x="799" y="474"/>
                      </a:lnTo>
                      <a:lnTo>
                        <a:pt x="781" y="458"/>
                      </a:lnTo>
                      <a:lnTo>
                        <a:pt x="789" y="409"/>
                      </a:lnTo>
                      <a:lnTo>
                        <a:pt x="761" y="413"/>
                      </a:lnTo>
                      <a:lnTo>
                        <a:pt x="759" y="385"/>
                      </a:lnTo>
                      <a:lnTo>
                        <a:pt x="776" y="369"/>
                      </a:lnTo>
                      <a:lnTo>
                        <a:pt x="771" y="340"/>
                      </a:lnTo>
                      <a:lnTo>
                        <a:pt x="799" y="326"/>
                      </a:lnTo>
                      <a:lnTo>
                        <a:pt x="810" y="216"/>
                      </a:lnTo>
                      <a:lnTo>
                        <a:pt x="858" y="198"/>
                      </a:lnTo>
                      <a:lnTo>
                        <a:pt x="886" y="184"/>
                      </a:lnTo>
                      <a:lnTo>
                        <a:pt x="887" y="157"/>
                      </a:lnTo>
                      <a:lnTo>
                        <a:pt x="858" y="152"/>
                      </a:lnTo>
                      <a:lnTo>
                        <a:pt x="858" y="130"/>
                      </a:lnTo>
                      <a:lnTo>
                        <a:pt x="848" y="75"/>
                      </a:lnTo>
                      <a:lnTo>
                        <a:pt x="845" y="67"/>
                      </a:lnTo>
                      <a:lnTo>
                        <a:pt x="817" y="59"/>
                      </a:lnTo>
                      <a:lnTo>
                        <a:pt x="800" y="36"/>
                      </a:lnTo>
                      <a:lnTo>
                        <a:pt x="696" y="27"/>
                      </a:lnTo>
                      <a:lnTo>
                        <a:pt x="678" y="2"/>
                      </a:lnTo>
                      <a:lnTo>
                        <a:pt x="652" y="0"/>
                      </a:lnTo>
                      <a:lnTo>
                        <a:pt x="599" y="12"/>
                      </a:lnTo>
                      <a:lnTo>
                        <a:pt x="559" y="6"/>
                      </a:lnTo>
                      <a:lnTo>
                        <a:pt x="555" y="23"/>
                      </a:lnTo>
                      <a:lnTo>
                        <a:pt x="461" y="33"/>
                      </a:lnTo>
                      <a:lnTo>
                        <a:pt x="455" y="54"/>
                      </a:lnTo>
                      <a:lnTo>
                        <a:pt x="376" y="61"/>
                      </a:lnTo>
                      <a:lnTo>
                        <a:pt x="360" y="30"/>
                      </a:lnTo>
                      <a:lnTo>
                        <a:pt x="331" y="17"/>
                      </a:lnTo>
                      <a:lnTo>
                        <a:pt x="311" y="44"/>
                      </a:lnTo>
                      <a:lnTo>
                        <a:pt x="289" y="55"/>
                      </a:lnTo>
                      <a:lnTo>
                        <a:pt x="272" y="69"/>
                      </a:lnTo>
                      <a:lnTo>
                        <a:pt x="300" y="79"/>
                      </a:lnTo>
                      <a:lnTo>
                        <a:pt x="289" y="138"/>
                      </a:lnTo>
                      <a:lnTo>
                        <a:pt x="275" y="150"/>
                      </a:lnTo>
                      <a:lnTo>
                        <a:pt x="270" y="295"/>
                      </a:lnTo>
                      <a:lnTo>
                        <a:pt x="262" y="312"/>
                      </a:lnTo>
                      <a:lnTo>
                        <a:pt x="241" y="334"/>
                      </a:lnTo>
                      <a:lnTo>
                        <a:pt x="235" y="395"/>
                      </a:lnTo>
                      <a:lnTo>
                        <a:pt x="200" y="399"/>
                      </a:lnTo>
                      <a:lnTo>
                        <a:pt x="196" y="472"/>
                      </a:lnTo>
                      <a:lnTo>
                        <a:pt x="146" y="492"/>
                      </a:lnTo>
                      <a:lnTo>
                        <a:pt x="136" y="508"/>
                      </a:lnTo>
                      <a:lnTo>
                        <a:pt x="100" y="508"/>
                      </a:lnTo>
                      <a:lnTo>
                        <a:pt x="77" y="494"/>
                      </a:lnTo>
                      <a:lnTo>
                        <a:pt x="48" y="508"/>
                      </a:lnTo>
                      <a:lnTo>
                        <a:pt x="24" y="519"/>
                      </a:lnTo>
                      <a:lnTo>
                        <a:pt x="4" y="526"/>
                      </a:lnTo>
                      <a:lnTo>
                        <a:pt x="16" y="541"/>
                      </a:lnTo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39" name="Freeform 168"/>
                <p:cNvSpPr>
                  <a:spLocks/>
                </p:cNvSpPr>
                <p:nvPr/>
              </p:nvSpPr>
              <p:spPr bwMode="auto">
                <a:xfrm>
                  <a:off x="2779" y="2877"/>
                  <a:ext cx="189" cy="214"/>
                </a:xfrm>
                <a:custGeom>
                  <a:avLst/>
                  <a:gdLst/>
                  <a:ahLst/>
                  <a:cxnLst>
                    <a:cxn ang="0">
                      <a:pos x="23" y="8"/>
                    </a:cxn>
                    <a:cxn ang="0">
                      <a:pos x="45" y="13"/>
                    </a:cxn>
                    <a:cxn ang="0">
                      <a:pos x="110" y="17"/>
                    </a:cxn>
                    <a:cxn ang="0">
                      <a:pos x="158" y="0"/>
                    </a:cxn>
                    <a:cxn ang="0">
                      <a:pos x="243" y="10"/>
                    </a:cxn>
                    <a:cxn ang="0">
                      <a:pos x="261" y="88"/>
                    </a:cxn>
                    <a:cxn ang="0">
                      <a:pos x="280" y="95"/>
                    </a:cxn>
                    <a:cxn ang="0">
                      <a:pos x="285" y="124"/>
                    </a:cxn>
                    <a:cxn ang="0">
                      <a:pos x="365" y="123"/>
                    </a:cxn>
                    <a:cxn ang="0">
                      <a:pos x="369" y="71"/>
                    </a:cxn>
                    <a:cxn ang="0">
                      <a:pos x="391" y="54"/>
                    </a:cxn>
                    <a:cxn ang="0">
                      <a:pos x="414" y="109"/>
                    </a:cxn>
                    <a:cxn ang="0">
                      <a:pos x="434" y="95"/>
                    </a:cxn>
                    <a:cxn ang="0">
                      <a:pos x="464" y="89"/>
                    </a:cxn>
                    <a:cxn ang="0">
                      <a:pos x="482" y="116"/>
                    </a:cxn>
                    <a:cxn ang="0">
                      <a:pos x="485" y="219"/>
                    </a:cxn>
                    <a:cxn ang="0">
                      <a:pos x="485" y="257"/>
                    </a:cxn>
                    <a:cxn ang="0">
                      <a:pos x="513" y="281"/>
                    </a:cxn>
                    <a:cxn ang="0">
                      <a:pos x="567" y="281"/>
                    </a:cxn>
                    <a:cxn ang="0">
                      <a:pos x="561" y="388"/>
                    </a:cxn>
                    <a:cxn ang="0">
                      <a:pos x="519" y="388"/>
                    </a:cxn>
                    <a:cxn ang="0">
                      <a:pos x="503" y="360"/>
                    </a:cxn>
                    <a:cxn ang="0">
                      <a:pos x="485" y="361"/>
                    </a:cxn>
                    <a:cxn ang="0">
                      <a:pos x="484" y="388"/>
                    </a:cxn>
                    <a:cxn ang="0">
                      <a:pos x="454" y="391"/>
                    </a:cxn>
                    <a:cxn ang="0">
                      <a:pos x="452" y="513"/>
                    </a:cxn>
                    <a:cxn ang="0">
                      <a:pos x="457" y="553"/>
                    </a:cxn>
                    <a:cxn ang="0">
                      <a:pos x="492" y="599"/>
                    </a:cxn>
                    <a:cxn ang="0">
                      <a:pos x="493" y="622"/>
                    </a:cxn>
                    <a:cxn ang="0">
                      <a:pos x="442" y="644"/>
                    </a:cxn>
                    <a:cxn ang="0">
                      <a:pos x="404" y="638"/>
                    </a:cxn>
                    <a:cxn ang="0">
                      <a:pos x="307" y="625"/>
                    </a:cxn>
                    <a:cxn ang="0">
                      <a:pos x="291" y="600"/>
                    </a:cxn>
                    <a:cxn ang="0">
                      <a:pos x="174" y="604"/>
                    </a:cxn>
                    <a:cxn ang="0">
                      <a:pos x="94" y="596"/>
                    </a:cxn>
                    <a:cxn ang="0">
                      <a:pos x="46" y="573"/>
                    </a:cxn>
                    <a:cxn ang="0">
                      <a:pos x="1" y="591"/>
                    </a:cxn>
                    <a:cxn ang="0">
                      <a:pos x="0" y="513"/>
                    </a:cxn>
                    <a:cxn ang="0">
                      <a:pos x="51" y="425"/>
                    </a:cxn>
                    <a:cxn ang="0">
                      <a:pos x="76" y="365"/>
                    </a:cxn>
                    <a:cxn ang="0">
                      <a:pos x="81" y="350"/>
                    </a:cxn>
                    <a:cxn ang="0">
                      <a:pos x="103" y="344"/>
                    </a:cxn>
                    <a:cxn ang="0">
                      <a:pos x="113" y="298"/>
                    </a:cxn>
                    <a:cxn ang="0">
                      <a:pos x="82" y="250"/>
                    </a:cxn>
                    <a:cxn ang="0">
                      <a:pos x="72" y="188"/>
                    </a:cxn>
                    <a:cxn ang="0">
                      <a:pos x="65" y="120"/>
                    </a:cxn>
                    <a:cxn ang="0">
                      <a:pos x="41" y="106"/>
                    </a:cxn>
                    <a:cxn ang="0">
                      <a:pos x="41" y="36"/>
                    </a:cxn>
                    <a:cxn ang="0">
                      <a:pos x="16" y="36"/>
                    </a:cxn>
                    <a:cxn ang="0">
                      <a:pos x="23" y="8"/>
                    </a:cxn>
                  </a:cxnLst>
                  <a:rect l="0" t="0" r="r" b="b"/>
                  <a:pathLst>
                    <a:path w="567" h="644">
                      <a:moveTo>
                        <a:pt x="23" y="8"/>
                      </a:moveTo>
                      <a:lnTo>
                        <a:pt x="45" y="13"/>
                      </a:lnTo>
                      <a:lnTo>
                        <a:pt x="110" y="17"/>
                      </a:lnTo>
                      <a:lnTo>
                        <a:pt x="158" y="0"/>
                      </a:lnTo>
                      <a:lnTo>
                        <a:pt x="243" y="10"/>
                      </a:lnTo>
                      <a:lnTo>
                        <a:pt x="261" y="88"/>
                      </a:lnTo>
                      <a:lnTo>
                        <a:pt x="280" y="95"/>
                      </a:lnTo>
                      <a:lnTo>
                        <a:pt x="285" y="124"/>
                      </a:lnTo>
                      <a:lnTo>
                        <a:pt x="365" y="123"/>
                      </a:lnTo>
                      <a:lnTo>
                        <a:pt x="369" y="71"/>
                      </a:lnTo>
                      <a:lnTo>
                        <a:pt x="391" y="54"/>
                      </a:lnTo>
                      <a:lnTo>
                        <a:pt x="414" y="109"/>
                      </a:lnTo>
                      <a:lnTo>
                        <a:pt x="434" y="95"/>
                      </a:lnTo>
                      <a:lnTo>
                        <a:pt x="464" y="89"/>
                      </a:lnTo>
                      <a:lnTo>
                        <a:pt x="482" y="116"/>
                      </a:lnTo>
                      <a:lnTo>
                        <a:pt x="485" y="219"/>
                      </a:lnTo>
                      <a:lnTo>
                        <a:pt x="485" y="257"/>
                      </a:lnTo>
                      <a:lnTo>
                        <a:pt x="513" y="281"/>
                      </a:lnTo>
                      <a:lnTo>
                        <a:pt x="567" y="281"/>
                      </a:lnTo>
                      <a:lnTo>
                        <a:pt x="561" y="388"/>
                      </a:lnTo>
                      <a:lnTo>
                        <a:pt x="519" y="388"/>
                      </a:lnTo>
                      <a:lnTo>
                        <a:pt x="503" y="360"/>
                      </a:lnTo>
                      <a:lnTo>
                        <a:pt x="485" y="361"/>
                      </a:lnTo>
                      <a:lnTo>
                        <a:pt x="484" y="388"/>
                      </a:lnTo>
                      <a:lnTo>
                        <a:pt x="454" y="391"/>
                      </a:lnTo>
                      <a:lnTo>
                        <a:pt x="452" y="513"/>
                      </a:lnTo>
                      <a:lnTo>
                        <a:pt x="457" y="553"/>
                      </a:lnTo>
                      <a:lnTo>
                        <a:pt x="492" y="599"/>
                      </a:lnTo>
                      <a:lnTo>
                        <a:pt x="493" y="622"/>
                      </a:lnTo>
                      <a:lnTo>
                        <a:pt x="442" y="644"/>
                      </a:lnTo>
                      <a:lnTo>
                        <a:pt x="404" y="638"/>
                      </a:lnTo>
                      <a:lnTo>
                        <a:pt x="307" y="625"/>
                      </a:lnTo>
                      <a:lnTo>
                        <a:pt x="291" y="600"/>
                      </a:lnTo>
                      <a:lnTo>
                        <a:pt x="174" y="604"/>
                      </a:lnTo>
                      <a:lnTo>
                        <a:pt x="94" y="596"/>
                      </a:lnTo>
                      <a:lnTo>
                        <a:pt x="46" y="573"/>
                      </a:lnTo>
                      <a:lnTo>
                        <a:pt x="1" y="591"/>
                      </a:lnTo>
                      <a:lnTo>
                        <a:pt x="0" y="513"/>
                      </a:lnTo>
                      <a:lnTo>
                        <a:pt x="51" y="425"/>
                      </a:lnTo>
                      <a:lnTo>
                        <a:pt x="76" y="365"/>
                      </a:lnTo>
                      <a:lnTo>
                        <a:pt x="81" y="350"/>
                      </a:lnTo>
                      <a:lnTo>
                        <a:pt x="103" y="344"/>
                      </a:lnTo>
                      <a:lnTo>
                        <a:pt x="113" y="298"/>
                      </a:lnTo>
                      <a:lnTo>
                        <a:pt x="82" y="250"/>
                      </a:lnTo>
                      <a:lnTo>
                        <a:pt x="72" y="188"/>
                      </a:lnTo>
                      <a:lnTo>
                        <a:pt x="65" y="120"/>
                      </a:lnTo>
                      <a:lnTo>
                        <a:pt x="41" y="106"/>
                      </a:lnTo>
                      <a:lnTo>
                        <a:pt x="41" y="36"/>
                      </a:lnTo>
                      <a:lnTo>
                        <a:pt x="16" y="36"/>
                      </a:lnTo>
                      <a:lnTo>
                        <a:pt x="23" y="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0" name="Freeform 169"/>
                <p:cNvSpPr>
                  <a:spLocks/>
                </p:cNvSpPr>
                <p:nvPr/>
              </p:nvSpPr>
              <p:spPr bwMode="auto">
                <a:xfrm>
                  <a:off x="3063" y="3235"/>
                  <a:ext cx="23" cy="28"/>
                </a:xfrm>
                <a:custGeom>
                  <a:avLst/>
                  <a:gdLst/>
                  <a:ahLst/>
                  <a:cxnLst>
                    <a:cxn ang="0">
                      <a:pos x="69" y="72"/>
                    </a:cxn>
                    <a:cxn ang="0">
                      <a:pos x="59" y="34"/>
                    </a:cxn>
                    <a:cxn ang="0">
                      <a:pos x="41" y="0"/>
                    </a:cxn>
                    <a:cxn ang="0">
                      <a:pos x="6" y="17"/>
                    </a:cxn>
                    <a:cxn ang="0">
                      <a:pos x="0" y="47"/>
                    </a:cxn>
                    <a:cxn ang="0">
                      <a:pos x="4" y="68"/>
                    </a:cxn>
                    <a:cxn ang="0">
                      <a:pos x="24" y="76"/>
                    </a:cxn>
                    <a:cxn ang="0">
                      <a:pos x="54" y="85"/>
                    </a:cxn>
                    <a:cxn ang="0">
                      <a:pos x="69" y="72"/>
                    </a:cxn>
                  </a:cxnLst>
                  <a:rect l="0" t="0" r="r" b="b"/>
                  <a:pathLst>
                    <a:path w="69" h="85">
                      <a:moveTo>
                        <a:pt x="69" y="72"/>
                      </a:moveTo>
                      <a:lnTo>
                        <a:pt x="59" y="34"/>
                      </a:lnTo>
                      <a:lnTo>
                        <a:pt x="41" y="0"/>
                      </a:lnTo>
                      <a:lnTo>
                        <a:pt x="6" y="17"/>
                      </a:lnTo>
                      <a:lnTo>
                        <a:pt x="0" y="47"/>
                      </a:lnTo>
                      <a:lnTo>
                        <a:pt x="4" y="68"/>
                      </a:lnTo>
                      <a:lnTo>
                        <a:pt x="24" y="76"/>
                      </a:lnTo>
                      <a:lnTo>
                        <a:pt x="54" y="85"/>
                      </a:lnTo>
                      <a:lnTo>
                        <a:pt x="69" y="7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1" name="Freeform 170"/>
                <p:cNvSpPr>
                  <a:spLocks/>
                </p:cNvSpPr>
                <p:nvPr/>
              </p:nvSpPr>
              <p:spPr bwMode="auto">
                <a:xfrm>
                  <a:off x="3115" y="2692"/>
                  <a:ext cx="121" cy="160"/>
                </a:xfrm>
                <a:custGeom>
                  <a:avLst/>
                  <a:gdLst/>
                  <a:ahLst/>
                  <a:cxnLst>
                    <a:cxn ang="0">
                      <a:pos x="260" y="480"/>
                    </a:cxn>
                    <a:cxn ang="0">
                      <a:pos x="191" y="441"/>
                    </a:cxn>
                    <a:cxn ang="0">
                      <a:pos x="186" y="403"/>
                    </a:cxn>
                    <a:cxn ang="0">
                      <a:pos x="138" y="389"/>
                    </a:cxn>
                    <a:cxn ang="0">
                      <a:pos x="46" y="312"/>
                    </a:cxn>
                    <a:cxn ang="0">
                      <a:pos x="11" y="312"/>
                    </a:cxn>
                    <a:cxn ang="0">
                      <a:pos x="0" y="283"/>
                    </a:cxn>
                    <a:cxn ang="0">
                      <a:pos x="9" y="232"/>
                    </a:cxn>
                    <a:cxn ang="0">
                      <a:pos x="34" y="180"/>
                    </a:cxn>
                    <a:cxn ang="0">
                      <a:pos x="34" y="93"/>
                    </a:cxn>
                    <a:cxn ang="0">
                      <a:pos x="9" y="48"/>
                    </a:cxn>
                    <a:cxn ang="0">
                      <a:pos x="69" y="0"/>
                    </a:cxn>
                    <a:cxn ang="0">
                      <a:pos x="118" y="11"/>
                    </a:cxn>
                    <a:cxn ang="0">
                      <a:pos x="159" y="43"/>
                    </a:cxn>
                    <a:cxn ang="0">
                      <a:pos x="165" y="74"/>
                    </a:cxn>
                    <a:cxn ang="0">
                      <a:pos x="263" y="67"/>
                    </a:cxn>
                    <a:cxn ang="0">
                      <a:pos x="263" y="47"/>
                    </a:cxn>
                    <a:cxn ang="0">
                      <a:pos x="325" y="43"/>
                    </a:cxn>
                    <a:cxn ang="0">
                      <a:pos x="341" y="60"/>
                    </a:cxn>
                    <a:cxn ang="0">
                      <a:pos x="361" y="74"/>
                    </a:cxn>
                    <a:cxn ang="0">
                      <a:pos x="337" y="97"/>
                    </a:cxn>
                    <a:cxn ang="0">
                      <a:pos x="324" y="126"/>
                    </a:cxn>
                    <a:cxn ang="0">
                      <a:pos x="334" y="325"/>
                    </a:cxn>
                    <a:cxn ang="0">
                      <a:pos x="351" y="338"/>
                    </a:cxn>
                    <a:cxn ang="0">
                      <a:pos x="331" y="357"/>
                    </a:cxn>
                    <a:cxn ang="0">
                      <a:pos x="317" y="388"/>
                    </a:cxn>
                    <a:cxn ang="0">
                      <a:pos x="283" y="417"/>
                    </a:cxn>
                    <a:cxn ang="0">
                      <a:pos x="276" y="448"/>
                    </a:cxn>
                    <a:cxn ang="0">
                      <a:pos x="260" y="480"/>
                    </a:cxn>
                  </a:cxnLst>
                  <a:rect l="0" t="0" r="r" b="b"/>
                  <a:pathLst>
                    <a:path w="361" h="480">
                      <a:moveTo>
                        <a:pt x="260" y="480"/>
                      </a:moveTo>
                      <a:lnTo>
                        <a:pt x="191" y="441"/>
                      </a:lnTo>
                      <a:lnTo>
                        <a:pt x="186" y="403"/>
                      </a:lnTo>
                      <a:lnTo>
                        <a:pt x="138" y="389"/>
                      </a:lnTo>
                      <a:lnTo>
                        <a:pt x="46" y="312"/>
                      </a:lnTo>
                      <a:lnTo>
                        <a:pt x="11" y="312"/>
                      </a:lnTo>
                      <a:lnTo>
                        <a:pt x="0" y="283"/>
                      </a:lnTo>
                      <a:lnTo>
                        <a:pt x="9" y="232"/>
                      </a:lnTo>
                      <a:lnTo>
                        <a:pt x="34" y="180"/>
                      </a:lnTo>
                      <a:lnTo>
                        <a:pt x="34" y="93"/>
                      </a:lnTo>
                      <a:lnTo>
                        <a:pt x="9" y="48"/>
                      </a:lnTo>
                      <a:lnTo>
                        <a:pt x="69" y="0"/>
                      </a:lnTo>
                      <a:lnTo>
                        <a:pt x="118" y="11"/>
                      </a:lnTo>
                      <a:lnTo>
                        <a:pt x="159" y="43"/>
                      </a:lnTo>
                      <a:lnTo>
                        <a:pt x="165" y="74"/>
                      </a:lnTo>
                      <a:lnTo>
                        <a:pt x="263" y="67"/>
                      </a:lnTo>
                      <a:lnTo>
                        <a:pt x="263" y="47"/>
                      </a:lnTo>
                      <a:lnTo>
                        <a:pt x="325" y="43"/>
                      </a:lnTo>
                      <a:lnTo>
                        <a:pt x="341" y="60"/>
                      </a:lnTo>
                      <a:lnTo>
                        <a:pt x="361" y="74"/>
                      </a:lnTo>
                      <a:lnTo>
                        <a:pt x="337" y="97"/>
                      </a:lnTo>
                      <a:lnTo>
                        <a:pt x="324" y="126"/>
                      </a:lnTo>
                      <a:lnTo>
                        <a:pt x="334" y="325"/>
                      </a:lnTo>
                      <a:lnTo>
                        <a:pt x="351" y="338"/>
                      </a:lnTo>
                      <a:lnTo>
                        <a:pt x="331" y="357"/>
                      </a:lnTo>
                      <a:lnTo>
                        <a:pt x="317" y="388"/>
                      </a:lnTo>
                      <a:lnTo>
                        <a:pt x="283" y="417"/>
                      </a:lnTo>
                      <a:lnTo>
                        <a:pt x="276" y="448"/>
                      </a:lnTo>
                      <a:lnTo>
                        <a:pt x="260" y="48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2" name="Freeform 171"/>
                <p:cNvSpPr>
                  <a:spLocks/>
                </p:cNvSpPr>
                <p:nvPr/>
              </p:nvSpPr>
              <p:spPr bwMode="auto">
                <a:xfrm>
                  <a:off x="3103" y="2426"/>
                  <a:ext cx="214" cy="291"/>
                </a:xfrm>
                <a:custGeom>
                  <a:avLst/>
                  <a:gdLst/>
                  <a:ahLst/>
                  <a:cxnLst>
                    <a:cxn ang="0">
                      <a:pos x="399" y="872"/>
                    </a:cxn>
                    <a:cxn ang="0">
                      <a:pos x="379" y="858"/>
                    </a:cxn>
                    <a:cxn ang="0">
                      <a:pos x="363" y="841"/>
                    </a:cxn>
                    <a:cxn ang="0">
                      <a:pos x="301" y="845"/>
                    </a:cxn>
                    <a:cxn ang="0">
                      <a:pos x="301" y="865"/>
                    </a:cxn>
                    <a:cxn ang="0">
                      <a:pos x="203" y="872"/>
                    </a:cxn>
                    <a:cxn ang="0">
                      <a:pos x="197" y="841"/>
                    </a:cxn>
                    <a:cxn ang="0">
                      <a:pos x="156" y="809"/>
                    </a:cxn>
                    <a:cxn ang="0">
                      <a:pos x="107" y="798"/>
                    </a:cxn>
                    <a:cxn ang="0">
                      <a:pos x="111" y="771"/>
                    </a:cxn>
                    <a:cxn ang="0">
                      <a:pos x="89" y="734"/>
                    </a:cxn>
                    <a:cxn ang="0">
                      <a:pos x="73" y="723"/>
                    </a:cxn>
                    <a:cxn ang="0">
                      <a:pos x="52" y="705"/>
                    </a:cxn>
                    <a:cxn ang="0">
                      <a:pos x="49" y="669"/>
                    </a:cxn>
                    <a:cxn ang="0">
                      <a:pos x="25" y="664"/>
                    </a:cxn>
                    <a:cxn ang="0">
                      <a:pos x="0" y="617"/>
                    </a:cxn>
                    <a:cxn ang="0">
                      <a:pos x="47" y="614"/>
                    </a:cxn>
                    <a:cxn ang="0">
                      <a:pos x="59" y="511"/>
                    </a:cxn>
                    <a:cxn ang="0">
                      <a:pos x="97" y="509"/>
                    </a:cxn>
                    <a:cxn ang="0">
                      <a:pos x="104" y="404"/>
                    </a:cxn>
                    <a:cxn ang="0">
                      <a:pos x="162" y="395"/>
                    </a:cxn>
                    <a:cxn ang="0">
                      <a:pos x="156" y="269"/>
                    </a:cxn>
                    <a:cxn ang="0">
                      <a:pos x="124" y="262"/>
                    </a:cxn>
                    <a:cxn ang="0">
                      <a:pos x="126" y="227"/>
                    </a:cxn>
                    <a:cxn ang="0">
                      <a:pos x="167" y="228"/>
                    </a:cxn>
                    <a:cxn ang="0">
                      <a:pos x="163" y="190"/>
                    </a:cxn>
                    <a:cxn ang="0">
                      <a:pos x="146" y="145"/>
                    </a:cxn>
                    <a:cxn ang="0">
                      <a:pos x="142" y="86"/>
                    </a:cxn>
                    <a:cxn ang="0">
                      <a:pos x="173" y="0"/>
                    </a:cxn>
                    <a:cxn ang="0">
                      <a:pos x="191" y="37"/>
                    </a:cxn>
                    <a:cxn ang="0">
                      <a:pos x="215" y="79"/>
                    </a:cxn>
                    <a:cxn ang="0">
                      <a:pos x="237" y="106"/>
                    </a:cxn>
                    <a:cxn ang="0">
                      <a:pos x="265" y="163"/>
                    </a:cxn>
                    <a:cxn ang="0">
                      <a:pos x="283" y="200"/>
                    </a:cxn>
                    <a:cxn ang="0">
                      <a:pos x="286" y="242"/>
                    </a:cxn>
                    <a:cxn ang="0">
                      <a:pos x="344" y="258"/>
                    </a:cxn>
                    <a:cxn ang="0">
                      <a:pos x="367" y="316"/>
                    </a:cxn>
                    <a:cxn ang="0">
                      <a:pos x="403" y="385"/>
                    </a:cxn>
                    <a:cxn ang="0">
                      <a:pos x="391" y="418"/>
                    </a:cxn>
                    <a:cxn ang="0">
                      <a:pos x="383" y="506"/>
                    </a:cxn>
                    <a:cxn ang="0">
                      <a:pos x="434" y="513"/>
                    </a:cxn>
                    <a:cxn ang="0">
                      <a:pos x="470" y="544"/>
                    </a:cxn>
                    <a:cxn ang="0">
                      <a:pos x="545" y="620"/>
                    </a:cxn>
                    <a:cxn ang="0">
                      <a:pos x="600" y="616"/>
                    </a:cxn>
                    <a:cxn ang="0">
                      <a:pos x="644" y="659"/>
                    </a:cxn>
                    <a:cxn ang="0">
                      <a:pos x="596" y="699"/>
                    </a:cxn>
                    <a:cxn ang="0">
                      <a:pos x="589" y="762"/>
                    </a:cxn>
                    <a:cxn ang="0">
                      <a:pos x="541" y="809"/>
                    </a:cxn>
                    <a:cxn ang="0">
                      <a:pos x="482" y="826"/>
                    </a:cxn>
                    <a:cxn ang="0">
                      <a:pos x="434" y="826"/>
                    </a:cxn>
                    <a:cxn ang="0">
                      <a:pos x="399" y="872"/>
                    </a:cxn>
                  </a:cxnLst>
                  <a:rect l="0" t="0" r="r" b="b"/>
                  <a:pathLst>
                    <a:path w="644" h="872">
                      <a:moveTo>
                        <a:pt x="399" y="872"/>
                      </a:moveTo>
                      <a:lnTo>
                        <a:pt x="379" y="858"/>
                      </a:lnTo>
                      <a:lnTo>
                        <a:pt x="363" y="841"/>
                      </a:lnTo>
                      <a:lnTo>
                        <a:pt x="301" y="845"/>
                      </a:lnTo>
                      <a:lnTo>
                        <a:pt x="301" y="865"/>
                      </a:lnTo>
                      <a:lnTo>
                        <a:pt x="203" y="872"/>
                      </a:lnTo>
                      <a:lnTo>
                        <a:pt x="197" y="841"/>
                      </a:lnTo>
                      <a:lnTo>
                        <a:pt x="156" y="809"/>
                      </a:lnTo>
                      <a:lnTo>
                        <a:pt x="107" y="798"/>
                      </a:lnTo>
                      <a:lnTo>
                        <a:pt x="111" y="771"/>
                      </a:lnTo>
                      <a:lnTo>
                        <a:pt x="89" y="734"/>
                      </a:lnTo>
                      <a:lnTo>
                        <a:pt x="73" y="723"/>
                      </a:lnTo>
                      <a:lnTo>
                        <a:pt x="52" y="705"/>
                      </a:lnTo>
                      <a:lnTo>
                        <a:pt x="49" y="669"/>
                      </a:lnTo>
                      <a:lnTo>
                        <a:pt x="25" y="664"/>
                      </a:lnTo>
                      <a:lnTo>
                        <a:pt x="0" y="617"/>
                      </a:lnTo>
                      <a:lnTo>
                        <a:pt x="47" y="614"/>
                      </a:lnTo>
                      <a:lnTo>
                        <a:pt x="59" y="511"/>
                      </a:lnTo>
                      <a:lnTo>
                        <a:pt x="97" y="509"/>
                      </a:lnTo>
                      <a:lnTo>
                        <a:pt x="104" y="404"/>
                      </a:lnTo>
                      <a:lnTo>
                        <a:pt x="162" y="395"/>
                      </a:lnTo>
                      <a:lnTo>
                        <a:pt x="156" y="269"/>
                      </a:lnTo>
                      <a:lnTo>
                        <a:pt x="124" y="262"/>
                      </a:lnTo>
                      <a:lnTo>
                        <a:pt x="126" y="227"/>
                      </a:lnTo>
                      <a:lnTo>
                        <a:pt x="167" y="228"/>
                      </a:lnTo>
                      <a:lnTo>
                        <a:pt x="163" y="190"/>
                      </a:lnTo>
                      <a:lnTo>
                        <a:pt x="146" y="145"/>
                      </a:lnTo>
                      <a:lnTo>
                        <a:pt x="142" y="86"/>
                      </a:lnTo>
                      <a:lnTo>
                        <a:pt x="173" y="0"/>
                      </a:lnTo>
                      <a:lnTo>
                        <a:pt x="191" y="37"/>
                      </a:lnTo>
                      <a:lnTo>
                        <a:pt x="215" y="79"/>
                      </a:lnTo>
                      <a:lnTo>
                        <a:pt x="237" y="106"/>
                      </a:lnTo>
                      <a:lnTo>
                        <a:pt x="265" y="163"/>
                      </a:lnTo>
                      <a:lnTo>
                        <a:pt x="283" y="200"/>
                      </a:lnTo>
                      <a:lnTo>
                        <a:pt x="286" y="242"/>
                      </a:lnTo>
                      <a:lnTo>
                        <a:pt x="344" y="258"/>
                      </a:lnTo>
                      <a:lnTo>
                        <a:pt x="367" y="316"/>
                      </a:lnTo>
                      <a:lnTo>
                        <a:pt x="403" y="385"/>
                      </a:lnTo>
                      <a:lnTo>
                        <a:pt x="391" y="418"/>
                      </a:lnTo>
                      <a:lnTo>
                        <a:pt x="383" y="506"/>
                      </a:lnTo>
                      <a:lnTo>
                        <a:pt x="434" y="513"/>
                      </a:lnTo>
                      <a:lnTo>
                        <a:pt x="470" y="544"/>
                      </a:lnTo>
                      <a:lnTo>
                        <a:pt x="545" y="620"/>
                      </a:lnTo>
                      <a:lnTo>
                        <a:pt x="600" y="616"/>
                      </a:lnTo>
                      <a:lnTo>
                        <a:pt x="644" y="659"/>
                      </a:lnTo>
                      <a:lnTo>
                        <a:pt x="596" y="699"/>
                      </a:lnTo>
                      <a:lnTo>
                        <a:pt x="589" y="762"/>
                      </a:lnTo>
                      <a:lnTo>
                        <a:pt x="541" y="809"/>
                      </a:lnTo>
                      <a:lnTo>
                        <a:pt x="482" y="826"/>
                      </a:lnTo>
                      <a:lnTo>
                        <a:pt x="434" y="826"/>
                      </a:lnTo>
                      <a:lnTo>
                        <a:pt x="399" y="87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3" name="Freeform 172"/>
                <p:cNvSpPr>
                  <a:spLocks/>
                </p:cNvSpPr>
                <p:nvPr/>
              </p:nvSpPr>
              <p:spPr bwMode="auto">
                <a:xfrm>
                  <a:off x="3103" y="2426"/>
                  <a:ext cx="214" cy="291"/>
                </a:xfrm>
                <a:custGeom>
                  <a:avLst/>
                  <a:gdLst/>
                  <a:ahLst/>
                  <a:cxnLst>
                    <a:cxn ang="0">
                      <a:pos x="399" y="872"/>
                    </a:cxn>
                    <a:cxn ang="0">
                      <a:pos x="379" y="858"/>
                    </a:cxn>
                    <a:cxn ang="0">
                      <a:pos x="363" y="841"/>
                    </a:cxn>
                    <a:cxn ang="0">
                      <a:pos x="301" y="845"/>
                    </a:cxn>
                    <a:cxn ang="0">
                      <a:pos x="301" y="865"/>
                    </a:cxn>
                    <a:cxn ang="0">
                      <a:pos x="203" y="872"/>
                    </a:cxn>
                    <a:cxn ang="0">
                      <a:pos x="197" y="841"/>
                    </a:cxn>
                    <a:cxn ang="0">
                      <a:pos x="156" y="809"/>
                    </a:cxn>
                    <a:cxn ang="0">
                      <a:pos x="107" y="798"/>
                    </a:cxn>
                    <a:cxn ang="0">
                      <a:pos x="111" y="771"/>
                    </a:cxn>
                    <a:cxn ang="0">
                      <a:pos x="89" y="734"/>
                    </a:cxn>
                    <a:cxn ang="0">
                      <a:pos x="73" y="723"/>
                    </a:cxn>
                    <a:cxn ang="0">
                      <a:pos x="52" y="705"/>
                    </a:cxn>
                    <a:cxn ang="0">
                      <a:pos x="49" y="669"/>
                    </a:cxn>
                    <a:cxn ang="0">
                      <a:pos x="25" y="664"/>
                    </a:cxn>
                    <a:cxn ang="0">
                      <a:pos x="0" y="617"/>
                    </a:cxn>
                    <a:cxn ang="0">
                      <a:pos x="47" y="614"/>
                    </a:cxn>
                    <a:cxn ang="0">
                      <a:pos x="59" y="511"/>
                    </a:cxn>
                    <a:cxn ang="0">
                      <a:pos x="97" y="509"/>
                    </a:cxn>
                    <a:cxn ang="0">
                      <a:pos x="104" y="404"/>
                    </a:cxn>
                    <a:cxn ang="0">
                      <a:pos x="162" y="395"/>
                    </a:cxn>
                    <a:cxn ang="0">
                      <a:pos x="156" y="269"/>
                    </a:cxn>
                    <a:cxn ang="0">
                      <a:pos x="124" y="262"/>
                    </a:cxn>
                    <a:cxn ang="0">
                      <a:pos x="126" y="227"/>
                    </a:cxn>
                    <a:cxn ang="0">
                      <a:pos x="167" y="228"/>
                    </a:cxn>
                    <a:cxn ang="0">
                      <a:pos x="163" y="190"/>
                    </a:cxn>
                    <a:cxn ang="0">
                      <a:pos x="146" y="145"/>
                    </a:cxn>
                    <a:cxn ang="0">
                      <a:pos x="142" y="86"/>
                    </a:cxn>
                    <a:cxn ang="0">
                      <a:pos x="173" y="0"/>
                    </a:cxn>
                    <a:cxn ang="0">
                      <a:pos x="191" y="37"/>
                    </a:cxn>
                    <a:cxn ang="0">
                      <a:pos x="215" y="79"/>
                    </a:cxn>
                    <a:cxn ang="0">
                      <a:pos x="237" y="106"/>
                    </a:cxn>
                    <a:cxn ang="0">
                      <a:pos x="265" y="163"/>
                    </a:cxn>
                    <a:cxn ang="0">
                      <a:pos x="283" y="200"/>
                    </a:cxn>
                    <a:cxn ang="0">
                      <a:pos x="286" y="242"/>
                    </a:cxn>
                    <a:cxn ang="0">
                      <a:pos x="344" y="258"/>
                    </a:cxn>
                    <a:cxn ang="0">
                      <a:pos x="367" y="316"/>
                    </a:cxn>
                    <a:cxn ang="0">
                      <a:pos x="403" y="385"/>
                    </a:cxn>
                    <a:cxn ang="0">
                      <a:pos x="391" y="418"/>
                    </a:cxn>
                    <a:cxn ang="0">
                      <a:pos x="383" y="506"/>
                    </a:cxn>
                    <a:cxn ang="0">
                      <a:pos x="434" y="513"/>
                    </a:cxn>
                    <a:cxn ang="0">
                      <a:pos x="470" y="544"/>
                    </a:cxn>
                    <a:cxn ang="0">
                      <a:pos x="545" y="620"/>
                    </a:cxn>
                    <a:cxn ang="0">
                      <a:pos x="600" y="616"/>
                    </a:cxn>
                    <a:cxn ang="0">
                      <a:pos x="644" y="659"/>
                    </a:cxn>
                    <a:cxn ang="0">
                      <a:pos x="596" y="699"/>
                    </a:cxn>
                    <a:cxn ang="0">
                      <a:pos x="589" y="762"/>
                    </a:cxn>
                    <a:cxn ang="0">
                      <a:pos x="541" y="809"/>
                    </a:cxn>
                    <a:cxn ang="0">
                      <a:pos x="482" y="826"/>
                    </a:cxn>
                    <a:cxn ang="0">
                      <a:pos x="434" y="826"/>
                    </a:cxn>
                    <a:cxn ang="0">
                      <a:pos x="399" y="872"/>
                    </a:cxn>
                  </a:cxnLst>
                  <a:rect l="0" t="0" r="r" b="b"/>
                  <a:pathLst>
                    <a:path w="644" h="872">
                      <a:moveTo>
                        <a:pt x="399" y="872"/>
                      </a:moveTo>
                      <a:lnTo>
                        <a:pt x="379" y="858"/>
                      </a:lnTo>
                      <a:lnTo>
                        <a:pt x="363" y="841"/>
                      </a:lnTo>
                      <a:lnTo>
                        <a:pt x="301" y="845"/>
                      </a:lnTo>
                      <a:lnTo>
                        <a:pt x="301" y="865"/>
                      </a:lnTo>
                      <a:lnTo>
                        <a:pt x="203" y="872"/>
                      </a:lnTo>
                      <a:lnTo>
                        <a:pt x="197" y="841"/>
                      </a:lnTo>
                      <a:lnTo>
                        <a:pt x="156" y="809"/>
                      </a:lnTo>
                      <a:lnTo>
                        <a:pt x="107" y="798"/>
                      </a:lnTo>
                      <a:lnTo>
                        <a:pt x="111" y="771"/>
                      </a:lnTo>
                      <a:lnTo>
                        <a:pt x="89" y="734"/>
                      </a:lnTo>
                      <a:lnTo>
                        <a:pt x="73" y="723"/>
                      </a:lnTo>
                      <a:lnTo>
                        <a:pt x="52" y="705"/>
                      </a:lnTo>
                      <a:lnTo>
                        <a:pt x="49" y="669"/>
                      </a:lnTo>
                      <a:lnTo>
                        <a:pt x="25" y="664"/>
                      </a:lnTo>
                      <a:lnTo>
                        <a:pt x="0" y="617"/>
                      </a:lnTo>
                      <a:lnTo>
                        <a:pt x="47" y="614"/>
                      </a:lnTo>
                      <a:lnTo>
                        <a:pt x="59" y="511"/>
                      </a:lnTo>
                      <a:lnTo>
                        <a:pt x="97" y="509"/>
                      </a:lnTo>
                      <a:lnTo>
                        <a:pt x="104" y="404"/>
                      </a:lnTo>
                      <a:lnTo>
                        <a:pt x="162" y="395"/>
                      </a:lnTo>
                      <a:lnTo>
                        <a:pt x="156" y="269"/>
                      </a:lnTo>
                      <a:lnTo>
                        <a:pt x="124" y="262"/>
                      </a:lnTo>
                      <a:lnTo>
                        <a:pt x="126" y="227"/>
                      </a:lnTo>
                      <a:lnTo>
                        <a:pt x="167" y="228"/>
                      </a:lnTo>
                      <a:lnTo>
                        <a:pt x="163" y="190"/>
                      </a:lnTo>
                      <a:lnTo>
                        <a:pt x="146" y="145"/>
                      </a:lnTo>
                      <a:lnTo>
                        <a:pt x="142" y="86"/>
                      </a:lnTo>
                      <a:lnTo>
                        <a:pt x="173" y="0"/>
                      </a:lnTo>
                      <a:lnTo>
                        <a:pt x="191" y="37"/>
                      </a:lnTo>
                      <a:lnTo>
                        <a:pt x="215" y="79"/>
                      </a:lnTo>
                      <a:lnTo>
                        <a:pt x="237" y="106"/>
                      </a:lnTo>
                      <a:lnTo>
                        <a:pt x="265" y="163"/>
                      </a:lnTo>
                      <a:lnTo>
                        <a:pt x="283" y="200"/>
                      </a:lnTo>
                      <a:lnTo>
                        <a:pt x="286" y="242"/>
                      </a:lnTo>
                      <a:lnTo>
                        <a:pt x="344" y="258"/>
                      </a:lnTo>
                      <a:lnTo>
                        <a:pt x="367" y="316"/>
                      </a:lnTo>
                      <a:lnTo>
                        <a:pt x="403" y="385"/>
                      </a:lnTo>
                      <a:lnTo>
                        <a:pt x="391" y="418"/>
                      </a:lnTo>
                      <a:lnTo>
                        <a:pt x="383" y="506"/>
                      </a:lnTo>
                      <a:lnTo>
                        <a:pt x="434" y="513"/>
                      </a:lnTo>
                      <a:lnTo>
                        <a:pt x="470" y="544"/>
                      </a:lnTo>
                      <a:lnTo>
                        <a:pt x="545" y="620"/>
                      </a:lnTo>
                      <a:lnTo>
                        <a:pt x="600" y="616"/>
                      </a:lnTo>
                      <a:lnTo>
                        <a:pt x="644" y="659"/>
                      </a:lnTo>
                      <a:lnTo>
                        <a:pt x="596" y="699"/>
                      </a:lnTo>
                      <a:lnTo>
                        <a:pt x="589" y="762"/>
                      </a:lnTo>
                      <a:lnTo>
                        <a:pt x="541" y="809"/>
                      </a:lnTo>
                      <a:lnTo>
                        <a:pt x="482" y="826"/>
                      </a:lnTo>
                      <a:lnTo>
                        <a:pt x="434" y="826"/>
                      </a:lnTo>
                      <a:lnTo>
                        <a:pt x="399" y="872"/>
                      </a:lnTo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4" name="Freeform 173"/>
                <p:cNvSpPr>
                  <a:spLocks/>
                </p:cNvSpPr>
                <p:nvPr/>
              </p:nvSpPr>
              <p:spPr bwMode="auto">
                <a:xfrm>
                  <a:off x="3223" y="2563"/>
                  <a:ext cx="163" cy="242"/>
                </a:xfrm>
                <a:custGeom>
                  <a:avLst/>
                  <a:gdLst/>
                  <a:ahLst/>
                  <a:cxnLst>
                    <a:cxn ang="0">
                      <a:pos x="72" y="103"/>
                    </a:cxn>
                    <a:cxn ang="0">
                      <a:pos x="108" y="134"/>
                    </a:cxn>
                    <a:cxn ang="0">
                      <a:pos x="183" y="210"/>
                    </a:cxn>
                    <a:cxn ang="0">
                      <a:pos x="238" y="206"/>
                    </a:cxn>
                    <a:cxn ang="0">
                      <a:pos x="282" y="249"/>
                    </a:cxn>
                    <a:cxn ang="0">
                      <a:pos x="234" y="289"/>
                    </a:cxn>
                    <a:cxn ang="0">
                      <a:pos x="227" y="352"/>
                    </a:cxn>
                    <a:cxn ang="0">
                      <a:pos x="179" y="399"/>
                    </a:cxn>
                    <a:cxn ang="0">
                      <a:pos x="120" y="416"/>
                    </a:cxn>
                    <a:cxn ang="0">
                      <a:pos x="72" y="416"/>
                    </a:cxn>
                    <a:cxn ang="0">
                      <a:pos x="37" y="462"/>
                    </a:cxn>
                    <a:cxn ang="0">
                      <a:pos x="13" y="485"/>
                    </a:cxn>
                    <a:cxn ang="0">
                      <a:pos x="0" y="514"/>
                    </a:cxn>
                    <a:cxn ang="0">
                      <a:pos x="10" y="713"/>
                    </a:cxn>
                    <a:cxn ang="0">
                      <a:pos x="27" y="726"/>
                    </a:cxn>
                    <a:cxn ang="0">
                      <a:pos x="60" y="681"/>
                    </a:cxn>
                    <a:cxn ang="0">
                      <a:pos x="89" y="633"/>
                    </a:cxn>
                    <a:cxn ang="0">
                      <a:pos x="140" y="597"/>
                    </a:cxn>
                    <a:cxn ang="0">
                      <a:pos x="227" y="517"/>
                    </a:cxn>
                    <a:cxn ang="0">
                      <a:pos x="310" y="435"/>
                    </a:cxn>
                    <a:cxn ang="0">
                      <a:pos x="361" y="364"/>
                    </a:cxn>
                    <a:cxn ang="0">
                      <a:pos x="380" y="278"/>
                    </a:cxn>
                    <a:cxn ang="0">
                      <a:pos x="408" y="210"/>
                    </a:cxn>
                    <a:cxn ang="0">
                      <a:pos x="448" y="158"/>
                    </a:cxn>
                    <a:cxn ang="0">
                      <a:pos x="464" y="103"/>
                    </a:cxn>
                    <a:cxn ang="0">
                      <a:pos x="487" y="75"/>
                    </a:cxn>
                    <a:cxn ang="0">
                      <a:pos x="459" y="48"/>
                    </a:cxn>
                    <a:cxn ang="0">
                      <a:pos x="424" y="0"/>
                    </a:cxn>
                    <a:cxn ang="0">
                      <a:pos x="376" y="44"/>
                    </a:cxn>
                    <a:cxn ang="0">
                      <a:pos x="325" y="52"/>
                    </a:cxn>
                    <a:cxn ang="0">
                      <a:pos x="296" y="69"/>
                    </a:cxn>
                    <a:cxn ang="0">
                      <a:pos x="265" y="89"/>
                    </a:cxn>
                    <a:cxn ang="0">
                      <a:pos x="172" y="83"/>
                    </a:cxn>
                    <a:cxn ang="0">
                      <a:pos x="118" y="64"/>
                    </a:cxn>
                    <a:cxn ang="0">
                      <a:pos x="72" y="103"/>
                    </a:cxn>
                  </a:cxnLst>
                  <a:rect l="0" t="0" r="r" b="b"/>
                  <a:pathLst>
                    <a:path w="487" h="726">
                      <a:moveTo>
                        <a:pt x="72" y="103"/>
                      </a:moveTo>
                      <a:lnTo>
                        <a:pt x="108" y="134"/>
                      </a:lnTo>
                      <a:lnTo>
                        <a:pt x="183" y="210"/>
                      </a:lnTo>
                      <a:lnTo>
                        <a:pt x="238" y="206"/>
                      </a:lnTo>
                      <a:lnTo>
                        <a:pt x="282" y="249"/>
                      </a:lnTo>
                      <a:lnTo>
                        <a:pt x="234" y="289"/>
                      </a:lnTo>
                      <a:lnTo>
                        <a:pt x="227" y="352"/>
                      </a:lnTo>
                      <a:lnTo>
                        <a:pt x="179" y="399"/>
                      </a:lnTo>
                      <a:lnTo>
                        <a:pt x="120" y="416"/>
                      </a:lnTo>
                      <a:lnTo>
                        <a:pt x="72" y="416"/>
                      </a:lnTo>
                      <a:lnTo>
                        <a:pt x="37" y="462"/>
                      </a:lnTo>
                      <a:lnTo>
                        <a:pt x="13" y="485"/>
                      </a:lnTo>
                      <a:lnTo>
                        <a:pt x="0" y="514"/>
                      </a:lnTo>
                      <a:lnTo>
                        <a:pt x="10" y="713"/>
                      </a:lnTo>
                      <a:lnTo>
                        <a:pt x="27" y="726"/>
                      </a:lnTo>
                      <a:lnTo>
                        <a:pt x="60" y="681"/>
                      </a:lnTo>
                      <a:lnTo>
                        <a:pt x="89" y="633"/>
                      </a:lnTo>
                      <a:lnTo>
                        <a:pt x="140" y="597"/>
                      </a:lnTo>
                      <a:lnTo>
                        <a:pt x="227" y="517"/>
                      </a:lnTo>
                      <a:lnTo>
                        <a:pt x="310" y="435"/>
                      </a:lnTo>
                      <a:lnTo>
                        <a:pt x="361" y="364"/>
                      </a:lnTo>
                      <a:lnTo>
                        <a:pt x="380" y="278"/>
                      </a:lnTo>
                      <a:lnTo>
                        <a:pt x="408" y="210"/>
                      </a:lnTo>
                      <a:lnTo>
                        <a:pt x="448" y="158"/>
                      </a:lnTo>
                      <a:lnTo>
                        <a:pt x="464" y="103"/>
                      </a:lnTo>
                      <a:lnTo>
                        <a:pt x="487" y="75"/>
                      </a:lnTo>
                      <a:lnTo>
                        <a:pt x="459" y="48"/>
                      </a:lnTo>
                      <a:lnTo>
                        <a:pt x="424" y="0"/>
                      </a:lnTo>
                      <a:lnTo>
                        <a:pt x="376" y="44"/>
                      </a:lnTo>
                      <a:lnTo>
                        <a:pt x="325" y="52"/>
                      </a:lnTo>
                      <a:lnTo>
                        <a:pt x="296" y="69"/>
                      </a:lnTo>
                      <a:lnTo>
                        <a:pt x="265" y="89"/>
                      </a:lnTo>
                      <a:lnTo>
                        <a:pt x="172" y="83"/>
                      </a:lnTo>
                      <a:lnTo>
                        <a:pt x="118" y="64"/>
                      </a:lnTo>
                      <a:lnTo>
                        <a:pt x="72" y="103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5" name="Freeform 174"/>
                <p:cNvSpPr>
                  <a:spLocks/>
                </p:cNvSpPr>
                <p:nvPr/>
              </p:nvSpPr>
              <p:spPr bwMode="auto">
                <a:xfrm>
                  <a:off x="2745" y="2183"/>
                  <a:ext cx="232" cy="277"/>
                </a:xfrm>
                <a:custGeom>
                  <a:avLst/>
                  <a:gdLst/>
                  <a:ahLst/>
                  <a:cxnLst>
                    <a:cxn ang="0">
                      <a:pos x="86" y="4"/>
                    </a:cxn>
                    <a:cxn ang="0">
                      <a:pos x="124" y="28"/>
                    </a:cxn>
                    <a:cxn ang="0">
                      <a:pos x="152" y="31"/>
                    </a:cxn>
                    <a:cxn ang="0">
                      <a:pos x="254" y="48"/>
                    </a:cxn>
                    <a:cxn ang="0">
                      <a:pos x="268" y="87"/>
                    </a:cxn>
                    <a:cxn ang="0">
                      <a:pos x="341" y="97"/>
                    </a:cxn>
                    <a:cxn ang="0">
                      <a:pos x="344" y="121"/>
                    </a:cxn>
                    <a:cxn ang="0">
                      <a:pos x="408" y="136"/>
                    </a:cxn>
                    <a:cxn ang="0">
                      <a:pos x="448" y="151"/>
                    </a:cxn>
                    <a:cxn ang="0">
                      <a:pos x="460" y="128"/>
                    </a:cxn>
                    <a:cxn ang="0">
                      <a:pos x="460" y="63"/>
                    </a:cxn>
                    <a:cxn ang="0">
                      <a:pos x="480" y="44"/>
                    </a:cxn>
                    <a:cxn ang="0">
                      <a:pos x="499" y="16"/>
                    </a:cxn>
                    <a:cxn ang="0">
                      <a:pos x="517" y="0"/>
                    </a:cxn>
                    <a:cxn ang="0">
                      <a:pos x="563" y="2"/>
                    </a:cxn>
                    <a:cxn ang="0">
                      <a:pos x="591" y="30"/>
                    </a:cxn>
                    <a:cxn ang="0">
                      <a:pos x="615" y="51"/>
                    </a:cxn>
                    <a:cxn ang="0">
                      <a:pos x="656" y="49"/>
                    </a:cxn>
                    <a:cxn ang="0">
                      <a:pos x="695" y="63"/>
                    </a:cxn>
                    <a:cxn ang="0">
                      <a:pos x="691" y="109"/>
                    </a:cxn>
                    <a:cxn ang="0">
                      <a:pos x="694" y="662"/>
                    </a:cxn>
                    <a:cxn ang="0">
                      <a:pos x="689" y="741"/>
                    </a:cxn>
                    <a:cxn ang="0">
                      <a:pos x="658" y="750"/>
                    </a:cxn>
                    <a:cxn ang="0">
                      <a:pos x="666" y="832"/>
                    </a:cxn>
                    <a:cxn ang="0">
                      <a:pos x="634" y="829"/>
                    </a:cxn>
                    <a:cxn ang="0">
                      <a:pos x="560" y="768"/>
                    </a:cxn>
                    <a:cxn ang="0">
                      <a:pos x="527" y="751"/>
                    </a:cxn>
                    <a:cxn ang="0">
                      <a:pos x="458" y="717"/>
                    </a:cxn>
                    <a:cxn ang="0">
                      <a:pos x="434" y="676"/>
                    </a:cxn>
                    <a:cxn ang="0">
                      <a:pos x="355" y="664"/>
                    </a:cxn>
                    <a:cxn ang="0">
                      <a:pos x="340" y="624"/>
                    </a:cxn>
                    <a:cxn ang="0">
                      <a:pos x="300" y="610"/>
                    </a:cxn>
                    <a:cxn ang="0">
                      <a:pos x="296" y="593"/>
                    </a:cxn>
                    <a:cxn ang="0">
                      <a:pos x="253" y="588"/>
                    </a:cxn>
                    <a:cxn ang="0">
                      <a:pos x="224" y="578"/>
                    </a:cxn>
                    <a:cxn ang="0">
                      <a:pos x="170" y="573"/>
                    </a:cxn>
                    <a:cxn ang="0">
                      <a:pos x="165" y="550"/>
                    </a:cxn>
                    <a:cxn ang="0">
                      <a:pos x="106" y="550"/>
                    </a:cxn>
                    <a:cxn ang="0">
                      <a:pos x="98" y="502"/>
                    </a:cxn>
                    <a:cxn ang="0">
                      <a:pos x="27" y="491"/>
                    </a:cxn>
                    <a:cxn ang="0">
                      <a:pos x="3" y="467"/>
                    </a:cxn>
                    <a:cxn ang="0">
                      <a:pos x="0" y="412"/>
                    </a:cxn>
                    <a:cxn ang="0">
                      <a:pos x="11" y="104"/>
                    </a:cxn>
                    <a:cxn ang="0">
                      <a:pos x="55" y="83"/>
                    </a:cxn>
                    <a:cxn ang="0">
                      <a:pos x="79" y="77"/>
                    </a:cxn>
                    <a:cxn ang="0">
                      <a:pos x="86" y="4"/>
                    </a:cxn>
                  </a:cxnLst>
                  <a:rect l="0" t="0" r="r" b="b"/>
                  <a:pathLst>
                    <a:path w="695" h="832">
                      <a:moveTo>
                        <a:pt x="86" y="4"/>
                      </a:moveTo>
                      <a:lnTo>
                        <a:pt x="124" y="28"/>
                      </a:lnTo>
                      <a:lnTo>
                        <a:pt x="152" y="31"/>
                      </a:lnTo>
                      <a:lnTo>
                        <a:pt x="254" y="48"/>
                      </a:lnTo>
                      <a:lnTo>
                        <a:pt x="268" y="87"/>
                      </a:lnTo>
                      <a:lnTo>
                        <a:pt x="341" y="97"/>
                      </a:lnTo>
                      <a:lnTo>
                        <a:pt x="344" y="121"/>
                      </a:lnTo>
                      <a:lnTo>
                        <a:pt x="408" y="136"/>
                      </a:lnTo>
                      <a:lnTo>
                        <a:pt x="448" y="151"/>
                      </a:lnTo>
                      <a:lnTo>
                        <a:pt x="460" y="128"/>
                      </a:lnTo>
                      <a:lnTo>
                        <a:pt x="460" y="63"/>
                      </a:lnTo>
                      <a:lnTo>
                        <a:pt x="480" y="44"/>
                      </a:lnTo>
                      <a:lnTo>
                        <a:pt x="499" y="16"/>
                      </a:lnTo>
                      <a:lnTo>
                        <a:pt x="517" y="0"/>
                      </a:lnTo>
                      <a:lnTo>
                        <a:pt x="563" y="2"/>
                      </a:lnTo>
                      <a:lnTo>
                        <a:pt x="591" y="30"/>
                      </a:lnTo>
                      <a:lnTo>
                        <a:pt x="615" y="51"/>
                      </a:lnTo>
                      <a:lnTo>
                        <a:pt x="656" y="49"/>
                      </a:lnTo>
                      <a:lnTo>
                        <a:pt x="695" y="63"/>
                      </a:lnTo>
                      <a:lnTo>
                        <a:pt x="691" y="109"/>
                      </a:lnTo>
                      <a:lnTo>
                        <a:pt x="694" y="662"/>
                      </a:lnTo>
                      <a:lnTo>
                        <a:pt x="689" y="741"/>
                      </a:lnTo>
                      <a:lnTo>
                        <a:pt x="658" y="750"/>
                      </a:lnTo>
                      <a:lnTo>
                        <a:pt x="666" y="832"/>
                      </a:lnTo>
                      <a:lnTo>
                        <a:pt x="634" y="829"/>
                      </a:lnTo>
                      <a:lnTo>
                        <a:pt x="560" y="768"/>
                      </a:lnTo>
                      <a:lnTo>
                        <a:pt x="527" y="751"/>
                      </a:lnTo>
                      <a:lnTo>
                        <a:pt x="458" y="717"/>
                      </a:lnTo>
                      <a:lnTo>
                        <a:pt x="434" y="676"/>
                      </a:lnTo>
                      <a:lnTo>
                        <a:pt x="355" y="664"/>
                      </a:lnTo>
                      <a:lnTo>
                        <a:pt x="340" y="624"/>
                      </a:lnTo>
                      <a:lnTo>
                        <a:pt x="300" y="610"/>
                      </a:lnTo>
                      <a:lnTo>
                        <a:pt x="296" y="593"/>
                      </a:lnTo>
                      <a:lnTo>
                        <a:pt x="253" y="588"/>
                      </a:lnTo>
                      <a:lnTo>
                        <a:pt x="224" y="578"/>
                      </a:lnTo>
                      <a:lnTo>
                        <a:pt x="170" y="573"/>
                      </a:lnTo>
                      <a:lnTo>
                        <a:pt x="165" y="550"/>
                      </a:lnTo>
                      <a:lnTo>
                        <a:pt x="106" y="550"/>
                      </a:lnTo>
                      <a:lnTo>
                        <a:pt x="98" y="502"/>
                      </a:lnTo>
                      <a:lnTo>
                        <a:pt x="27" y="491"/>
                      </a:lnTo>
                      <a:lnTo>
                        <a:pt x="3" y="467"/>
                      </a:lnTo>
                      <a:lnTo>
                        <a:pt x="0" y="412"/>
                      </a:lnTo>
                      <a:lnTo>
                        <a:pt x="11" y="104"/>
                      </a:lnTo>
                      <a:lnTo>
                        <a:pt x="55" y="83"/>
                      </a:lnTo>
                      <a:lnTo>
                        <a:pt x="79" y="77"/>
                      </a:lnTo>
                      <a:lnTo>
                        <a:pt x="8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6" name="Freeform 175"/>
                <p:cNvSpPr>
                  <a:spLocks/>
                </p:cNvSpPr>
                <p:nvPr/>
              </p:nvSpPr>
              <p:spPr bwMode="auto">
                <a:xfrm>
                  <a:off x="2745" y="2183"/>
                  <a:ext cx="232" cy="277"/>
                </a:xfrm>
                <a:custGeom>
                  <a:avLst/>
                  <a:gdLst/>
                  <a:ahLst/>
                  <a:cxnLst>
                    <a:cxn ang="0">
                      <a:pos x="86" y="4"/>
                    </a:cxn>
                    <a:cxn ang="0">
                      <a:pos x="124" y="28"/>
                    </a:cxn>
                    <a:cxn ang="0">
                      <a:pos x="152" y="31"/>
                    </a:cxn>
                    <a:cxn ang="0">
                      <a:pos x="254" y="48"/>
                    </a:cxn>
                    <a:cxn ang="0">
                      <a:pos x="268" y="87"/>
                    </a:cxn>
                    <a:cxn ang="0">
                      <a:pos x="341" y="97"/>
                    </a:cxn>
                    <a:cxn ang="0">
                      <a:pos x="344" y="121"/>
                    </a:cxn>
                    <a:cxn ang="0">
                      <a:pos x="408" y="136"/>
                    </a:cxn>
                    <a:cxn ang="0">
                      <a:pos x="448" y="151"/>
                    </a:cxn>
                    <a:cxn ang="0">
                      <a:pos x="460" y="128"/>
                    </a:cxn>
                    <a:cxn ang="0">
                      <a:pos x="460" y="63"/>
                    </a:cxn>
                    <a:cxn ang="0">
                      <a:pos x="480" y="44"/>
                    </a:cxn>
                    <a:cxn ang="0">
                      <a:pos x="499" y="16"/>
                    </a:cxn>
                    <a:cxn ang="0">
                      <a:pos x="517" y="0"/>
                    </a:cxn>
                    <a:cxn ang="0">
                      <a:pos x="563" y="2"/>
                    </a:cxn>
                    <a:cxn ang="0">
                      <a:pos x="591" y="30"/>
                    </a:cxn>
                    <a:cxn ang="0">
                      <a:pos x="615" y="51"/>
                    </a:cxn>
                    <a:cxn ang="0">
                      <a:pos x="656" y="49"/>
                    </a:cxn>
                    <a:cxn ang="0">
                      <a:pos x="695" y="63"/>
                    </a:cxn>
                    <a:cxn ang="0">
                      <a:pos x="691" y="109"/>
                    </a:cxn>
                    <a:cxn ang="0">
                      <a:pos x="694" y="662"/>
                    </a:cxn>
                    <a:cxn ang="0">
                      <a:pos x="689" y="741"/>
                    </a:cxn>
                    <a:cxn ang="0">
                      <a:pos x="658" y="750"/>
                    </a:cxn>
                    <a:cxn ang="0">
                      <a:pos x="666" y="832"/>
                    </a:cxn>
                    <a:cxn ang="0">
                      <a:pos x="634" y="829"/>
                    </a:cxn>
                    <a:cxn ang="0">
                      <a:pos x="560" y="768"/>
                    </a:cxn>
                    <a:cxn ang="0">
                      <a:pos x="527" y="751"/>
                    </a:cxn>
                    <a:cxn ang="0">
                      <a:pos x="458" y="717"/>
                    </a:cxn>
                    <a:cxn ang="0">
                      <a:pos x="434" y="676"/>
                    </a:cxn>
                    <a:cxn ang="0">
                      <a:pos x="355" y="664"/>
                    </a:cxn>
                    <a:cxn ang="0">
                      <a:pos x="340" y="624"/>
                    </a:cxn>
                    <a:cxn ang="0">
                      <a:pos x="300" y="610"/>
                    </a:cxn>
                    <a:cxn ang="0">
                      <a:pos x="296" y="593"/>
                    </a:cxn>
                    <a:cxn ang="0">
                      <a:pos x="253" y="588"/>
                    </a:cxn>
                    <a:cxn ang="0">
                      <a:pos x="224" y="578"/>
                    </a:cxn>
                    <a:cxn ang="0">
                      <a:pos x="170" y="573"/>
                    </a:cxn>
                    <a:cxn ang="0">
                      <a:pos x="165" y="550"/>
                    </a:cxn>
                    <a:cxn ang="0">
                      <a:pos x="106" y="550"/>
                    </a:cxn>
                    <a:cxn ang="0">
                      <a:pos x="98" y="502"/>
                    </a:cxn>
                    <a:cxn ang="0">
                      <a:pos x="27" y="491"/>
                    </a:cxn>
                    <a:cxn ang="0">
                      <a:pos x="3" y="467"/>
                    </a:cxn>
                    <a:cxn ang="0">
                      <a:pos x="0" y="412"/>
                    </a:cxn>
                    <a:cxn ang="0">
                      <a:pos x="11" y="104"/>
                    </a:cxn>
                    <a:cxn ang="0">
                      <a:pos x="55" y="83"/>
                    </a:cxn>
                    <a:cxn ang="0">
                      <a:pos x="79" y="77"/>
                    </a:cxn>
                    <a:cxn ang="0">
                      <a:pos x="86" y="4"/>
                    </a:cxn>
                  </a:cxnLst>
                  <a:rect l="0" t="0" r="r" b="b"/>
                  <a:pathLst>
                    <a:path w="695" h="832">
                      <a:moveTo>
                        <a:pt x="86" y="4"/>
                      </a:moveTo>
                      <a:lnTo>
                        <a:pt x="124" y="28"/>
                      </a:lnTo>
                      <a:lnTo>
                        <a:pt x="152" y="31"/>
                      </a:lnTo>
                      <a:lnTo>
                        <a:pt x="254" y="48"/>
                      </a:lnTo>
                      <a:lnTo>
                        <a:pt x="268" y="87"/>
                      </a:lnTo>
                      <a:lnTo>
                        <a:pt x="341" y="97"/>
                      </a:lnTo>
                      <a:lnTo>
                        <a:pt x="344" y="121"/>
                      </a:lnTo>
                      <a:lnTo>
                        <a:pt x="408" y="136"/>
                      </a:lnTo>
                      <a:lnTo>
                        <a:pt x="448" y="151"/>
                      </a:lnTo>
                      <a:lnTo>
                        <a:pt x="460" y="128"/>
                      </a:lnTo>
                      <a:lnTo>
                        <a:pt x="460" y="63"/>
                      </a:lnTo>
                      <a:lnTo>
                        <a:pt x="480" y="44"/>
                      </a:lnTo>
                      <a:lnTo>
                        <a:pt x="499" y="16"/>
                      </a:lnTo>
                      <a:lnTo>
                        <a:pt x="517" y="0"/>
                      </a:lnTo>
                      <a:lnTo>
                        <a:pt x="563" y="2"/>
                      </a:lnTo>
                      <a:lnTo>
                        <a:pt x="591" y="30"/>
                      </a:lnTo>
                      <a:lnTo>
                        <a:pt x="615" y="51"/>
                      </a:lnTo>
                      <a:lnTo>
                        <a:pt x="656" y="49"/>
                      </a:lnTo>
                      <a:lnTo>
                        <a:pt x="695" y="63"/>
                      </a:lnTo>
                      <a:lnTo>
                        <a:pt x="691" y="109"/>
                      </a:lnTo>
                      <a:lnTo>
                        <a:pt x="694" y="662"/>
                      </a:lnTo>
                      <a:lnTo>
                        <a:pt x="689" y="741"/>
                      </a:lnTo>
                      <a:lnTo>
                        <a:pt x="658" y="750"/>
                      </a:lnTo>
                      <a:lnTo>
                        <a:pt x="666" y="832"/>
                      </a:lnTo>
                      <a:lnTo>
                        <a:pt x="634" y="829"/>
                      </a:lnTo>
                      <a:lnTo>
                        <a:pt x="560" y="768"/>
                      </a:lnTo>
                      <a:lnTo>
                        <a:pt x="527" y="751"/>
                      </a:lnTo>
                      <a:lnTo>
                        <a:pt x="458" y="717"/>
                      </a:lnTo>
                      <a:lnTo>
                        <a:pt x="434" y="676"/>
                      </a:lnTo>
                      <a:lnTo>
                        <a:pt x="355" y="664"/>
                      </a:lnTo>
                      <a:lnTo>
                        <a:pt x="340" y="624"/>
                      </a:lnTo>
                      <a:lnTo>
                        <a:pt x="300" y="610"/>
                      </a:lnTo>
                      <a:lnTo>
                        <a:pt x="296" y="593"/>
                      </a:lnTo>
                      <a:lnTo>
                        <a:pt x="253" y="588"/>
                      </a:lnTo>
                      <a:lnTo>
                        <a:pt x="224" y="578"/>
                      </a:lnTo>
                      <a:lnTo>
                        <a:pt x="170" y="573"/>
                      </a:lnTo>
                      <a:lnTo>
                        <a:pt x="165" y="550"/>
                      </a:lnTo>
                      <a:lnTo>
                        <a:pt x="106" y="550"/>
                      </a:lnTo>
                      <a:lnTo>
                        <a:pt x="98" y="502"/>
                      </a:lnTo>
                      <a:lnTo>
                        <a:pt x="27" y="491"/>
                      </a:lnTo>
                      <a:lnTo>
                        <a:pt x="3" y="467"/>
                      </a:lnTo>
                      <a:lnTo>
                        <a:pt x="0" y="412"/>
                      </a:lnTo>
                      <a:lnTo>
                        <a:pt x="11" y="104"/>
                      </a:lnTo>
                      <a:lnTo>
                        <a:pt x="55" y="83"/>
                      </a:lnTo>
                      <a:lnTo>
                        <a:pt x="79" y="77"/>
                      </a:lnTo>
                      <a:lnTo>
                        <a:pt x="86" y="4"/>
                      </a:lnTo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7" name="Freeform 176"/>
                <p:cNvSpPr>
                  <a:spLocks/>
                </p:cNvSpPr>
                <p:nvPr/>
              </p:nvSpPr>
              <p:spPr bwMode="auto">
                <a:xfrm>
                  <a:off x="2930" y="2377"/>
                  <a:ext cx="230" cy="337"/>
                </a:xfrm>
                <a:custGeom>
                  <a:avLst/>
                  <a:gdLst/>
                  <a:ahLst/>
                  <a:cxnLst>
                    <a:cxn ang="0">
                      <a:pos x="106" y="384"/>
                    </a:cxn>
                    <a:cxn ang="0">
                      <a:pos x="50" y="444"/>
                    </a:cxn>
                    <a:cxn ang="0">
                      <a:pos x="5" y="494"/>
                    </a:cxn>
                    <a:cxn ang="0">
                      <a:pos x="33" y="537"/>
                    </a:cxn>
                    <a:cxn ang="0">
                      <a:pos x="61" y="583"/>
                    </a:cxn>
                    <a:cxn ang="0">
                      <a:pos x="54" y="621"/>
                    </a:cxn>
                    <a:cxn ang="0">
                      <a:pos x="97" y="699"/>
                    </a:cxn>
                    <a:cxn ang="0">
                      <a:pos x="113" y="749"/>
                    </a:cxn>
                    <a:cxn ang="0">
                      <a:pos x="148" y="769"/>
                    </a:cxn>
                    <a:cxn ang="0">
                      <a:pos x="202" y="820"/>
                    </a:cxn>
                    <a:cxn ang="0">
                      <a:pos x="236" y="881"/>
                    </a:cxn>
                    <a:cxn ang="0">
                      <a:pos x="254" y="912"/>
                    </a:cxn>
                    <a:cxn ang="0">
                      <a:pos x="267" y="960"/>
                    </a:cxn>
                    <a:cxn ang="0">
                      <a:pos x="388" y="992"/>
                    </a:cxn>
                    <a:cxn ang="0">
                      <a:pos x="419" y="1008"/>
                    </a:cxn>
                    <a:cxn ang="0">
                      <a:pos x="512" y="1010"/>
                    </a:cxn>
                    <a:cxn ang="0">
                      <a:pos x="625" y="945"/>
                    </a:cxn>
                    <a:cxn ang="0">
                      <a:pos x="607" y="881"/>
                    </a:cxn>
                    <a:cxn ang="0">
                      <a:pos x="570" y="852"/>
                    </a:cxn>
                    <a:cxn ang="0">
                      <a:pos x="543" y="811"/>
                    </a:cxn>
                    <a:cxn ang="0">
                      <a:pos x="565" y="761"/>
                    </a:cxn>
                    <a:cxn ang="0">
                      <a:pos x="615" y="656"/>
                    </a:cxn>
                    <a:cxn ang="0">
                      <a:pos x="680" y="542"/>
                    </a:cxn>
                    <a:cxn ang="0">
                      <a:pos x="642" y="409"/>
                    </a:cxn>
                    <a:cxn ang="0">
                      <a:pos x="685" y="375"/>
                    </a:cxn>
                    <a:cxn ang="0">
                      <a:pos x="664" y="292"/>
                    </a:cxn>
                    <a:cxn ang="0">
                      <a:pos x="691" y="147"/>
                    </a:cxn>
                    <a:cxn ang="0">
                      <a:pos x="664" y="47"/>
                    </a:cxn>
                    <a:cxn ang="0">
                      <a:pos x="526" y="64"/>
                    </a:cxn>
                    <a:cxn ang="0">
                      <a:pos x="202" y="40"/>
                    </a:cxn>
                    <a:cxn ang="0">
                      <a:pos x="139" y="79"/>
                    </a:cxn>
                    <a:cxn ang="0">
                      <a:pos x="103" y="167"/>
                    </a:cxn>
                  </a:cxnLst>
                  <a:rect l="0" t="0" r="r" b="b"/>
                  <a:pathLst>
                    <a:path w="691" h="1010">
                      <a:moveTo>
                        <a:pt x="111" y="249"/>
                      </a:moveTo>
                      <a:lnTo>
                        <a:pt x="106" y="384"/>
                      </a:lnTo>
                      <a:lnTo>
                        <a:pt x="77" y="394"/>
                      </a:lnTo>
                      <a:lnTo>
                        <a:pt x="50" y="444"/>
                      </a:lnTo>
                      <a:lnTo>
                        <a:pt x="37" y="492"/>
                      </a:lnTo>
                      <a:lnTo>
                        <a:pt x="5" y="494"/>
                      </a:lnTo>
                      <a:lnTo>
                        <a:pt x="0" y="523"/>
                      </a:lnTo>
                      <a:lnTo>
                        <a:pt x="33" y="537"/>
                      </a:lnTo>
                      <a:lnTo>
                        <a:pt x="41" y="573"/>
                      </a:lnTo>
                      <a:lnTo>
                        <a:pt x="61" y="583"/>
                      </a:lnTo>
                      <a:lnTo>
                        <a:pt x="64" y="605"/>
                      </a:lnTo>
                      <a:lnTo>
                        <a:pt x="54" y="621"/>
                      </a:lnTo>
                      <a:lnTo>
                        <a:pt x="75" y="654"/>
                      </a:lnTo>
                      <a:lnTo>
                        <a:pt x="97" y="699"/>
                      </a:lnTo>
                      <a:lnTo>
                        <a:pt x="92" y="739"/>
                      </a:lnTo>
                      <a:lnTo>
                        <a:pt x="113" y="749"/>
                      </a:lnTo>
                      <a:lnTo>
                        <a:pt x="116" y="774"/>
                      </a:lnTo>
                      <a:lnTo>
                        <a:pt x="148" y="769"/>
                      </a:lnTo>
                      <a:lnTo>
                        <a:pt x="160" y="812"/>
                      </a:lnTo>
                      <a:lnTo>
                        <a:pt x="202" y="820"/>
                      </a:lnTo>
                      <a:lnTo>
                        <a:pt x="209" y="871"/>
                      </a:lnTo>
                      <a:lnTo>
                        <a:pt x="236" y="881"/>
                      </a:lnTo>
                      <a:lnTo>
                        <a:pt x="247" y="899"/>
                      </a:lnTo>
                      <a:lnTo>
                        <a:pt x="254" y="912"/>
                      </a:lnTo>
                      <a:lnTo>
                        <a:pt x="249" y="935"/>
                      </a:lnTo>
                      <a:lnTo>
                        <a:pt x="267" y="960"/>
                      </a:lnTo>
                      <a:lnTo>
                        <a:pt x="371" y="969"/>
                      </a:lnTo>
                      <a:lnTo>
                        <a:pt x="388" y="992"/>
                      </a:lnTo>
                      <a:lnTo>
                        <a:pt x="416" y="1000"/>
                      </a:lnTo>
                      <a:lnTo>
                        <a:pt x="419" y="1008"/>
                      </a:lnTo>
                      <a:lnTo>
                        <a:pt x="467" y="1008"/>
                      </a:lnTo>
                      <a:lnTo>
                        <a:pt x="512" y="1010"/>
                      </a:lnTo>
                      <a:lnTo>
                        <a:pt x="565" y="993"/>
                      </a:lnTo>
                      <a:lnTo>
                        <a:pt x="625" y="945"/>
                      </a:lnTo>
                      <a:lnTo>
                        <a:pt x="629" y="918"/>
                      </a:lnTo>
                      <a:lnTo>
                        <a:pt x="607" y="881"/>
                      </a:lnTo>
                      <a:lnTo>
                        <a:pt x="591" y="870"/>
                      </a:lnTo>
                      <a:lnTo>
                        <a:pt x="570" y="852"/>
                      </a:lnTo>
                      <a:lnTo>
                        <a:pt x="567" y="816"/>
                      </a:lnTo>
                      <a:lnTo>
                        <a:pt x="543" y="811"/>
                      </a:lnTo>
                      <a:lnTo>
                        <a:pt x="518" y="764"/>
                      </a:lnTo>
                      <a:lnTo>
                        <a:pt x="565" y="761"/>
                      </a:lnTo>
                      <a:lnTo>
                        <a:pt x="577" y="658"/>
                      </a:lnTo>
                      <a:lnTo>
                        <a:pt x="615" y="656"/>
                      </a:lnTo>
                      <a:lnTo>
                        <a:pt x="622" y="551"/>
                      </a:lnTo>
                      <a:lnTo>
                        <a:pt x="680" y="542"/>
                      </a:lnTo>
                      <a:lnTo>
                        <a:pt x="674" y="416"/>
                      </a:lnTo>
                      <a:lnTo>
                        <a:pt x="642" y="409"/>
                      </a:lnTo>
                      <a:lnTo>
                        <a:pt x="644" y="374"/>
                      </a:lnTo>
                      <a:lnTo>
                        <a:pt x="685" y="375"/>
                      </a:lnTo>
                      <a:lnTo>
                        <a:pt x="681" y="337"/>
                      </a:lnTo>
                      <a:lnTo>
                        <a:pt x="664" y="292"/>
                      </a:lnTo>
                      <a:lnTo>
                        <a:pt x="660" y="233"/>
                      </a:lnTo>
                      <a:lnTo>
                        <a:pt x="691" y="147"/>
                      </a:lnTo>
                      <a:lnTo>
                        <a:pt x="688" y="103"/>
                      </a:lnTo>
                      <a:lnTo>
                        <a:pt x="664" y="47"/>
                      </a:lnTo>
                      <a:lnTo>
                        <a:pt x="605" y="0"/>
                      </a:lnTo>
                      <a:lnTo>
                        <a:pt x="526" y="64"/>
                      </a:lnTo>
                      <a:lnTo>
                        <a:pt x="498" y="40"/>
                      </a:lnTo>
                      <a:lnTo>
                        <a:pt x="202" y="40"/>
                      </a:lnTo>
                      <a:lnTo>
                        <a:pt x="167" y="64"/>
                      </a:lnTo>
                      <a:lnTo>
                        <a:pt x="139" y="79"/>
                      </a:lnTo>
                      <a:lnTo>
                        <a:pt x="134" y="158"/>
                      </a:lnTo>
                      <a:lnTo>
                        <a:pt x="103" y="167"/>
                      </a:lnTo>
                      <a:lnTo>
                        <a:pt x="111" y="249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8" name="Freeform 177"/>
                <p:cNvSpPr>
                  <a:spLocks/>
                </p:cNvSpPr>
                <p:nvPr/>
              </p:nvSpPr>
              <p:spPr bwMode="auto">
                <a:xfrm>
                  <a:off x="3934" y="2277"/>
                  <a:ext cx="42" cy="24"/>
                </a:xfrm>
                <a:custGeom>
                  <a:avLst/>
                  <a:gdLst/>
                  <a:ahLst/>
                  <a:cxnLst>
                    <a:cxn ang="0">
                      <a:pos x="111" y="71"/>
                    </a:cxn>
                    <a:cxn ang="0">
                      <a:pos x="58" y="67"/>
                    </a:cxn>
                    <a:cxn ang="0">
                      <a:pos x="17" y="52"/>
                    </a:cxn>
                    <a:cxn ang="0">
                      <a:pos x="0" y="0"/>
                    </a:cxn>
                    <a:cxn ang="0">
                      <a:pos x="51" y="24"/>
                    </a:cxn>
                    <a:cxn ang="0">
                      <a:pos x="126" y="23"/>
                    </a:cxn>
                    <a:cxn ang="0">
                      <a:pos x="111" y="71"/>
                    </a:cxn>
                  </a:cxnLst>
                  <a:rect l="0" t="0" r="r" b="b"/>
                  <a:pathLst>
                    <a:path w="126" h="71">
                      <a:moveTo>
                        <a:pt x="111" y="71"/>
                      </a:moveTo>
                      <a:lnTo>
                        <a:pt x="58" y="67"/>
                      </a:lnTo>
                      <a:lnTo>
                        <a:pt x="17" y="52"/>
                      </a:lnTo>
                      <a:lnTo>
                        <a:pt x="0" y="0"/>
                      </a:lnTo>
                      <a:lnTo>
                        <a:pt x="51" y="24"/>
                      </a:lnTo>
                      <a:lnTo>
                        <a:pt x="126" y="23"/>
                      </a:lnTo>
                      <a:lnTo>
                        <a:pt x="111" y="71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49" name="Freeform 178"/>
                <p:cNvSpPr>
                  <a:spLocks/>
                </p:cNvSpPr>
                <p:nvPr/>
              </p:nvSpPr>
              <p:spPr bwMode="auto">
                <a:xfrm>
                  <a:off x="2733" y="2737"/>
                  <a:ext cx="97" cy="114"/>
                </a:xfrm>
                <a:custGeom>
                  <a:avLst/>
                  <a:gdLst/>
                  <a:ahLst/>
                  <a:cxnLst>
                    <a:cxn ang="0">
                      <a:pos x="215" y="0"/>
                    </a:cxn>
                    <a:cxn ang="0">
                      <a:pos x="142" y="6"/>
                    </a:cxn>
                    <a:cxn ang="0">
                      <a:pos x="117" y="28"/>
                    </a:cxn>
                    <a:cxn ang="0">
                      <a:pos x="117" y="52"/>
                    </a:cxn>
                    <a:cxn ang="0">
                      <a:pos x="105" y="85"/>
                    </a:cxn>
                    <a:cxn ang="0">
                      <a:pos x="57" y="88"/>
                    </a:cxn>
                    <a:cxn ang="0">
                      <a:pos x="46" y="75"/>
                    </a:cxn>
                    <a:cxn ang="0">
                      <a:pos x="46" y="136"/>
                    </a:cxn>
                    <a:cxn ang="0">
                      <a:pos x="8" y="152"/>
                    </a:cxn>
                    <a:cxn ang="0">
                      <a:pos x="0" y="166"/>
                    </a:cxn>
                    <a:cxn ang="0">
                      <a:pos x="22" y="176"/>
                    </a:cxn>
                    <a:cxn ang="0">
                      <a:pos x="21" y="219"/>
                    </a:cxn>
                    <a:cxn ang="0">
                      <a:pos x="77" y="273"/>
                    </a:cxn>
                    <a:cxn ang="0">
                      <a:pos x="121" y="324"/>
                    </a:cxn>
                    <a:cxn ang="0">
                      <a:pos x="139" y="343"/>
                    </a:cxn>
                    <a:cxn ang="0">
                      <a:pos x="155" y="321"/>
                    </a:cxn>
                    <a:cxn ang="0">
                      <a:pos x="170" y="283"/>
                    </a:cxn>
                    <a:cxn ang="0">
                      <a:pos x="149" y="267"/>
                    </a:cxn>
                    <a:cxn ang="0">
                      <a:pos x="145" y="242"/>
                    </a:cxn>
                    <a:cxn ang="0">
                      <a:pos x="176" y="228"/>
                    </a:cxn>
                    <a:cxn ang="0">
                      <a:pos x="200" y="221"/>
                    </a:cxn>
                    <a:cxn ang="0">
                      <a:pos x="224" y="253"/>
                    </a:cxn>
                    <a:cxn ang="0">
                      <a:pos x="262" y="238"/>
                    </a:cxn>
                    <a:cxn ang="0">
                      <a:pos x="290" y="194"/>
                    </a:cxn>
                    <a:cxn ang="0">
                      <a:pos x="283" y="150"/>
                    </a:cxn>
                    <a:cxn ang="0">
                      <a:pos x="259" y="129"/>
                    </a:cxn>
                    <a:cxn ang="0">
                      <a:pos x="245" y="97"/>
                    </a:cxn>
                    <a:cxn ang="0">
                      <a:pos x="257" y="73"/>
                    </a:cxn>
                    <a:cxn ang="0">
                      <a:pos x="248" y="43"/>
                    </a:cxn>
                    <a:cxn ang="0">
                      <a:pos x="215" y="42"/>
                    </a:cxn>
                    <a:cxn ang="0">
                      <a:pos x="215" y="0"/>
                    </a:cxn>
                  </a:cxnLst>
                  <a:rect l="0" t="0" r="r" b="b"/>
                  <a:pathLst>
                    <a:path w="290" h="343">
                      <a:moveTo>
                        <a:pt x="215" y="0"/>
                      </a:moveTo>
                      <a:lnTo>
                        <a:pt x="142" y="6"/>
                      </a:lnTo>
                      <a:lnTo>
                        <a:pt x="117" y="28"/>
                      </a:lnTo>
                      <a:lnTo>
                        <a:pt x="117" y="52"/>
                      </a:lnTo>
                      <a:lnTo>
                        <a:pt x="105" y="85"/>
                      </a:lnTo>
                      <a:lnTo>
                        <a:pt x="57" y="88"/>
                      </a:lnTo>
                      <a:lnTo>
                        <a:pt x="46" y="75"/>
                      </a:lnTo>
                      <a:lnTo>
                        <a:pt x="46" y="136"/>
                      </a:lnTo>
                      <a:lnTo>
                        <a:pt x="8" y="152"/>
                      </a:lnTo>
                      <a:lnTo>
                        <a:pt x="0" y="166"/>
                      </a:lnTo>
                      <a:lnTo>
                        <a:pt x="22" y="176"/>
                      </a:lnTo>
                      <a:lnTo>
                        <a:pt x="21" y="219"/>
                      </a:lnTo>
                      <a:lnTo>
                        <a:pt x="77" y="273"/>
                      </a:lnTo>
                      <a:lnTo>
                        <a:pt x="121" y="324"/>
                      </a:lnTo>
                      <a:lnTo>
                        <a:pt x="139" y="343"/>
                      </a:lnTo>
                      <a:lnTo>
                        <a:pt x="155" y="321"/>
                      </a:lnTo>
                      <a:lnTo>
                        <a:pt x="170" y="283"/>
                      </a:lnTo>
                      <a:lnTo>
                        <a:pt x="149" y="267"/>
                      </a:lnTo>
                      <a:lnTo>
                        <a:pt x="145" y="242"/>
                      </a:lnTo>
                      <a:lnTo>
                        <a:pt x="176" y="228"/>
                      </a:lnTo>
                      <a:lnTo>
                        <a:pt x="200" y="221"/>
                      </a:lnTo>
                      <a:lnTo>
                        <a:pt x="224" y="253"/>
                      </a:lnTo>
                      <a:lnTo>
                        <a:pt x="262" y="238"/>
                      </a:lnTo>
                      <a:lnTo>
                        <a:pt x="290" y="194"/>
                      </a:lnTo>
                      <a:lnTo>
                        <a:pt x="283" y="150"/>
                      </a:lnTo>
                      <a:lnTo>
                        <a:pt x="259" y="129"/>
                      </a:lnTo>
                      <a:lnTo>
                        <a:pt x="245" y="97"/>
                      </a:lnTo>
                      <a:lnTo>
                        <a:pt x="257" y="73"/>
                      </a:lnTo>
                      <a:lnTo>
                        <a:pt x="248" y="43"/>
                      </a:lnTo>
                      <a:lnTo>
                        <a:pt x="215" y="42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0" name="Freeform 179"/>
                <p:cNvSpPr>
                  <a:spLocks/>
                </p:cNvSpPr>
                <p:nvPr/>
              </p:nvSpPr>
              <p:spPr bwMode="auto">
                <a:xfrm>
                  <a:off x="3120" y="2155"/>
                  <a:ext cx="22" cy="34"/>
                </a:xfrm>
                <a:custGeom>
                  <a:avLst/>
                  <a:gdLst/>
                  <a:ahLst/>
                  <a:cxnLst>
                    <a:cxn ang="0">
                      <a:pos x="0" y="103"/>
                    </a:cxn>
                    <a:cxn ang="0">
                      <a:pos x="42" y="79"/>
                    </a:cxn>
                    <a:cxn ang="0">
                      <a:pos x="66" y="27"/>
                    </a:cxn>
                    <a:cxn ang="0">
                      <a:pos x="27" y="0"/>
                    </a:cxn>
                    <a:cxn ang="0">
                      <a:pos x="0" y="103"/>
                    </a:cxn>
                  </a:cxnLst>
                  <a:rect l="0" t="0" r="r" b="b"/>
                  <a:pathLst>
                    <a:path w="66" h="103">
                      <a:moveTo>
                        <a:pt x="0" y="103"/>
                      </a:moveTo>
                      <a:lnTo>
                        <a:pt x="42" y="79"/>
                      </a:lnTo>
                      <a:lnTo>
                        <a:pt x="66" y="27"/>
                      </a:lnTo>
                      <a:lnTo>
                        <a:pt x="27" y="0"/>
                      </a:lnTo>
                      <a:lnTo>
                        <a:pt x="0" y="103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5" name="Freeform 184"/>
                <p:cNvSpPr>
                  <a:spLocks/>
                </p:cNvSpPr>
                <p:nvPr/>
              </p:nvSpPr>
              <p:spPr bwMode="auto">
                <a:xfrm>
                  <a:off x="4406" y="2442"/>
                  <a:ext cx="53" cy="82"/>
                </a:xfrm>
                <a:custGeom>
                  <a:avLst/>
                  <a:gdLst/>
                  <a:ahLst/>
                  <a:cxnLst>
                    <a:cxn ang="0">
                      <a:pos x="74" y="0"/>
                    </a:cxn>
                    <a:cxn ang="0">
                      <a:pos x="46" y="52"/>
                    </a:cxn>
                    <a:cxn ang="0">
                      <a:pos x="31" y="119"/>
                    </a:cxn>
                    <a:cxn ang="0">
                      <a:pos x="0" y="146"/>
                    </a:cxn>
                    <a:cxn ang="0">
                      <a:pos x="7" y="210"/>
                    </a:cxn>
                    <a:cxn ang="0">
                      <a:pos x="43" y="218"/>
                    </a:cxn>
                    <a:cxn ang="0">
                      <a:pos x="63" y="245"/>
                    </a:cxn>
                    <a:cxn ang="0">
                      <a:pos x="110" y="242"/>
                    </a:cxn>
                    <a:cxn ang="0">
                      <a:pos x="157" y="225"/>
                    </a:cxn>
                    <a:cxn ang="0">
                      <a:pos x="142" y="162"/>
                    </a:cxn>
                    <a:cxn ang="0">
                      <a:pos x="149" y="119"/>
                    </a:cxn>
                    <a:cxn ang="0">
                      <a:pos x="149" y="87"/>
                    </a:cxn>
                    <a:cxn ang="0">
                      <a:pos x="134" y="32"/>
                    </a:cxn>
                    <a:cxn ang="0">
                      <a:pos x="122" y="4"/>
                    </a:cxn>
                    <a:cxn ang="0">
                      <a:pos x="74" y="0"/>
                    </a:cxn>
                  </a:cxnLst>
                  <a:rect l="0" t="0" r="r" b="b"/>
                  <a:pathLst>
                    <a:path w="157" h="245">
                      <a:moveTo>
                        <a:pt x="74" y="0"/>
                      </a:moveTo>
                      <a:lnTo>
                        <a:pt x="46" y="52"/>
                      </a:lnTo>
                      <a:lnTo>
                        <a:pt x="31" y="119"/>
                      </a:lnTo>
                      <a:lnTo>
                        <a:pt x="0" y="146"/>
                      </a:lnTo>
                      <a:lnTo>
                        <a:pt x="7" y="210"/>
                      </a:lnTo>
                      <a:lnTo>
                        <a:pt x="43" y="218"/>
                      </a:lnTo>
                      <a:lnTo>
                        <a:pt x="63" y="245"/>
                      </a:lnTo>
                      <a:lnTo>
                        <a:pt x="110" y="242"/>
                      </a:lnTo>
                      <a:lnTo>
                        <a:pt x="157" y="225"/>
                      </a:lnTo>
                      <a:lnTo>
                        <a:pt x="142" y="162"/>
                      </a:lnTo>
                      <a:lnTo>
                        <a:pt x="149" y="119"/>
                      </a:lnTo>
                      <a:lnTo>
                        <a:pt x="149" y="87"/>
                      </a:lnTo>
                      <a:lnTo>
                        <a:pt x="134" y="32"/>
                      </a:lnTo>
                      <a:lnTo>
                        <a:pt x="122" y="4"/>
                      </a:lnTo>
                      <a:lnTo>
                        <a:pt x="74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6" name="Freeform 185"/>
                <p:cNvSpPr>
                  <a:spLocks/>
                </p:cNvSpPr>
                <p:nvPr/>
              </p:nvSpPr>
              <p:spPr bwMode="auto">
                <a:xfrm>
                  <a:off x="4419" y="2539"/>
                  <a:ext cx="30" cy="26"/>
                </a:xfrm>
                <a:custGeom>
                  <a:avLst/>
                  <a:gdLst/>
                  <a:ahLst/>
                  <a:cxnLst>
                    <a:cxn ang="0">
                      <a:pos x="51" y="18"/>
                    </a:cxn>
                    <a:cxn ang="0">
                      <a:pos x="4" y="0"/>
                    </a:cxn>
                    <a:cxn ang="0">
                      <a:pos x="0" y="39"/>
                    </a:cxn>
                    <a:cxn ang="0">
                      <a:pos x="27" y="71"/>
                    </a:cxn>
                    <a:cxn ang="0">
                      <a:pos x="55" y="79"/>
                    </a:cxn>
                    <a:cxn ang="0">
                      <a:pos x="55" y="79"/>
                    </a:cxn>
                    <a:cxn ang="0">
                      <a:pos x="61" y="78"/>
                    </a:cxn>
                    <a:cxn ang="0">
                      <a:pos x="68" y="77"/>
                    </a:cxn>
                    <a:cxn ang="0">
                      <a:pos x="74" y="74"/>
                    </a:cxn>
                    <a:cxn ang="0">
                      <a:pos x="80" y="71"/>
                    </a:cxn>
                    <a:cxn ang="0">
                      <a:pos x="85" y="66"/>
                    </a:cxn>
                    <a:cxn ang="0">
                      <a:pos x="86" y="63"/>
                    </a:cxn>
                    <a:cxn ang="0">
                      <a:pos x="88" y="59"/>
                    </a:cxn>
                    <a:cxn ang="0">
                      <a:pos x="88" y="56"/>
                    </a:cxn>
                    <a:cxn ang="0">
                      <a:pos x="86" y="51"/>
                    </a:cxn>
                    <a:cxn ang="0">
                      <a:pos x="86" y="51"/>
                    </a:cxn>
                    <a:cxn ang="0">
                      <a:pos x="83" y="43"/>
                    </a:cxn>
                    <a:cxn ang="0">
                      <a:pos x="78" y="35"/>
                    </a:cxn>
                    <a:cxn ang="0">
                      <a:pos x="73" y="30"/>
                    </a:cxn>
                    <a:cxn ang="0">
                      <a:pos x="66" y="25"/>
                    </a:cxn>
                    <a:cxn ang="0">
                      <a:pos x="55" y="19"/>
                    </a:cxn>
                    <a:cxn ang="0">
                      <a:pos x="51" y="18"/>
                    </a:cxn>
                  </a:cxnLst>
                  <a:rect l="0" t="0" r="r" b="b"/>
                  <a:pathLst>
                    <a:path w="88" h="79">
                      <a:moveTo>
                        <a:pt x="51" y="18"/>
                      </a:moveTo>
                      <a:lnTo>
                        <a:pt x="4" y="0"/>
                      </a:lnTo>
                      <a:lnTo>
                        <a:pt x="0" y="39"/>
                      </a:lnTo>
                      <a:lnTo>
                        <a:pt x="27" y="71"/>
                      </a:lnTo>
                      <a:lnTo>
                        <a:pt x="55" y="79"/>
                      </a:lnTo>
                      <a:lnTo>
                        <a:pt x="55" y="79"/>
                      </a:lnTo>
                      <a:lnTo>
                        <a:pt x="61" y="78"/>
                      </a:lnTo>
                      <a:lnTo>
                        <a:pt x="68" y="77"/>
                      </a:lnTo>
                      <a:lnTo>
                        <a:pt x="74" y="74"/>
                      </a:lnTo>
                      <a:lnTo>
                        <a:pt x="80" y="71"/>
                      </a:lnTo>
                      <a:lnTo>
                        <a:pt x="85" y="66"/>
                      </a:lnTo>
                      <a:lnTo>
                        <a:pt x="86" y="63"/>
                      </a:lnTo>
                      <a:lnTo>
                        <a:pt x="88" y="59"/>
                      </a:lnTo>
                      <a:lnTo>
                        <a:pt x="88" y="56"/>
                      </a:lnTo>
                      <a:lnTo>
                        <a:pt x="86" y="51"/>
                      </a:lnTo>
                      <a:lnTo>
                        <a:pt x="86" y="51"/>
                      </a:lnTo>
                      <a:lnTo>
                        <a:pt x="83" y="43"/>
                      </a:lnTo>
                      <a:lnTo>
                        <a:pt x="78" y="35"/>
                      </a:lnTo>
                      <a:lnTo>
                        <a:pt x="73" y="30"/>
                      </a:lnTo>
                      <a:lnTo>
                        <a:pt x="66" y="25"/>
                      </a:lnTo>
                      <a:lnTo>
                        <a:pt x="55" y="19"/>
                      </a:lnTo>
                      <a:lnTo>
                        <a:pt x="51" y="1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7" name="Freeform 186"/>
                <p:cNvSpPr>
                  <a:spLocks/>
                </p:cNvSpPr>
                <p:nvPr/>
              </p:nvSpPr>
              <p:spPr bwMode="auto">
                <a:xfrm>
                  <a:off x="4419" y="2539"/>
                  <a:ext cx="30" cy="26"/>
                </a:xfrm>
                <a:custGeom>
                  <a:avLst/>
                  <a:gdLst/>
                  <a:ahLst/>
                  <a:cxnLst>
                    <a:cxn ang="0">
                      <a:pos x="51" y="18"/>
                    </a:cxn>
                    <a:cxn ang="0">
                      <a:pos x="4" y="0"/>
                    </a:cxn>
                    <a:cxn ang="0">
                      <a:pos x="0" y="39"/>
                    </a:cxn>
                    <a:cxn ang="0">
                      <a:pos x="27" y="71"/>
                    </a:cxn>
                    <a:cxn ang="0">
                      <a:pos x="55" y="79"/>
                    </a:cxn>
                    <a:cxn ang="0">
                      <a:pos x="55" y="79"/>
                    </a:cxn>
                    <a:cxn ang="0">
                      <a:pos x="61" y="78"/>
                    </a:cxn>
                    <a:cxn ang="0">
                      <a:pos x="68" y="77"/>
                    </a:cxn>
                    <a:cxn ang="0">
                      <a:pos x="74" y="74"/>
                    </a:cxn>
                    <a:cxn ang="0">
                      <a:pos x="80" y="71"/>
                    </a:cxn>
                    <a:cxn ang="0">
                      <a:pos x="85" y="66"/>
                    </a:cxn>
                    <a:cxn ang="0">
                      <a:pos x="86" y="63"/>
                    </a:cxn>
                    <a:cxn ang="0">
                      <a:pos x="88" y="59"/>
                    </a:cxn>
                    <a:cxn ang="0">
                      <a:pos x="88" y="56"/>
                    </a:cxn>
                    <a:cxn ang="0">
                      <a:pos x="86" y="51"/>
                    </a:cxn>
                    <a:cxn ang="0">
                      <a:pos x="86" y="51"/>
                    </a:cxn>
                    <a:cxn ang="0">
                      <a:pos x="83" y="43"/>
                    </a:cxn>
                    <a:cxn ang="0">
                      <a:pos x="78" y="35"/>
                    </a:cxn>
                    <a:cxn ang="0">
                      <a:pos x="73" y="30"/>
                    </a:cxn>
                    <a:cxn ang="0">
                      <a:pos x="66" y="25"/>
                    </a:cxn>
                    <a:cxn ang="0">
                      <a:pos x="55" y="19"/>
                    </a:cxn>
                    <a:cxn ang="0">
                      <a:pos x="51" y="18"/>
                    </a:cxn>
                  </a:cxnLst>
                  <a:rect l="0" t="0" r="r" b="b"/>
                  <a:pathLst>
                    <a:path w="88" h="79">
                      <a:moveTo>
                        <a:pt x="51" y="18"/>
                      </a:moveTo>
                      <a:lnTo>
                        <a:pt x="4" y="0"/>
                      </a:lnTo>
                      <a:lnTo>
                        <a:pt x="0" y="39"/>
                      </a:lnTo>
                      <a:lnTo>
                        <a:pt x="27" y="71"/>
                      </a:lnTo>
                      <a:lnTo>
                        <a:pt x="55" y="79"/>
                      </a:lnTo>
                      <a:lnTo>
                        <a:pt x="55" y="79"/>
                      </a:lnTo>
                      <a:lnTo>
                        <a:pt x="61" y="78"/>
                      </a:lnTo>
                      <a:lnTo>
                        <a:pt x="68" y="77"/>
                      </a:lnTo>
                      <a:lnTo>
                        <a:pt x="74" y="74"/>
                      </a:lnTo>
                      <a:lnTo>
                        <a:pt x="80" y="71"/>
                      </a:lnTo>
                      <a:lnTo>
                        <a:pt x="85" y="66"/>
                      </a:lnTo>
                      <a:lnTo>
                        <a:pt x="86" y="63"/>
                      </a:lnTo>
                      <a:lnTo>
                        <a:pt x="88" y="59"/>
                      </a:lnTo>
                      <a:lnTo>
                        <a:pt x="88" y="56"/>
                      </a:lnTo>
                      <a:lnTo>
                        <a:pt x="86" y="51"/>
                      </a:lnTo>
                      <a:lnTo>
                        <a:pt x="86" y="51"/>
                      </a:lnTo>
                      <a:lnTo>
                        <a:pt x="83" y="43"/>
                      </a:lnTo>
                      <a:lnTo>
                        <a:pt x="78" y="35"/>
                      </a:lnTo>
                      <a:lnTo>
                        <a:pt x="73" y="30"/>
                      </a:lnTo>
                      <a:lnTo>
                        <a:pt x="66" y="25"/>
                      </a:lnTo>
                      <a:lnTo>
                        <a:pt x="55" y="19"/>
                      </a:lnTo>
                      <a:lnTo>
                        <a:pt x="51" y="18"/>
                      </a:lnTo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8" name="Freeform 187"/>
                <p:cNvSpPr>
                  <a:spLocks/>
                </p:cNvSpPr>
                <p:nvPr/>
              </p:nvSpPr>
              <p:spPr bwMode="auto">
                <a:xfrm>
                  <a:off x="4460" y="2530"/>
                  <a:ext cx="32" cy="23"/>
                </a:xfrm>
                <a:custGeom>
                  <a:avLst/>
                  <a:gdLst/>
                  <a:ahLst/>
                  <a:cxnLst>
                    <a:cxn ang="0">
                      <a:pos x="4" y="8"/>
                    </a:cxn>
                    <a:cxn ang="0">
                      <a:pos x="0" y="46"/>
                    </a:cxn>
                    <a:cxn ang="0">
                      <a:pos x="31" y="66"/>
                    </a:cxn>
                    <a:cxn ang="0">
                      <a:pos x="94" y="70"/>
                    </a:cxn>
                    <a:cxn ang="0">
                      <a:pos x="94" y="31"/>
                    </a:cxn>
                    <a:cxn ang="0">
                      <a:pos x="46" y="0"/>
                    </a:cxn>
                    <a:cxn ang="0">
                      <a:pos x="4" y="8"/>
                    </a:cxn>
                  </a:cxnLst>
                  <a:rect l="0" t="0" r="r" b="b"/>
                  <a:pathLst>
                    <a:path w="94" h="70">
                      <a:moveTo>
                        <a:pt x="4" y="8"/>
                      </a:moveTo>
                      <a:lnTo>
                        <a:pt x="0" y="46"/>
                      </a:lnTo>
                      <a:lnTo>
                        <a:pt x="31" y="66"/>
                      </a:lnTo>
                      <a:lnTo>
                        <a:pt x="94" y="70"/>
                      </a:lnTo>
                      <a:lnTo>
                        <a:pt x="94" y="31"/>
                      </a:lnTo>
                      <a:lnTo>
                        <a:pt x="46" y="0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59" name="Freeform 188"/>
                <p:cNvSpPr>
                  <a:spLocks/>
                </p:cNvSpPr>
                <p:nvPr/>
              </p:nvSpPr>
              <p:spPr bwMode="auto">
                <a:xfrm>
                  <a:off x="4460" y="2530"/>
                  <a:ext cx="32" cy="23"/>
                </a:xfrm>
                <a:custGeom>
                  <a:avLst/>
                  <a:gdLst/>
                  <a:ahLst/>
                  <a:cxnLst>
                    <a:cxn ang="0">
                      <a:pos x="4" y="8"/>
                    </a:cxn>
                    <a:cxn ang="0">
                      <a:pos x="0" y="46"/>
                    </a:cxn>
                    <a:cxn ang="0">
                      <a:pos x="31" y="66"/>
                    </a:cxn>
                    <a:cxn ang="0">
                      <a:pos x="94" y="70"/>
                    </a:cxn>
                    <a:cxn ang="0">
                      <a:pos x="94" y="31"/>
                    </a:cxn>
                    <a:cxn ang="0">
                      <a:pos x="46" y="0"/>
                    </a:cxn>
                    <a:cxn ang="0">
                      <a:pos x="4" y="8"/>
                    </a:cxn>
                  </a:cxnLst>
                  <a:rect l="0" t="0" r="r" b="b"/>
                  <a:pathLst>
                    <a:path w="94" h="70">
                      <a:moveTo>
                        <a:pt x="4" y="8"/>
                      </a:moveTo>
                      <a:lnTo>
                        <a:pt x="0" y="46"/>
                      </a:lnTo>
                      <a:lnTo>
                        <a:pt x="31" y="66"/>
                      </a:lnTo>
                      <a:lnTo>
                        <a:pt x="94" y="70"/>
                      </a:lnTo>
                      <a:lnTo>
                        <a:pt x="94" y="31"/>
                      </a:lnTo>
                      <a:lnTo>
                        <a:pt x="46" y="0"/>
                      </a:lnTo>
                      <a:lnTo>
                        <a:pt x="4" y="8"/>
                      </a:lnTo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0" name="Freeform 189"/>
                <p:cNvSpPr>
                  <a:spLocks/>
                </p:cNvSpPr>
                <p:nvPr/>
              </p:nvSpPr>
              <p:spPr bwMode="auto">
                <a:xfrm>
                  <a:off x="4455" y="2569"/>
                  <a:ext cx="21" cy="21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0" y="35"/>
                    </a:cxn>
                    <a:cxn ang="0">
                      <a:pos x="16" y="62"/>
                    </a:cxn>
                    <a:cxn ang="0">
                      <a:pos x="62" y="47"/>
                    </a:cxn>
                    <a:cxn ang="0">
                      <a:pos x="51" y="11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62" h="62">
                      <a:moveTo>
                        <a:pt x="13" y="0"/>
                      </a:moveTo>
                      <a:lnTo>
                        <a:pt x="0" y="35"/>
                      </a:lnTo>
                      <a:lnTo>
                        <a:pt x="16" y="62"/>
                      </a:lnTo>
                      <a:lnTo>
                        <a:pt x="62" y="47"/>
                      </a:lnTo>
                      <a:lnTo>
                        <a:pt x="51" y="1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1" name="Freeform 190"/>
                <p:cNvSpPr>
                  <a:spLocks/>
                </p:cNvSpPr>
                <p:nvPr/>
              </p:nvSpPr>
              <p:spPr bwMode="auto">
                <a:xfrm>
                  <a:off x="4455" y="2569"/>
                  <a:ext cx="21" cy="21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0" y="35"/>
                    </a:cxn>
                    <a:cxn ang="0">
                      <a:pos x="16" y="62"/>
                    </a:cxn>
                    <a:cxn ang="0">
                      <a:pos x="62" y="47"/>
                    </a:cxn>
                    <a:cxn ang="0">
                      <a:pos x="51" y="11"/>
                    </a:cxn>
                    <a:cxn ang="0">
                      <a:pos x="13" y="0"/>
                    </a:cxn>
                  </a:cxnLst>
                  <a:rect l="0" t="0" r="r" b="b"/>
                  <a:pathLst>
                    <a:path w="62" h="62">
                      <a:moveTo>
                        <a:pt x="13" y="0"/>
                      </a:moveTo>
                      <a:lnTo>
                        <a:pt x="0" y="35"/>
                      </a:lnTo>
                      <a:lnTo>
                        <a:pt x="16" y="62"/>
                      </a:lnTo>
                      <a:lnTo>
                        <a:pt x="62" y="47"/>
                      </a:lnTo>
                      <a:lnTo>
                        <a:pt x="51" y="11"/>
                      </a:lnTo>
                      <a:lnTo>
                        <a:pt x="13" y="0"/>
                      </a:lnTo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2" name="Freeform 191"/>
                <p:cNvSpPr>
                  <a:spLocks/>
                </p:cNvSpPr>
                <p:nvPr/>
              </p:nvSpPr>
              <p:spPr bwMode="auto">
                <a:xfrm>
                  <a:off x="4494" y="2565"/>
                  <a:ext cx="19" cy="13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8" y="39"/>
                    </a:cxn>
                    <a:cxn ang="0">
                      <a:pos x="32" y="39"/>
                    </a:cxn>
                    <a:cxn ang="0">
                      <a:pos x="51" y="28"/>
                    </a:cxn>
                    <a:cxn ang="0">
                      <a:pos x="55" y="0"/>
                    </a:cxn>
                    <a:cxn ang="0">
                      <a:pos x="23" y="0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55" h="39">
                      <a:moveTo>
                        <a:pt x="0" y="12"/>
                      </a:moveTo>
                      <a:lnTo>
                        <a:pt x="8" y="39"/>
                      </a:lnTo>
                      <a:lnTo>
                        <a:pt x="32" y="39"/>
                      </a:lnTo>
                      <a:lnTo>
                        <a:pt x="51" y="28"/>
                      </a:lnTo>
                      <a:lnTo>
                        <a:pt x="55" y="0"/>
                      </a:lnTo>
                      <a:lnTo>
                        <a:pt x="23" y="0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3" name="Freeform 192"/>
                <p:cNvSpPr>
                  <a:spLocks/>
                </p:cNvSpPr>
                <p:nvPr/>
              </p:nvSpPr>
              <p:spPr bwMode="auto">
                <a:xfrm>
                  <a:off x="4477" y="2606"/>
                  <a:ext cx="50" cy="68"/>
                </a:xfrm>
                <a:custGeom>
                  <a:avLst/>
                  <a:gdLst/>
                  <a:ahLst/>
                  <a:cxnLst>
                    <a:cxn ang="0">
                      <a:pos x="91" y="0"/>
                    </a:cxn>
                    <a:cxn ang="0">
                      <a:pos x="47" y="32"/>
                    </a:cxn>
                    <a:cxn ang="0">
                      <a:pos x="0" y="83"/>
                    </a:cxn>
                    <a:cxn ang="0">
                      <a:pos x="23" y="119"/>
                    </a:cxn>
                    <a:cxn ang="0">
                      <a:pos x="59" y="166"/>
                    </a:cxn>
                    <a:cxn ang="0">
                      <a:pos x="95" y="206"/>
                    </a:cxn>
                    <a:cxn ang="0">
                      <a:pos x="122" y="166"/>
                    </a:cxn>
                    <a:cxn ang="0">
                      <a:pos x="150" y="142"/>
                    </a:cxn>
                    <a:cxn ang="0">
                      <a:pos x="150" y="55"/>
                    </a:cxn>
                    <a:cxn ang="0">
                      <a:pos x="130" y="20"/>
                    </a:cxn>
                    <a:cxn ang="0">
                      <a:pos x="91" y="0"/>
                    </a:cxn>
                  </a:cxnLst>
                  <a:rect l="0" t="0" r="r" b="b"/>
                  <a:pathLst>
                    <a:path w="150" h="206">
                      <a:moveTo>
                        <a:pt x="91" y="0"/>
                      </a:moveTo>
                      <a:lnTo>
                        <a:pt x="47" y="32"/>
                      </a:lnTo>
                      <a:lnTo>
                        <a:pt x="0" y="83"/>
                      </a:lnTo>
                      <a:lnTo>
                        <a:pt x="23" y="119"/>
                      </a:lnTo>
                      <a:lnTo>
                        <a:pt x="59" y="166"/>
                      </a:lnTo>
                      <a:lnTo>
                        <a:pt x="95" y="206"/>
                      </a:lnTo>
                      <a:lnTo>
                        <a:pt x="122" y="166"/>
                      </a:lnTo>
                      <a:lnTo>
                        <a:pt x="150" y="142"/>
                      </a:lnTo>
                      <a:lnTo>
                        <a:pt x="150" y="55"/>
                      </a:lnTo>
                      <a:lnTo>
                        <a:pt x="130" y="20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4" name="Freeform 193"/>
                <p:cNvSpPr>
                  <a:spLocks/>
                </p:cNvSpPr>
                <p:nvPr/>
              </p:nvSpPr>
              <p:spPr bwMode="auto">
                <a:xfrm>
                  <a:off x="4449" y="2610"/>
                  <a:ext cx="28" cy="38"/>
                </a:xfrm>
                <a:custGeom>
                  <a:avLst/>
                  <a:gdLst/>
                  <a:ahLst/>
                  <a:cxnLst>
                    <a:cxn ang="0">
                      <a:pos x="58" y="0"/>
                    </a:cxn>
                    <a:cxn ang="0">
                      <a:pos x="28" y="34"/>
                    </a:cxn>
                    <a:cxn ang="0">
                      <a:pos x="9" y="82"/>
                    </a:cxn>
                    <a:cxn ang="0">
                      <a:pos x="0" y="113"/>
                    </a:cxn>
                    <a:cxn ang="0">
                      <a:pos x="44" y="97"/>
                    </a:cxn>
                    <a:cxn ang="0">
                      <a:pos x="68" y="58"/>
                    </a:cxn>
                    <a:cxn ang="0">
                      <a:pos x="84" y="14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84" h="113">
                      <a:moveTo>
                        <a:pt x="58" y="0"/>
                      </a:moveTo>
                      <a:lnTo>
                        <a:pt x="28" y="34"/>
                      </a:lnTo>
                      <a:lnTo>
                        <a:pt x="9" y="82"/>
                      </a:lnTo>
                      <a:lnTo>
                        <a:pt x="0" y="113"/>
                      </a:lnTo>
                      <a:lnTo>
                        <a:pt x="44" y="97"/>
                      </a:lnTo>
                      <a:lnTo>
                        <a:pt x="68" y="58"/>
                      </a:lnTo>
                      <a:lnTo>
                        <a:pt x="84" y="14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5" name="Freeform 194"/>
                <p:cNvSpPr>
                  <a:spLocks/>
                </p:cNvSpPr>
                <p:nvPr/>
              </p:nvSpPr>
              <p:spPr bwMode="auto">
                <a:xfrm>
                  <a:off x="4449" y="2610"/>
                  <a:ext cx="28" cy="38"/>
                </a:xfrm>
                <a:custGeom>
                  <a:avLst/>
                  <a:gdLst/>
                  <a:ahLst/>
                  <a:cxnLst>
                    <a:cxn ang="0">
                      <a:pos x="58" y="0"/>
                    </a:cxn>
                    <a:cxn ang="0">
                      <a:pos x="28" y="34"/>
                    </a:cxn>
                    <a:cxn ang="0">
                      <a:pos x="9" y="82"/>
                    </a:cxn>
                    <a:cxn ang="0">
                      <a:pos x="0" y="113"/>
                    </a:cxn>
                    <a:cxn ang="0">
                      <a:pos x="44" y="97"/>
                    </a:cxn>
                    <a:cxn ang="0">
                      <a:pos x="68" y="58"/>
                    </a:cxn>
                    <a:cxn ang="0">
                      <a:pos x="84" y="14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84" h="113">
                      <a:moveTo>
                        <a:pt x="58" y="0"/>
                      </a:moveTo>
                      <a:lnTo>
                        <a:pt x="28" y="34"/>
                      </a:lnTo>
                      <a:lnTo>
                        <a:pt x="9" y="82"/>
                      </a:lnTo>
                      <a:lnTo>
                        <a:pt x="0" y="113"/>
                      </a:lnTo>
                      <a:lnTo>
                        <a:pt x="44" y="97"/>
                      </a:lnTo>
                      <a:lnTo>
                        <a:pt x="68" y="58"/>
                      </a:lnTo>
                      <a:lnTo>
                        <a:pt x="84" y="14"/>
                      </a:lnTo>
                      <a:lnTo>
                        <a:pt x="58" y="0"/>
                      </a:lnTo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6" name="Freeform 195"/>
                <p:cNvSpPr>
                  <a:spLocks/>
                </p:cNvSpPr>
                <p:nvPr/>
              </p:nvSpPr>
              <p:spPr bwMode="auto">
                <a:xfrm>
                  <a:off x="4480" y="2588"/>
                  <a:ext cx="11" cy="13"/>
                </a:xfrm>
                <a:custGeom>
                  <a:avLst/>
                  <a:gdLst/>
                  <a:ahLst/>
                  <a:cxnLst>
                    <a:cxn ang="0">
                      <a:pos x="16" y="39"/>
                    </a:cxn>
                    <a:cxn ang="0">
                      <a:pos x="16" y="39"/>
                    </a:cxn>
                    <a:cxn ang="0">
                      <a:pos x="13" y="39"/>
                    </a:cxn>
                    <a:cxn ang="0">
                      <a:pos x="10" y="38"/>
                    </a:cxn>
                    <a:cxn ang="0">
                      <a:pos x="5" y="33"/>
                    </a:cxn>
                    <a:cxn ang="0">
                      <a:pos x="1" y="27"/>
                    </a:cxn>
                    <a:cxn ang="0">
                      <a:pos x="0" y="19"/>
                    </a:cxn>
                    <a:cxn ang="0">
                      <a:pos x="0" y="19"/>
                    </a:cxn>
                    <a:cxn ang="0">
                      <a:pos x="1" y="12"/>
                    </a:cxn>
                    <a:cxn ang="0">
                      <a:pos x="5" y="5"/>
                    </a:cxn>
                    <a:cxn ang="0">
                      <a:pos x="10" y="2"/>
                    </a:cxn>
                    <a:cxn ang="0">
                      <a:pos x="13" y="0"/>
                    </a:cxn>
                    <a:cxn ang="0">
                      <a:pos x="16" y="0"/>
                    </a:cxn>
                    <a:cxn ang="0">
                      <a:pos x="16" y="0"/>
                    </a:cxn>
                    <a:cxn ang="0">
                      <a:pos x="20" y="0"/>
                    </a:cxn>
                    <a:cxn ang="0">
                      <a:pos x="23" y="2"/>
                    </a:cxn>
                    <a:cxn ang="0">
                      <a:pos x="29" y="5"/>
                    </a:cxn>
                    <a:cxn ang="0">
                      <a:pos x="32" y="12"/>
                    </a:cxn>
                    <a:cxn ang="0">
                      <a:pos x="34" y="19"/>
                    </a:cxn>
                    <a:cxn ang="0">
                      <a:pos x="34" y="19"/>
                    </a:cxn>
                    <a:cxn ang="0">
                      <a:pos x="32" y="27"/>
                    </a:cxn>
                    <a:cxn ang="0">
                      <a:pos x="29" y="33"/>
                    </a:cxn>
                    <a:cxn ang="0">
                      <a:pos x="23" y="38"/>
                    </a:cxn>
                    <a:cxn ang="0">
                      <a:pos x="20" y="39"/>
                    </a:cxn>
                    <a:cxn ang="0">
                      <a:pos x="16" y="39"/>
                    </a:cxn>
                    <a:cxn ang="0">
                      <a:pos x="16" y="39"/>
                    </a:cxn>
                  </a:cxnLst>
                  <a:rect l="0" t="0" r="r" b="b"/>
                  <a:pathLst>
                    <a:path w="34" h="39">
                      <a:moveTo>
                        <a:pt x="16" y="39"/>
                      </a:moveTo>
                      <a:lnTo>
                        <a:pt x="16" y="39"/>
                      </a:lnTo>
                      <a:lnTo>
                        <a:pt x="13" y="39"/>
                      </a:lnTo>
                      <a:lnTo>
                        <a:pt x="10" y="38"/>
                      </a:lnTo>
                      <a:lnTo>
                        <a:pt x="5" y="33"/>
                      </a:lnTo>
                      <a:lnTo>
                        <a:pt x="1" y="27"/>
                      </a:lnTo>
                      <a:lnTo>
                        <a:pt x="0" y="19"/>
                      </a:lnTo>
                      <a:lnTo>
                        <a:pt x="0" y="19"/>
                      </a:lnTo>
                      <a:lnTo>
                        <a:pt x="1" y="12"/>
                      </a:lnTo>
                      <a:lnTo>
                        <a:pt x="5" y="5"/>
                      </a:lnTo>
                      <a:lnTo>
                        <a:pt x="10" y="2"/>
                      </a:lnTo>
                      <a:lnTo>
                        <a:pt x="13" y="0"/>
                      </a:lnTo>
                      <a:lnTo>
                        <a:pt x="16" y="0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3" y="2"/>
                      </a:lnTo>
                      <a:lnTo>
                        <a:pt x="29" y="5"/>
                      </a:lnTo>
                      <a:lnTo>
                        <a:pt x="32" y="12"/>
                      </a:lnTo>
                      <a:lnTo>
                        <a:pt x="34" y="19"/>
                      </a:lnTo>
                      <a:lnTo>
                        <a:pt x="34" y="19"/>
                      </a:lnTo>
                      <a:lnTo>
                        <a:pt x="32" y="27"/>
                      </a:lnTo>
                      <a:lnTo>
                        <a:pt x="29" y="33"/>
                      </a:lnTo>
                      <a:lnTo>
                        <a:pt x="23" y="38"/>
                      </a:lnTo>
                      <a:lnTo>
                        <a:pt x="20" y="39"/>
                      </a:lnTo>
                      <a:lnTo>
                        <a:pt x="16" y="39"/>
                      </a:lnTo>
                      <a:lnTo>
                        <a:pt x="16" y="39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7" name="Freeform 196"/>
                <p:cNvSpPr>
                  <a:spLocks/>
                </p:cNvSpPr>
                <p:nvPr/>
              </p:nvSpPr>
              <p:spPr bwMode="auto">
                <a:xfrm>
                  <a:off x="2473" y="2598"/>
                  <a:ext cx="98" cy="98"/>
                </a:xfrm>
                <a:custGeom>
                  <a:avLst/>
                  <a:gdLst/>
                  <a:ahLst/>
                  <a:cxnLst>
                    <a:cxn ang="0">
                      <a:pos x="99" y="292"/>
                    </a:cxn>
                    <a:cxn ang="0">
                      <a:pos x="48" y="272"/>
                    </a:cxn>
                    <a:cxn ang="0">
                      <a:pos x="40" y="221"/>
                    </a:cxn>
                    <a:cxn ang="0">
                      <a:pos x="12" y="213"/>
                    </a:cxn>
                    <a:cxn ang="0">
                      <a:pos x="0" y="170"/>
                    </a:cxn>
                    <a:cxn ang="0">
                      <a:pos x="12" y="110"/>
                    </a:cxn>
                    <a:cxn ang="0">
                      <a:pos x="64" y="75"/>
                    </a:cxn>
                    <a:cxn ang="0">
                      <a:pos x="31" y="47"/>
                    </a:cxn>
                    <a:cxn ang="0">
                      <a:pos x="48" y="12"/>
                    </a:cxn>
                    <a:cxn ang="0">
                      <a:pos x="86" y="7"/>
                    </a:cxn>
                    <a:cxn ang="0">
                      <a:pos x="142" y="0"/>
                    </a:cxn>
                    <a:cxn ang="0">
                      <a:pos x="171" y="20"/>
                    </a:cxn>
                    <a:cxn ang="0">
                      <a:pos x="261" y="23"/>
                    </a:cxn>
                    <a:cxn ang="0">
                      <a:pos x="265" y="67"/>
                    </a:cxn>
                    <a:cxn ang="0">
                      <a:pos x="292" y="82"/>
                    </a:cxn>
                    <a:cxn ang="0">
                      <a:pos x="289" y="119"/>
                    </a:cxn>
                    <a:cxn ang="0">
                      <a:pos x="265" y="123"/>
                    </a:cxn>
                    <a:cxn ang="0">
                      <a:pos x="257" y="193"/>
                    </a:cxn>
                    <a:cxn ang="0">
                      <a:pos x="265" y="268"/>
                    </a:cxn>
                    <a:cxn ang="0">
                      <a:pos x="152" y="271"/>
                    </a:cxn>
                    <a:cxn ang="0">
                      <a:pos x="99" y="292"/>
                    </a:cxn>
                  </a:cxnLst>
                  <a:rect l="0" t="0" r="r" b="b"/>
                  <a:pathLst>
                    <a:path w="292" h="292">
                      <a:moveTo>
                        <a:pt x="99" y="292"/>
                      </a:moveTo>
                      <a:lnTo>
                        <a:pt x="48" y="272"/>
                      </a:lnTo>
                      <a:lnTo>
                        <a:pt x="40" y="221"/>
                      </a:lnTo>
                      <a:lnTo>
                        <a:pt x="12" y="213"/>
                      </a:lnTo>
                      <a:lnTo>
                        <a:pt x="0" y="170"/>
                      </a:lnTo>
                      <a:lnTo>
                        <a:pt x="12" y="110"/>
                      </a:lnTo>
                      <a:lnTo>
                        <a:pt x="64" y="75"/>
                      </a:lnTo>
                      <a:lnTo>
                        <a:pt x="31" y="47"/>
                      </a:lnTo>
                      <a:lnTo>
                        <a:pt x="48" y="12"/>
                      </a:lnTo>
                      <a:lnTo>
                        <a:pt x="86" y="7"/>
                      </a:lnTo>
                      <a:lnTo>
                        <a:pt x="142" y="0"/>
                      </a:lnTo>
                      <a:lnTo>
                        <a:pt x="171" y="20"/>
                      </a:lnTo>
                      <a:lnTo>
                        <a:pt x="261" y="23"/>
                      </a:lnTo>
                      <a:lnTo>
                        <a:pt x="265" y="67"/>
                      </a:lnTo>
                      <a:lnTo>
                        <a:pt x="292" y="82"/>
                      </a:lnTo>
                      <a:lnTo>
                        <a:pt x="289" y="119"/>
                      </a:lnTo>
                      <a:lnTo>
                        <a:pt x="265" y="123"/>
                      </a:lnTo>
                      <a:lnTo>
                        <a:pt x="257" y="193"/>
                      </a:lnTo>
                      <a:lnTo>
                        <a:pt x="265" y="268"/>
                      </a:lnTo>
                      <a:lnTo>
                        <a:pt x="152" y="271"/>
                      </a:lnTo>
                      <a:lnTo>
                        <a:pt x="99" y="29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9" name="Freeform 198"/>
                <p:cNvSpPr>
                  <a:spLocks/>
                </p:cNvSpPr>
                <p:nvPr/>
              </p:nvSpPr>
              <p:spPr bwMode="auto">
                <a:xfrm>
                  <a:off x="3229" y="1993"/>
                  <a:ext cx="57" cy="81"/>
                </a:xfrm>
                <a:custGeom>
                  <a:avLst/>
                  <a:gdLst/>
                  <a:ahLst/>
                  <a:cxnLst>
                    <a:cxn ang="0">
                      <a:pos x="170" y="220"/>
                    </a:cxn>
                    <a:cxn ang="0">
                      <a:pos x="134" y="243"/>
                    </a:cxn>
                    <a:cxn ang="0">
                      <a:pos x="113" y="205"/>
                    </a:cxn>
                    <a:cxn ang="0">
                      <a:pos x="75" y="179"/>
                    </a:cxn>
                    <a:cxn ang="0">
                      <a:pos x="39" y="144"/>
                    </a:cxn>
                    <a:cxn ang="0">
                      <a:pos x="0" y="80"/>
                    </a:cxn>
                    <a:cxn ang="0">
                      <a:pos x="48" y="56"/>
                    </a:cxn>
                    <a:cxn ang="0">
                      <a:pos x="78" y="0"/>
                    </a:cxn>
                    <a:cxn ang="0">
                      <a:pos x="93" y="68"/>
                    </a:cxn>
                    <a:cxn ang="0">
                      <a:pos x="129" y="137"/>
                    </a:cxn>
                    <a:cxn ang="0">
                      <a:pos x="170" y="220"/>
                    </a:cxn>
                  </a:cxnLst>
                  <a:rect l="0" t="0" r="r" b="b"/>
                  <a:pathLst>
                    <a:path w="170" h="243">
                      <a:moveTo>
                        <a:pt x="170" y="220"/>
                      </a:moveTo>
                      <a:lnTo>
                        <a:pt x="134" y="243"/>
                      </a:lnTo>
                      <a:lnTo>
                        <a:pt x="113" y="205"/>
                      </a:lnTo>
                      <a:lnTo>
                        <a:pt x="75" y="179"/>
                      </a:lnTo>
                      <a:lnTo>
                        <a:pt x="39" y="144"/>
                      </a:lnTo>
                      <a:lnTo>
                        <a:pt x="0" y="80"/>
                      </a:lnTo>
                      <a:lnTo>
                        <a:pt x="48" y="56"/>
                      </a:lnTo>
                      <a:lnTo>
                        <a:pt x="78" y="0"/>
                      </a:lnTo>
                      <a:lnTo>
                        <a:pt x="93" y="68"/>
                      </a:lnTo>
                      <a:lnTo>
                        <a:pt x="129" y="137"/>
                      </a:lnTo>
                      <a:lnTo>
                        <a:pt x="170" y="22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0" name="Freeform 199"/>
                <p:cNvSpPr>
                  <a:spLocks/>
                </p:cNvSpPr>
                <p:nvPr/>
              </p:nvSpPr>
              <p:spPr bwMode="auto">
                <a:xfrm>
                  <a:off x="3871" y="1799"/>
                  <a:ext cx="446" cy="223"/>
                </a:xfrm>
                <a:custGeom>
                  <a:avLst/>
                  <a:gdLst/>
                  <a:ahLst/>
                  <a:cxnLst>
                    <a:cxn ang="0">
                      <a:pos x="0" y="253"/>
                    </a:cxn>
                    <a:cxn ang="0">
                      <a:pos x="28" y="229"/>
                    </a:cxn>
                    <a:cxn ang="0">
                      <a:pos x="87" y="214"/>
                    </a:cxn>
                    <a:cxn ang="0">
                      <a:pos x="221" y="202"/>
                    </a:cxn>
                    <a:cxn ang="0">
                      <a:pos x="237" y="222"/>
                    </a:cxn>
                    <a:cxn ang="0">
                      <a:pos x="284" y="229"/>
                    </a:cxn>
                    <a:cxn ang="0">
                      <a:pos x="304" y="249"/>
                    </a:cxn>
                    <a:cxn ang="0">
                      <a:pos x="399" y="238"/>
                    </a:cxn>
                    <a:cxn ang="0">
                      <a:pos x="375" y="187"/>
                    </a:cxn>
                    <a:cxn ang="0">
                      <a:pos x="359" y="163"/>
                    </a:cxn>
                    <a:cxn ang="0">
                      <a:pos x="399" y="159"/>
                    </a:cxn>
                    <a:cxn ang="0">
                      <a:pos x="399" y="80"/>
                    </a:cxn>
                    <a:cxn ang="0">
                      <a:pos x="399" y="0"/>
                    </a:cxn>
                    <a:cxn ang="0">
                      <a:pos x="482" y="31"/>
                    </a:cxn>
                    <a:cxn ang="0">
                      <a:pos x="537" y="35"/>
                    </a:cxn>
                    <a:cxn ang="0">
                      <a:pos x="576" y="74"/>
                    </a:cxn>
                    <a:cxn ang="0">
                      <a:pos x="596" y="114"/>
                    </a:cxn>
                    <a:cxn ang="0">
                      <a:pos x="663" y="114"/>
                    </a:cxn>
                    <a:cxn ang="0">
                      <a:pos x="762" y="121"/>
                    </a:cxn>
                    <a:cxn ang="0">
                      <a:pos x="817" y="153"/>
                    </a:cxn>
                    <a:cxn ang="0">
                      <a:pos x="861" y="165"/>
                    </a:cxn>
                    <a:cxn ang="0">
                      <a:pos x="872" y="200"/>
                    </a:cxn>
                    <a:cxn ang="0">
                      <a:pos x="992" y="185"/>
                    </a:cxn>
                    <a:cxn ang="0">
                      <a:pos x="1011" y="153"/>
                    </a:cxn>
                    <a:cxn ang="0">
                      <a:pos x="1051" y="177"/>
                    </a:cxn>
                    <a:cxn ang="0">
                      <a:pos x="1106" y="129"/>
                    </a:cxn>
                    <a:cxn ang="0">
                      <a:pos x="1150" y="125"/>
                    </a:cxn>
                    <a:cxn ang="0">
                      <a:pos x="1189" y="149"/>
                    </a:cxn>
                    <a:cxn ang="0">
                      <a:pos x="1178" y="187"/>
                    </a:cxn>
                    <a:cxn ang="0">
                      <a:pos x="1183" y="287"/>
                    </a:cxn>
                    <a:cxn ang="0">
                      <a:pos x="1193" y="306"/>
                    </a:cxn>
                    <a:cxn ang="0">
                      <a:pos x="1230" y="296"/>
                    </a:cxn>
                    <a:cxn ang="0">
                      <a:pos x="1303" y="287"/>
                    </a:cxn>
                    <a:cxn ang="0">
                      <a:pos x="1340" y="335"/>
                    </a:cxn>
                    <a:cxn ang="0">
                      <a:pos x="1260" y="370"/>
                    </a:cxn>
                    <a:cxn ang="0">
                      <a:pos x="1193" y="410"/>
                    </a:cxn>
                    <a:cxn ang="0">
                      <a:pos x="1154" y="442"/>
                    </a:cxn>
                    <a:cxn ang="0">
                      <a:pos x="1110" y="485"/>
                    </a:cxn>
                    <a:cxn ang="0">
                      <a:pos x="1047" y="465"/>
                    </a:cxn>
                    <a:cxn ang="0">
                      <a:pos x="1051" y="517"/>
                    </a:cxn>
                    <a:cxn ang="0">
                      <a:pos x="1043" y="572"/>
                    </a:cxn>
                    <a:cxn ang="0">
                      <a:pos x="972" y="631"/>
                    </a:cxn>
                    <a:cxn ang="0">
                      <a:pos x="881" y="620"/>
                    </a:cxn>
                    <a:cxn ang="0">
                      <a:pos x="845" y="647"/>
                    </a:cxn>
                    <a:cxn ang="0">
                      <a:pos x="778" y="668"/>
                    </a:cxn>
                    <a:cxn ang="0">
                      <a:pos x="711" y="631"/>
                    </a:cxn>
                    <a:cxn ang="0">
                      <a:pos x="655" y="616"/>
                    </a:cxn>
                    <a:cxn ang="0">
                      <a:pos x="403" y="596"/>
                    </a:cxn>
                    <a:cxn ang="0">
                      <a:pos x="372" y="565"/>
                    </a:cxn>
                    <a:cxn ang="0">
                      <a:pos x="339" y="509"/>
                    </a:cxn>
                    <a:cxn ang="0">
                      <a:pos x="287" y="482"/>
                    </a:cxn>
                    <a:cxn ang="0">
                      <a:pos x="241" y="469"/>
                    </a:cxn>
                    <a:cxn ang="0">
                      <a:pos x="138" y="449"/>
                    </a:cxn>
                    <a:cxn ang="0">
                      <a:pos x="107" y="375"/>
                    </a:cxn>
                    <a:cxn ang="0">
                      <a:pos x="90" y="323"/>
                    </a:cxn>
                    <a:cxn ang="0">
                      <a:pos x="24" y="287"/>
                    </a:cxn>
                    <a:cxn ang="0">
                      <a:pos x="0" y="253"/>
                    </a:cxn>
                  </a:cxnLst>
                  <a:rect l="0" t="0" r="r" b="b"/>
                  <a:pathLst>
                    <a:path w="1340" h="668">
                      <a:moveTo>
                        <a:pt x="0" y="253"/>
                      </a:moveTo>
                      <a:lnTo>
                        <a:pt x="28" y="229"/>
                      </a:lnTo>
                      <a:lnTo>
                        <a:pt x="87" y="214"/>
                      </a:lnTo>
                      <a:lnTo>
                        <a:pt x="221" y="202"/>
                      </a:lnTo>
                      <a:lnTo>
                        <a:pt x="237" y="222"/>
                      </a:lnTo>
                      <a:lnTo>
                        <a:pt x="284" y="229"/>
                      </a:lnTo>
                      <a:lnTo>
                        <a:pt x="304" y="249"/>
                      </a:lnTo>
                      <a:lnTo>
                        <a:pt x="399" y="238"/>
                      </a:lnTo>
                      <a:lnTo>
                        <a:pt x="375" y="187"/>
                      </a:lnTo>
                      <a:lnTo>
                        <a:pt x="359" y="163"/>
                      </a:lnTo>
                      <a:lnTo>
                        <a:pt x="399" y="159"/>
                      </a:lnTo>
                      <a:lnTo>
                        <a:pt x="399" y="80"/>
                      </a:lnTo>
                      <a:lnTo>
                        <a:pt x="399" y="0"/>
                      </a:lnTo>
                      <a:lnTo>
                        <a:pt x="482" y="31"/>
                      </a:lnTo>
                      <a:lnTo>
                        <a:pt x="537" y="35"/>
                      </a:lnTo>
                      <a:lnTo>
                        <a:pt x="576" y="74"/>
                      </a:lnTo>
                      <a:lnTo>
                        <a:pt x="596" y="114"/>
                      </a:lnTo>
                      <a:lnTo>
                        <a:pt x="663" y="114"/>
                      </a:lnTo>
                      <a:lnTo>
                        <a:pt x="762" y="121"/>
                      </a:lnTo>
                      <a:lnTo>
                        <a:pt x="817" y="153"/>
                      </a:lnTo>
                      <a:lnTo>
                        <a:pt x="861" y="165"/>
                      </a:lnTo>
                      <a:lnTo>
                        <a:pt x="872" y="200"/>
                      </a:lnTo>
                      <a:lnTo>
                        <a:pt x="992" y="185"/>
                      </a:lnTo>
                      <a:lnTo>
                        <a:pt x="1011" y="153"/>
                      </a:lnTo>
                      <a:lnTo>
                        <a:pt x="1051" y="177"/>
                      </a:lnTo>
                      <a:lnTo>
                        <a:pt x="1106" y="129"/>
                      </a:lnTo>
                      <a:lnTo>
                        <a:pt x="1150" y="125"/>
                      </a:lnTo>
                      <a:lnTo>
                        <a:pt x="1189" y="149"/>
                      </a:lnTo>
                      <a:lnTo>
                        <a:pt x="1178" y="187"/>
                      </a:lnTo>
                      <a:lnTo>
                        <a:pt x="1183" y="287"/>
                      </a:lnTo>
                      <a:lnTo>
                        <a:pt x="1193" y="306"/>
                      </a:lnTo>
                      <a:lnTo>
                        <a:pt x="1230" y="296"/>
                      </a:lnTo>
                      <a:lnTo>
                        <a:pt x="1303" y="287"/>
                      </a:lnTo>
                      <a:lnTo>
                        <a:pt x="1340" y="335"/>
                      </a:lnTo>
                      <a:lnTo>
                        <a:pt x="1260" y="370"/>
                      </a:lnTo>
                      <a:lnTo>
                        <a:pt x="1193" y="410"/>
                      </a:lnTo>
                      <a:lnTo>
                        <a:pt x="1154" y="442"/>
                      </a:lnTo>
                      <a:lnTo>
                        <a:pt x="1110" y="485"/>
                      </a:lnTo>
                      <a:lnTo>
                        <a:pt x="1047" y="465"/>
                      </a:lnTo>
                      <a:lnTo>
                        <a:pt x="1051" y="517"/>
                      </a:lnTo>
                      <a:lnTo>
                        <a:pt x="1043" y="572"/>
                      </a:lnTo>
                      <a:lnTo>
                        <a:pt x="972" y="631"/>
                      </a:lnTo>
                      <a:lnTo>
                        <a:pt x="881" y="620"/>
                      </a:lnTo>
                      <a:lnTo>
                        <a:pt x="845" y="647"/>
                      </a:lnTo>
                      <a:lnTo>
                        <a:pt x="778" y="668"/>
                      </a:lnTo>
                      <a:lnTo>
                        <a:pt x="711" y="631"/>
                      </a:lnTo>
                      <a:lnTo>
                        <a:pt x="655" y="616"/>
                      </a:lnTo>
                      <a:lnTo>
                        <a:pt x="403" y="596"/>
                      </a:lnTo>
                      <a:lnTo>
                        <a:pt x="372" y="565"/>
                      </a:lnTo>
                      <a:lnTo>
                        <a:pt x="339" y="509"/>
                      </a:lnTo>
                      <a:lnTo>
                        <a:pt x="287" y="482"/>
                      </a:lnTo>
                      <a:lnTo>
                        <a:pt x="241" y="469"/>
                      </a:lnTo>
                      <a:lnTo>
                        <a:pt x="138" y="449"/>
                      </a:lnTo>
                      <a:lnTo>
                        <a:pt x="107" y="375"/>
                      </a:lnTo>
                      <a:lnTo>
                        <a:pt x="90" y="323"/>
                      </a:lnTo>
                      <a:lnTo>
                        <a:pt x="24" y="287"/>
                      </a:lnTo>
                      <a:lnTo>
                        <a:pt x="0" y="253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1" name="Freeform 200"/>
                <p:cNvSpPr>
                  <a:spLocks/>
                </p:cNvSpPr>
                <p:nvPr/>
              </p:nvSpPr>
              <p:spPr bwMode="auto">
                <a:xfrm>
                  <a:off x="1224" y="1774"/>
                  <a:ext cx="43" cy="80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48" y="9"/>
                    </a:cxn>
                    <a:cxn ang="0">
                      <a:pos x="48" y="68"/>
                    </a:cxn>
                    <a:cxn ang="0">
                      <a:pos x="64" y="127"/>
                    </a:cxn>
                    <a:cxn ang="0">
                      <a:pos x="72" y="159"/>
                    </a:cxn>
                    <a:cxn ang="0">
                      <a:pos x="92" y="182"/>
                    </a:cxn>
                    <a:cxn ang="0">
                      <a:pos x="127" y="230"/>
                    </a:cxn>
                    <a:cxn ang="0">
                      <a:pos x="103" y="238"/>
                    </a:cxn>
                    <a:cxn ang="0">
                      <a:pos x="72" y="234"/>
                    </a:cxn>
                    <a:cxn ang="0">
                      <a:pos x="44" y="223"/>
                    </a:cxn>
                    <a:cxn ang="0">
                      <a:pos x="44" y="147"/>
                    </a:cxn>
                    <a:cxn ang="0">
                      <a:pos x="0" y="139"/>
                    </a:cxn>
                    <a:cxn ang="0">
                      <a:pos x="8" y="0"/>
                    </a:cxn>
                  </a:cxnLst>
                  <a:rect l="0" t="0" r="r" b="b"/>
                  <a:pathLst>
                    <a:path w="127" h="238">
                      <a:moveTo>
                        <a:pt x="8" y="0"/>
                      </a:moveTo>
                      <a:lnTo>
                        <a:pt x="48" y="9"/>
                      </a:lnTo>
                      <a:lnTo>
                        <a:pt x="48" y="68"/>
                      </a:lnTo>
                      <a:lnTo>
                        <a:pt x="64" y="127"/>
                      </a:lnTo>
                      <a:lnTo>
                        <a:pt x="72" y="159"/>
                      </a:lnTo>
                      <a:lnTo>
                        <a:pt x="92" y="182"/>
                      </a:lnTo>
                      <a:lnTo>
                        <a:pt x="127" y="230"/>
                      </a:lnTo>
                      <a:lnTo>
                        <a:pt x="103" y="238"/>
                      </a:lnTo>
                      <a:lnTo>
                        <a:pt x="72" y="234"/>
                      </a:lnTo>
                      <a:lnTo>
                        <a:pt x="44" y="223"/>
                      </a:lnTo>
                      <a:lnTo>
                        <a:pt x="44" y="147"/>
                      </a:lnTo>
                      <a:lnTo>
                        <a:pt x="0" y="13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4" name="Freeform 203"/>
                <p:cNvSpPr>
                  <a:spLocks/>
                </p:cNvSpPr>
                <p:nvPr/>
              </p:nvSpPr>
              <p:spPr bwMode="auto">
                <a:xfrm>
                  <a:off x="1344" y="1931"/>
                  <a:ext cx="43" cy="106"/>
                </a:xfrm>
                <a:custGeom>
                  <a:avLst/>
                  <a:gdLst/>
                  <a:ahLst/>
                  <a:cxnLst>
                    <a:cxn ang="0">
                      <a:pos x="103" y="12"/>
                    </a:cxn>
                    <a:cxn ang="0">
                      <a:pos x="55" y="20"/>
                    </a:cxn>
                    <a:cxn ang="0">
                      <a:pos x="13" y="67"/>
                    </a:cxn>
                    <a:cxn ang="0">
                      <a:pos x="0" y="111"/>
                    </a:cxn>
                    <a:cxn ang="0">
                      <a:pos x="33" y="83"/>
                    </a:cxn>
                    <a:cxn ang="0">
                      <a:pos x="20" y="142"/>
                    </a:cxn>
                    <a:cxn ang="0">
                      <a:pos x="13" y="182"/>
                    </a:cxn>
                    <a:cxn ang="0">
                      <a:pos x="9" y="269"/>
                    </a:cxn>
                    <a:cxn ang="0">
                      <a:pos x="48" y="317"/>
                    </a:cxn>
                    <a:cxn ang="0">
                      <a:pos x="99" y="277"/>
                    </a:cxn>
                    <a:cxn ang="0">
                      <a:pos x="72" y="150"/>
                    </a:cxn>
                    <a:cxn ang="0">
                      <a:pos x="76" y="98"/>
                    </a:cxn>
                    <a:cxn ang="0">
                      <a:pos x="120" y="76"/>
                    </a:cxn>
                    <a:cxn ang="0">
                      <a:pos x="131" y="48"/>
                    </a:cxn>
                    <a:cxn ang="0">
                      <a:pos x="103" y="0"/>
                    </a:cxn>
                  </a:cxnLst>
                  <a:rect l="0" t="0" r="r" b="b"/>
                  <a:pathLst>
                    <a:path w="131" h="317">
                      <a:moveTo>
                        <a:pt x="103" y="12"/>
                      </a:moveTo>
                      <a:lnTo>
                        <a:pt x="55" y="20"/>
                      </a:lnTo>
                      <a:lnTo>
                        <a:pt x="13" y="67"/>
                      </a:lnTo>
                      <a:lnTo>
                        <a:pt x="0" y="111"/>
                      </a:lnTo>
                      <a:lnTo>
                        <a:pt x="33" y="83"/>
                      </a:lnTo>
                      <a:lnTo>
                        <a:pt x="20" y="142"/>
                      </a:lnTo>
                      <a:lnTo>
                        <a:pt x="13" y="182"/>
                      </a:lnTo>
                      <a:lnTo>
                        <a:pt x="9" y="269"/>
                      </a:lnTo>
                      <a:lnTo>
                        <a:pt x="48" y="317"/>
                      </a:lnTo>
                      <a:lnTo>
                        <a:pt x="99" y="277"/>
                      </a:lnTo>
                      <a:lnTo>
                        <a:pt x="72" y="150"/>
                      </a:lnTo>
                      <a:lnTo>
                        <a:pt x="76" y="98"/>
                      </a:lnTo>
                      <a:lnTo>
                        <a:pt x="120" y="76"/>
                      </a:lnTo>
                      <a:lnTo>
                        <a:pt x="131" y="48"/>
                      </a:lnTo>
                      <a:lnTo>
                        <a:pt x="103" y="0"/>
                      </a:lnTo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5" name="Freeform 204"/>
                <p:cNvSpPr>
                  <a:spLocks/>
                </p:cNvSpPr>
                <p:nvPr/>
              </p:nvSpPr>
              <p:spPr bwMode="auto">
                <a:xfrm>
                  <a:off x="2748" y="2754"/>
                  <a:ext cx="24" cy="12"/>
                </a:xfrm>
                <a:custGeom>
                  <a:avLst/>
                  <a:gdLst/>
                  <a:ahLst/>
                  <a:cxnLst>
                    <a:cxn ang="0">
                      <a:pos x="71" y="0"/>
                    </a:cxn>
                    <a:cxn ang="0">
                      <a:pos x="6" y="5"/>
                    </a:cxn>
                    <a:cxn ang="0">
                      <a:pos x="0" y="23"/>
                    </a:cxn>
                    <a:cxn ang="0">
                      <a:pos x="11" y="36"/>
                    </a:cxn>
                    <a:cxn ang="0">
                      <a:pos x="59" y="33"/>
                    </a:cxn>
                    <a:cxn ang="0">
                      <a:pos x="71" y="0"/>
                    </a:cxn>
                  </a:cxnLst>
                  <a:rect l="0" t="0" r="r" b="b"/>
                  <a:pathLst>
                    <a:path w="71" h="36">
                      <a:moveTo>
                        <a:pt x="71" y="0"/>
                      </a:moveTo>
                      <a:lnTo>
                        <a:pt x="6" y="5"/>
                      </a:lnTo>
                      <a:lnTo>
                        <a:pt x="0" y="23"/>
                      </a:lnTo>
                      <a:lnTo>
                        <a:pt x="11" y="36"/>
                      </a:lnTo>
                      <a:lnTo>
                        <a:pt x="59" y="33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76" name="Freeform 205"/>
                <p:cNvSpPr>
                  <a:spLocks/>
                </p:cNvSpPr>
                <p:nvPr/>
              </p:nvSpPr>
              <p:spPr bwMode="auto">
                <a:xfrm>
                  <a:off x="3040" y="2797"/>
                  <a:ext cx="28" cy="29"/>
                </a:xfrm>
                <a:custGeom>
                  <a:avLst/>
                  <a:gdLst/>
                  <a:ahLst/>
                  <a:cxnLst>
                    <a:cxn ang="0">
                      <a:pos x="40" y="0"/>
                    </a:cxn>
                    <a:cxn ang="0">
                      <a:pos x="12" y="14"/>
                    </a:cxn>
                    <a:cxn ang="0">
                      <a:pos x="17" y="43"/>
                    </a:cxn>
                    <a:cxn ang="0">
                      <a:pos x="0" y="59"/>
                    </a:cxn>
                    <a:cxn ang="0">
                      <a:pos x="2" y="87"/>
                    </a:cxn>
                    <a:cxn ang="0">
                      <a:pos x="30" y="83"/>
                    </a:cxn>
                    <a:cxn ang="0">
                      <a:pos x="68" y="83"/>
                    </a:cxn>
                    <a:cxn ang="0">
                      <a:pos x="83" y="63"/>
                    </a:cxn>
                    <a:cxn ang="0">
                      <a:pos x="73" y="11"/>
                    </a:cxn>
                    <a:cxn ang="0">
                      <a:pos x="40" y="0"/>
                    </a:cxn>
                  </a:cxnLst>
                  <a:rect l="0" t="0" r="r" b="b"/>
                  <a:pathLst>
                    <a:path w="83" h="87">
                      <a:moveTo>
                        <a:pt x="40" y="0"/>
                      </a:moveTo>
                      <a:lnTo>
                        <a:pt x="12" y="14"/>
                      </a:lnTo>
                      <a:lnTo>
                        <a:pt x="17" y="43"/>
                      </a:lnTo>
                      <a:lnTo>
                        <a:pt x="0" y="59"/>
                      </a:lnTo>
                      <a:lnTo>
                        <a:pt x="2" y="87"/>
                      </a:lnTo>
                      <a:lnTo>
                        <a:pt x="30" y="83"/>
                      </a:lnTo>
                      <a:lnTo>
                        <a:pt x="68" y="83"/>
                      </a:lnTo>
                      <a:lnTo>
                        <a:pt x="83" y="63"/>
                      </a:lnTo>
                      <a:lnTo>
                        <a:pt x="73" y="11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0" cap="none" spc="0" normalizeH="0" baseline="0" noProof="0">
                    <a:ln w="28575">
                      <a:solidFill>
                        <a:srgbClr val="1E1E1E"/>
                      </a:solidFill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94" name="Freeform 206"/>
              <p:cNvSpPr>
                <a:spLocks/>
              </p:cNvSpPr>
              <p:nvPr/>
            </p:nvSpPr>
            <p:spPr bwMode="auto">
              <a:xfrm>
                <a:off x="4972698" y="4782503"/>
                <a:ext cx="320000" cy="323042"/>
              </a:xfrm>
              <a:custGeom>
                <a:avLst/>
                <a:gdLst/>
                <a:ahLst/>
                <a:cxnLst>
                  <a:cxn ang="0">
                    <a:pos x="395" y="2"/>
                  </a:cxn>
                  <a:cxn ang="0">
                    <a:pos x="388" y="29"/>
                  </a:cxn>
                  <a:cxn ang="0">
                    <a:pos x="352" y="45"/>
                  </a:cxn>
                  <a:cxn ang="0">
                    <a:pos x="334" y="77"/>
                  </a:cxn>
                  <a:cxn ang="0">
                    <a:pos x="322" y="215"/>
                  </a:cxn>
                  <a:cxn ang="0">
                    <a:pos x="342" y="235"/>
                  </a:cxn>
                  <a:cxn ang="0">
                    <a:pos x="374" y="239"/>
                  </a:cxn>
                  <a:cxn ang="0">
                    <a:pos x="381" y="294"/>
                  </a:cxn>
                  <a:cxn ang="0">
                    <a:pos x="370" y="324"/>
                  </a:cxn>
                  <a:cxn ang="0">
                    <a:pos x="320" y="326"/>
                  </a:cxn>
                  <a:cxn ang="0">
                    <a:pos x="301" y="302"/>
                  </a:cxn>
                  <a:cxn ang="0">
                    <a:pos x="291" y="253"/>
                  </a:cxn>
                  <a:cxn ang="0">
                    <a:pos x="254" y="233"/>
                  </a:cxn>
                  <a:cxn ang="0">
                    <a:pos x="249" y="215"/>
                  </a:cxn>
                  <a:cxn ang="0">
                    <a:pos x="213" y="224"/>
                  </a:cxn>
                  <a:cxn ang="0">
                    <a:pos x="199" y="251"/>
                  </a:cxn>
                  <a:cxn ang="0">
                    <a:pos x="178" y="243"/>
                  </a:cxn>
                  <a:cxn ang="0">
                    <a:pos x="164" y="195"/>
                  </a:cxn>
                  <a:cxn ang="0">
                    <a:pos x="115" y="190"/>
                  </a:cxn>
                  <a:cxn ang="0">
                    <a:pos x="109" y="297"/>
                  </a:cxn>
                  <a:cxn ang="0">
                    <a:pos x="67" y="297"/>
                  </a:cxn>
                  <a:cxn ang="0">
                    <a:pos x="51" y="269"/>
                  </a:cxn>
                  <a:cxn ang="0">
                    <a:pos x="33" y="270"/>
                  </a:cxn>
                  <a:cxn ang="0">
                    <a:pos x="32" y="297"/>
                  </a:cxn>
                  <a:cxn ang="0">
                    <a:pos x="2" y="300"/>
                  </a:cxn>
                  <a:cxn ang="0">
                    <a:pos x="0" y="422"/>
                  </a:cxn>
                  <a:cxn ang="0">
                    <a:pos x="5" y="462"/>
                  </a:cxn>
                  <a:cxn ang="0">
                    <a:pos x="40" y="508"/>
                  </a:cxn>
                  <a:cxn ang="0">
                    <a:pos x="41" y="531"/>
                  </a:cxn>
                  <a:cxn ang="0">
                    <a:pos x="65" y="538"/>
                  </a:cxn>
                  <a:cxn ang="0">
                    <a:pos x="185" y="545"/>
                  </a:cxn>
                  <a:cxn ang="0">
                    <a:pos x="213" y="535"/>
                  </a:cxn>
                  <a:cxn ang="0">
                    <a:pos x="254" y="535"/>
                  </a:cxn>
                  <a:cxn ang="0">
                    <a:pos x="281" y="525"/>
                  </a:cxn>
                  <a:cxn ang="0">
                    <a:pos x="287" y="493"/>
                  </a:cxn>
                  <a:cxn ang="0">
                    <a:pos x="310" y="486"/>
                  </a:cxn>
                  <a:cxn ang="0">
                    <a:pos x="328" y="474"/>
                  </a:cxn>
                  <a:cxn ang="0">
                    <a:pos x="332" y="442"/>
                  </a:cxn>
                  <a:cxn ang="0">
                    <a:pos x="374" y="436"/>
                  </a:cxn>
                  <a:cxn ang="0">
                    <a:pos x="391" y="411"/>
                  </a:cxn>
                  <a:cxn ang="0">
                    <a:pos x="464" y="395"/>
                  </a:cxn>
                  <a:cxn ang="0">
                    <a:pos x="477" y="366"/>
                  </a:cxn>
                  <a:cxn ang="0">
                    <a:pos x="514" y="348"/>
                  </a:cxn>
                  <a:cxn ang="0">
                    <a:pos x="519" y="263"/>
                  </a:cxn>
                  <a:cxn ang="0">
                    <a:pos x="546" y="241"/>
                  </a:cxn>
                  <a:cxn ang="0">
                    <a:pos x="533" y="187"/>
                  </a:cxn>
                  <a:cxn ang="0">
                    <a:pos x="537" y="125"/>
                  </a:cxn>
                  <a:cxn ang="0">
                    <a:pos x="508" y="81"/>
                  </a:cxn>
                  <a:cxn ang="0">
                    <a:pos x="467" y="59"/>
                  </a:cxn>
                  <a:cxn ang="0">
                    <a:pos x="436" y="25"/>
                  </a:cxn>
                  <a:cxn ang="0">
                    <a:pos x="429" y="0"/>
                  </a:cxn>
                  <a:cxn ang="0">
                    <a:pos x="395" y="2"/>
                  </a:cxn>
                </a:cxnLst>
                <a:rect l="0" t="0" r="r" b="b"/>
                <a:pathLst>
                  <a:path w="546" h="545">
                    <a:moveTo>
                      <a:pt x="395" y="2"/>
                    </a:moveTo>
                    <a:lnTo>
                      <a:pt x="388" y="29"/>
                    </a:lnTo>
                    <a:lnTo>
                      <a:pt x="352" y="45"/>
                    </a:lnTo>
                    <a:lnTo>
                      <a:pt x="334" y="77"/>
                    </a:lnTo>
                    <a:lnTo>
                      <a:pt x="322" y="215"/>
                    </a:lnTo>
                    <a:lnTo>
                      <a:pt x="342" y="235"/>
                    </a:lnTo>
                    <a:lnTo>
                      <a:pt x="374" y="239"/>
                    </a:lnTo>
                    <a:lnTo>
                      <a:pt x="381" y="294"/>
                    </a:lnTo>
                    <a:lnTo>
                      <a:pt x="370" y="324"/>
                    </a:lnTo>
                    <a:lnTo>
                      <a:pt x="320" y="326"/>
                    </a:lnTo>
                    <a:lnTo>
                      <a:pt x="301" y="302"/>
                    </a:lnTo>
                    <a:lnTo>
                      <a:pt x="291" y="253"/>
                    </a:lnTo>
                    <a:lnTo>
                      <a:pt x="254" y="233"/>
                    </a:lnTo>
                    <a:lnTo>
                      <a:pt x="249" y="215"/>
                    </a:lnTo>
                    <a:lnTo>
                      <a:pt x="213" y="224"/>
                    </a:lnTo>
                    <a:lnTo>
                      <a:pt x="199" y="251"/>
                    </a:lnTo>
                    <a:lnTo>
                      <a:pt x="178" y="243"/>
                    </a:lnTo>
                    <a:lnTo>
                      <a:pt x="164" y="195"/>
                    </a:lnTo>
                    <a:lnTo>
                      <a:pt x="115" y="190"/>
                    </a:lnTo>
                    <a:lnTo>
                      <a:pt x="109" y="297"/>
                    </a:lnTo>
                    <a:lnTo>
                      <a:pt x="67" y="297"/>
                    </a:lnTo>
                    <a:lnTo>
                      <a:pt x="51" y="269"/>
                    </a:lnTo>
                    <a:lnTo>
                      <a:pt x="33" y="270"/>
                    </a:lnTo>
                    <a:lnTo>
                      <a:pt x="32" y="297"/>
                    </a:lnTo>
                    <a:lnTo>
                      <a:pt x="2" y="300"/>
                    </a:lnTo>
                    <a:lnTo>
                      <a:pt x="0" y="422"/>
                    </a:lnTo>
                    <a:lnTo>
                      <a:pt x="5" y="462"/>
                    </a:lnTo>
                    <a:lnTo>
                      <a:pt x="40" y="508"/>
                    </a:lnTo>
                    <a:lnTo>
                      <a:pt x="41" y="531"/>
                    </a:lnTo>
                    <a:lnTo>
                      <a:pt x="65" y="538"/>
                    </a:lnTo>
                    <a:lnTo>
                      <a:pt x="185" y="545"/>
                    </a:lnTo>
                    <a:lnTo>
                      <a:pt x="213" y="535"/>
                    </a:lnTo>
                    <a:lnTo>
                      <a:pt x="254" y="535"/>
                    </a:lnTo>
                    <a:lnTo>
                      <a:pt x="281" y="525"/>
                    </a:lnTo>
                    <a:lnTo>
                      <a:pt x="287" y="493"/>
                    </a:lnTo>
                    <a:lnTo>
                      <a:pt x="310" y="486"/>
                    </a:lnTo>
                    <a:lnTo>
                      <a:pt x="328" y="474"/>
                    </a:lnTo>
                    <a:lnTo>
                      <a:pt x="332" y="442"/>
                    </a:lnTo>
                    <a:lnTo>
                      <a:pt x="374" y="436"/>
                    </a:lnTo>
                    <a:lnTo>
                      <a:pt x="391" y="411"/>
                    </a:lnTo>
                    <a:lnTo>
                      <a:pt x="464" y="395"/>
                    </a:lnTo>
                    <a:lnTo>
                      <a:pt x="477" y="366"/>
                    </a:lnTo>
                    <a:lnTo>
                      <a:pt x="514" y="348"/>
                    </a:lnTo>
                    <a:lnTo>
                      <a:pt x="519" y="263"/>
                    </a:lnTo>
                    <a:lnTo>
                      <a:pt x="546" y="241"/>
                    </a:lnTo>
                    <a:lnTo>
                      <a:pt x="533" y="187"/>
                    </a:lnTo>
                    <a:lnTo>
                      <a:pt x="537" y="125"/>
                    </a:lnTo>
                    <a:lnTo>
                      <a:pt x="508" y="81"/>
                    </a:lnTo>
                    <a:lnTo>
                      <a:pt x="467" y="59"/>
                    </a:lnTo>
                    <a:lnTo>
                      <a:pt x="436" y="25"/>
                    </a:lnTo>
                    <a:lnTo>
                      <a:pt x="429" y="0"/>
                    </a:lnTo>
                    <a:lnTo>
                      <a:pt x="395" y="2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5" name="Freeform 207"/>
              <p:cNvSpPr>
                <a:spLocks/>
              </p:cNvSpPr>
              <p:nvPr/>
            </p:nvSpPr>
            <p:spPr bwMode="auto">
              <a:xfrm>
                <a:off x="6518194" y="4251792"/>
                <a:ext cx="52747" cy="111822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4" y="56"/>
                  </a:cxn>
                  <a:cxn ang="0">
                    <a:pos x="0" y="127"/>
                  </a:cxn>
                  <a:cxn ang="0">
                    <a:pos x="28" y="190"/>
                  </a:cxn>
                  <a:cxn ang="0">
                    <a:pos x="90" y="179"/>
                  </a:cxn>
                  <a:cxn ang="0">
                    <a:pos x="90" y="63"/>
                  </a:cxn>
                  <a:cxn ang="0">
                    <a:pos x="70" y="36"/>
                  </a:cxn>
                  <a:cxn ang="0">
                    <a:pos x="31" y="0"/>
                  </a:cxn>
                </a:cxnLst>
                <a:rect l="0" t="0" r="r" b="b"/>
                <a:pathLst>
                  <a:path w="90" h="190">
                    <a:moveTo>
                      <a:pt x="31" y="0"/>
                    </a:moveTo>
                    <a:lnTo>
                      <a:pt x="4" y="56"/>
                    </a:lnTo>
                    <a:lnTo>
                      <a:pt x="0" y="127"/>
                    </a:lnTo>
                    <a:lnTo>
                      <a:pt x="28" y="190"/>
                    </a:lnTo>
                    <a:lnTo>
                      <a:pt x="90" y="179"/>
                    </a:lnTo>
                    <a:lnTo>
                      <a:pt x="90" y="63"/>
                    </a:lnTo>
                    <a:lnTo>
                      <a:pt x="70" y="36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6" name="Freeform 208"/>
              <p:cNvSpPr>
                <a:spLocks/>
              </p:cNvSpPr>
              <p:nvPr/>
            </p:nvSpPr>
            <p:spPr bwMode="auto">
              <a:xfrm>
                <a:off x="4253576" y="4092046"/>
                <a:ext cx="210989" cy="156196"/>
              </a:xfrm>
              <a:custGeom>
                <a:avLst/>
                <a:gdLst/>
                <a:ahLst/>
                <a:cxnLst>
                  <a:cxn ang="0">
                    <a:pos x="360" y="133"/>
                  </a:cxn>
                  <a:cxn ang="0">
                    <a:pos x="347" y="181"/>
                  </a:cxn>
                  <a:cxn ang="0">
                    <a:pos x="297" y="197"/>
                  </a:cxn>
                  <a:cxn ang="0">
                    <a:pos x="261" y="245"/>
                  </a:cxn>
                  <a:cxn ang="0">
                    <a:pos x="239" y="248"/>
                  </a:cxn>
                  <a:cxn ang="0">
                    <a:pos x="201" y="241"/>
                  </a:cxn>
                  <a:cxn ang="0">
                    <a:pos x="169" y="221"/>
                  </a:cxn>
                  <a:cxn ang="0">
                    <a:pos x="142" y="221"/>
                  </a:cxn>
                  <a:cxn ang="0">
                    <a:pos x="119" y="263"/>
                  </a:cxn>
                  <a:cxn ang="0">
                    <a:pos x="29" y="260"/>
                  </a:cxn>
                  <a:cxn ang="0">
                    <a:pos x="0" y="240"/>
                  </a:cxn>
                  <a:cxn ang="0">
                    <a:pos x="15" y="178"/>
                  </a:cxn>
                  <a:cxn ang="0">
                    <a:pos x="46" y="134"/>
                  </a:cxn>
                  <a:cxn ang="0">
                    <a:pos x="62" y="99"/>
                  </a:cxn>
                  <a:cxn ang="0">
                    <a:pos x="74" y="75"/>
                  </a:cxn>
                  <a:cxn ang="0">
                    <a:pos x="134" y="55"/>
                  </a:cxn>
                  <a:cxn ang="0">
                    <a:pos x="157" y="31"/>
                  </a:cxn>
                  <a:cxn ang="0">
                    <a:pos x="180" y="0"/>
                  </a:cxn>
                  <a:cxn ang="0">
                    <a:pos x="257" y="4"/>
                  </a:cxn>
                  <a:cxn ang="0">
                    <a:pos x="273" y="30"/>
                  </a:cxn>
                  <a:cxn ang="0">
                    <a:pos x="301" y="46"/>
                  </a:cxn>
                  <a:cxn ang="0">
                    <a:pos x="305" y="94"/>
                  </a:cxn>
                  <a:cxn ang="0">
                    <a:pos x="336" y="98"/>
                  </a:cxn>
                  <a:cxn ang="0">
                    <a:pos x="360" y="133"/>
                  </a:cxn>
                </a:cxnLst>
                <a:rect l="0" t="0" r="r" b="b"/>
                <a:pathLst>
                  <a:path w="360" h="263">
                    <a:moveTo>
                      <a:pt x="360" y="133"/>
                    </a:moveTo>
                    <a:lnTo>
                      <a:pt x="347" y="181"/>
                    </a:lnTo>
                    <a:lnTo>
                      <a:pt x="297" y="197"/>
                    </a:lnTo>
                    <a:lnTo>
                      <a:pt x="261" y="245"/>
                    </a:lnTo>
                    <a:lnTo>
                      <a:pt x="239" y="248"/>
                    </a:lnTo>
                    <a:lnTo>
                      <a:pt x="201" y="241"/>
                    </a:lnTo>
                    <a:lnTo>
                      <a:pt x="169" y="221"/>
                    </a:lnTo>
                    <a:lnTo>
                      <a:pt x="142" y="221"/>
                    </a:lnTo>
                    <a:lnTo>
                      <a:pt x="119" y="263"/>
                    </a:lnTo>
                    <a:lnTo>
                      <a:pt x="29" y="260"/>
                    </a:lnTo>
                    <a:lnTo>
                      <a:pt x="0" y="240"/>
                    </a:lnTo>
                    <a:lnTo>
                      <a:pt x="15" y="178"/>
                    </a:lnTo>
                    <a:lnTo>
                      <a:pt x="46" y="134"/>
                    </a:lnTo>
                    <a:lnTo>
                      <a:pt x="62" y="99"/>
                    </a:lnTo>
                    <a:lnTo>
                      <a:pt x="74" y="75"/>
                    </a:lnTo>
                    <a:lnTo>
                      <a:pt x="134" y="55"/>
                    </a:lnTo>
                    <a:lnTo>
                      <a:pt x="157" y="31"/>
                    </a:lnTo>
                    <a:lnTo>
                      <a:pt x="180" y="0"/>
                    </a:lnTo>
                    <a:lnTo>
                      <a:pt x="257" y="4"/>
                    </a:lnTo>
                    <a:lnTo>
                      <a:pt x="273" y="30"/>
                    </a:lnTo>
                    <a:lnTo>
                      <a:pt x="301" y="46"/>
                    </a:lnTo>
                    <a:lnTo>
                      <a:pt x="305" y="94"/>
                    </a:lnTo>
                    <a:lnTo>
                      <a:pt x="336" y="98"/>
                    </a:lnTo>
                    <a:lnTo>
                      <a:pt x="360" y="133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7" name="Freeform 209"/>
              <p:cNvSpPr>
                <a:spLocks/>
              </p:cNvSpPr>
              <p:nvPr/>
            </p:nvSpPr>
            <p:spPr bwMode="auto">
              <a:xfrm>
                <a:off x="3998630" y="4163044"/>
                <a:ext cx="209231" cy="172171"/>
              </a:xfrm>
              <a:custGeom>
                <a:avLst/>
                <a:gdLst/>
                <a:ahLst/>
                <a:cxnLst>
                  <a:cxn ang="0">
                    <a:pos x="0" y="51"/>
                  </a:cxn>
                  <a:cxn ang="0">
                    <a:pos x="24" y="19"/>
                  </a:cxn>
                  <a:cxn ang="0">
                    <a:pos x="79" y="0"/>
                  </a:cxn>
                  <a:cxn ang="0">
                    <a:pos x="143" y="11"/>
                  </a:cxn>
                  <a:cxn ang="0">
                    <a:pos x="194" y="11"/>
                  </a:cxn>
                  <a:cxn ang="0">
                    <a:pos x="240" y="24"/>
                  </a:cxn>
                  <a:cxn ang="0">
                    <a:pos x="292" y="36"/>
                  </a:cxn>
                  <a:cxn ang="0">
                    <a:pos x="328" y="71"/>
                  </a:cxn>
                  <a:cxn ang="0">
                    <a:pos x="341" y="134"/>
                  </a:cxn>
                  <a:cxn ang="0">
                    <a:pos x="324" y="169"/>
                  </a:cxn>
                  <a:cxn ang="0">
                    <a:pos x="357" y="197"/>
                  </a:cxn>
                  <a:cxn ang="0">
                    <a:pos x="305" y="232"/>
                  </a:cxn>
                  <a:cxn ang="0">
                    <a:pos x="293" y="292"/>
                  </a:cxn>
                  <a:cxn ang="0">
                    <a:pos x="256" y="281"/>
                  </a:cxn>
                  <a:cxn ang="0">
                    <a:pos x="229" y="226"/>
                  </a:cxn>
                  <a:cxn ang="0">
                    <a:pos x="216" y="174"/>
                  </a:cxn>
                  <a:cxn ang="0">
                    <a:pos x="166" y="147"/>
                  </a:cxn>
                  <a:cxn ang="0">
                    <a:pos x="126" y="167"/>
                  </a:cxn>
                  <a:cxn ang="0">
                    <a:pos x="78" y="178"/>
                  </a:cxn>
                  <a:cxn ang="0">
                    <a:pos x="23" y="119"/>
                  </a:cxn>
                  <a:cxn ang="0">
                    <a:pos x="0" y="51"/>
                  </a:cxn>
                </a:cxnLst>
                <a:rect l="0" t="0" r="r" b="b"/>
                <a:pathLst>
                  <a:path w="357" h="292">
                    <a:moveTo>
                      <a:pt x="0" y="51"/>
                    </a:moveTo>
                    <a:lnTo>
                      <a:pt x="24" y="19"/>
                    </a:lnTo>
                    <a:lnTo>
                      <a:pt x="79" y="0"/>
                    </a:lnTo>
                    <a:lnTo>
                      <a:pt x="143" y="11"/>
                    </a:lnTo>
                    <a:lnTo>
                      <a:pt x="194" y="11"/>
                    </a:lnTo>
                    <a:lnTo>
                      <a:pt x="240" y="24"/>
                    </a:lnTo>
                    <a:lnTo>
                      <a:pt x="292" y="36"/>
                    </a:lnTo>
                    <a:lnTo>
                      <a:pt x="328" y="71"/>
                    </a:lnTo>
                    <a:lnTo>
                      <a:pt x="341" y="134"/>
                    </a:lnTo>
                    <a:lnTo>
                      <a:pt x="324" y="169"/>
                    </a:lnTo>
                    <a:lnTo>
                      <a:pt x="357" y="197"/>
                    </a:lnTo>
                    <a:lnTo>
                      <a:pt x="305" y="232"/>
                    </a:lnTo>
                    <a:lnTo>
                      <a:pt x="293" y="292"/>
                    </a:lnTo>
                    <a:lnTo>
                      <a:pt x="256" y="281"/>
                    </a:lnTo>
                    <a:lnTo>
                      <a:pt x="229" y="226"/>
                    </a:lnTo>
                    <a:lnTo>
                      <a:pt x="216" y="174"/>
                    </a:lnTo>
                    <a:lnTo>
                      <a:pt x="166" y="147"/>
                    </a:lnTo>
                    <a:lnTo>
                      <a:pt x="126" y="167"/>
                    </a:lnTo>
                    <a:lnTo>
                      <a:pt x="78" y="178"/>
                    </a:lnTo>
                    <a:lnTo>
                      <a:pt x="23" y="119"/>
                    </a:lnTo>
                    <a:lnTo>
                      <a:pt x="0" y="51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8" name="Freeform 210"/>
              <p:cNvSpPr>
                <a:spLocks/>
              </p:cNvSpPr>
              <p:nvPr/>
            </p:nvSpPr>
            <p:spPr bwMode="auto">
              <a:xfrm>
                <a:off x="4320389" y="4223392"/>
                <a:ext cx="98462" cy="175721"/>
              </a:xfrm>
              <a:custGeom>
                <a:avLst/>
                <a:gdLst/>
                <a:ahLst/>
                <a:cxnLst>
                  <a:cxn ang="0">
                    <a:pos x="8" y="287"/>
                  </a:cxn>
                  <a:cxn ang="0">
                    <a:pos x="0" y="212"/>
                  </a:cxn>
                  <a:cxn ang="0">
                    <a:pos x="8" y="142"/>
                  </a:cxn>
                  <a:cxn ang="0">
                    <a:pos x="32" y="138"/>
                  </a:cxn>
                  <a:cxn ang="0">
                    <a:pos x="35" y="101"/>
                  </a:cxn>
                  <a:cxn ang="0">
                    <a:pos x="8" y="86"/>
                  </a:cxn>
                  <a:cxn ang="0">
                    <a:pos x="4" y="42"/>
                  </a:cxn>
                  <a:cxn ang="0">
                    <a:pos x="27" y="0"/>
                  </a:cxn>
                  <a:cxn ang="0">
                    <a:pos x="54" y="0"/>
                  </a:cxn>
                  <a:cxn ang="0">
                    <a:pos x="86" y="20"/>
                  </a:cxn>
                  <a:cxn ang="0">
                    <a:pos x="124" y="27"/>
                  </a:cxn>
                  <a:cxn ang="0">
                    <a:pos x="130" y="71"/>
                  </a:cxn>
                  <a:cxn ang="0">
                    <a:pos x="148" y="84"/>
                  </a:cxn>
                  <a:cxn ang="0">
                    <a:pos x="145" y="123"/>
                  </a:cxn>
                  <a:cxn ang="0">
                    <a:pos x="153" y="186"/>
                  </a:cxn>
                  <a:cxn ang="0">
                    <a:pos x="168" y="246"/>
                  </a:cxn>
                  <a:cxn ang="0">
                    <a:pos x="148" y="268"/>
                  </a:cxn>
                  <a:cxn ang="0">
                    <a:pos x="113" y="268"/>
                  </a:cxn>
                  <a:cxn ang="0">
                    <a:pos x="93" y="292"/>
                  </a:cxn>
                  <a:cxn ang="0">
                    <a:pos x="58" y="296"/>
                  </a:cxn>
                  <a:cxn ang="0">
                    <a:pos x="8" y="287"/>
                  </a:cxn>
                </a:cxnLst>
                <a:rect l="0" t="0" r="r" b="b"/>
                <a:pathLst>
                  <a:path w="168" h="296">
                    <a:moveTo>
                      <a:pt x="8" y="287"/>
                    </a:moveTo>
                    <a:lnTo>
                      <a:pt x="0" y="212"/>
                    </a:lnTo>
                    <a:lnTo>
                      <a:pt x="8" y="142"/>
                    </a:lnTo>
                    <a:lnTo>
                      <a:pt x="32" y="138"/>
                    </a:lnTo>
                    <a:lnTo>
                      <a:pt x="35" y="101"/>
                    </a:lnTo>
                    <a:lnTo>
                      <a:pt x="8" y="86"/>
                    </a:lnTo>
                    <a:lnTo>
                      <a:pt x="4" y="42"/>
                    </a:lnTo>
                    <a:lnTo>
                      <a:pt x="27" y="0"/>
                    </a:lnTo>
                    <a:lnTo>
                      <a:pt x="54" y="0"/>
                    </a:lnTo>
                    <a:lnTo>
                      <a:pt x="86" y="20"/>
                    </a:lnTo>
                    <a:lnTo>
                      <a:pt x="124" y="27"/>
                    </a:lnTo>
                    <a:lnTo>
                      <a:pt x="130" y="71"/>
                    </a:lnTo>
                    <a:lnTo>
                      <a:pt x="148" y="84"/>
                    </a:lnTo>
                    <a:lnTo>
                      <a:pt x="145" y="123"/>
                    </a:lnTo>
                    <a:lnTo>
                      <a:pt x="153" y="186"/>
                    </a:lnTo>
                    <a:lnTo>
                      <a:pt x="168" y="246"/>
                    </a:lnTo>
                    <a:lnTo>
                      <a:pt x="148" y="268"/>
                    </a:lnTo>
                    <a:lnTo>
                      <a:pt x="113" y="268"/>
                    </a:lnTo>
                    <a:lnTo>
                      <a:pt x="93" y="292"/>
                    </a:lnTo>
                    <a:lnTo>
                      <a:pt x="58" y="296"/>
                    </a:lnTo>
                    <a:lnTo>
                      <a:pt x="8" y="287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9" name="Freeform 211"/>
              <p:cNvSpPr>
                <a:spLocks/>
              </p:cNvSpPr>
              <p:nvPr/>
            </p:nvSpPr>
            <p:spPr bwMode="auto">
              <a:xfrm>
                <a:off x="5178412" y="4624532"/>
                <a:ext cx="45714" cy="49699"/>
              </a:xfrm>
              <a:custGeom>
                <a:avLst/>
                <a:gdLst/>
                <a:ahLst/>
                <a:cxnLst>
                  <a:cxn ang="0">
                    <a:pos x="42" y="78"/>
                  </a:cxn>
                  <a:cxn ang="0">
                    <a:pos x="78" y="73"/>
                  </a:cxn>
                  <a:cxn ang="0">
                    <a:pos x="73" y="22"/>
                  </a:cxn>
                  <a:cxn ang="0">
                    <a:pos x="61" y="0"/>
                  </a:cxn>
                  <a:cxn ang="0">
                    <a:pos x="46" y="20"/>
                  </a:cxn>
                  <a:cxn ang="0">
                    <a:pos x="8" y="20"/>
                  </a:cxn>
                  <a:cxn ang="0">
                    <a:pos x="0" y="69"/>
                  </a:cxn>
                  <a:cxn ang="0">
                    <a:pos x="18" y="85"/>
                  </a:cxn>
                  <a:cxn ang="0">
                    <a:pos x="42" y="78"/>
                  </a:cxn>
                </a:cxnLst>
                <a:rect l="0" t="0" r="r" b="b"/>
                <a:pathLst>
                  <a:path w="78" h="85">
                    <a:moveTo>
                      <a:pt x="42" y="78"/>
                    </a:moveTo>
                    <a:lnTo>
                      <a:pt x="78" y="73"/>
                    </a:lnTo>
                    <a:lnTo>
                      <a:pt x="73" y="22"/>
                    </a:lnTo>
                    <a:lnTo>
                      <a:pt x="61" y="0"/>
                    </a:lnTo>
                    <a:lnTo>
                      <a:pt x="46" y="20"/>
                    </a:lnTo>
                    <a:lnTo>
                      <a:pt x="8" y="20"/>
                    </a:lnTo>
                    <a:lnTo>
                      <a:pt x="0" y="69"/>
                    </a:lnTo>
                    <a:lnTo>
                      <a:pt x="18" y="85"/>
                    </a:lnTo>
                    <a:lnTo>
                      <a:pt x="42" y="78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0" name="Freeform 212"/>
              <p:cNvSpPr>
                <a:spLocks/>
              </p:cNvSpPr>
              <p:nvPr/>
            </p:nvSpPr>
            <p:spPr bwMode="auto">
              <a:xfrm>
                <a:off x="4830280" y="5240442"/>
                <a:ext cx="437803" cy="411790"/>
              </a:xfrm>
              <a:custGeom>
                <a:avLst/>
                <a:gdLst/>
                <a:ahLst/>
                <a:cxnLst>
                  <a:cxn ang="0">
                    <a:pos x="687" y="29"/>
                  </a:cxn>
                  <a:cxn ang="0">
                    <a:pos x="638" y="29"/>
                  </a:cxn>
                  <a:cxn ang="0">
                    <a:pos x="624" y="14"/>
                  </a:cxn>
                  <a:cxn ang="0">
                    <a:pos x="594" y="0"/>
                  </a:cxn>
                  <a:cxn ang="0">
                    <a:pos x="581" y="28"/>
                  </a:cxn>
                  <a:cxn ang="0">
                    <a:pos x="554" y="49"/>
                  </a:cxn>
                  <a:cxn ang="0">
                    <a:pos x="529" y="77"/>
                  </a:cxn>
                  <a:cxn ang="0">
                    <a:pos x="493" y="94"/>
                  </a:cxn>
                  <a:cxn ang="0">
                    <a:pos x="481" y="139"/>
                  </a:cxn>
                  <a:cxn ang="0">
                    <a:pos x="452" y="146"/>
                  </a:cxn>
                  <a:cxn ang="0">
                    <a:pos x="433" y="176"/>
                  </a:cxn>
                  <a:cxn ang="0">
                    <a:pos x="406" y="203"/>
                  </a:cxn>
                  <a:cxn ang="0">
                    <a:pos x="363" y="203"/>
                  </a:cxn>
                  <a:cxn ang="0">
                    <a:pos x="333" y="186"/>
                  </a:cxn>
                  <a:cxn ang="0">
                    <a:pos x="308" y="186"/>
                  </a:cxn>
                  <a:cxn ang="0">
                    <a:pos x="290" y="208"/>
                  </a:cxn>
                  <a:cxn ang="0">
                    <a:pos x="280" y="239"/>
                  </a:cxn>
                  <a:cxn ang="0">
                    <a:pos x="254" y="255"/>
                  </a:cxn>
                  <a:cxn ang="0">
                    <a:pos x="192" y="241"/>
                  </a:cxn>
                  <a:cxn ang="0">
                    <a:pos x="181" y="193"/>
                  </a:cxn>
                  <a:cxn ang="0">
                    <a:pos x="164" y="172"/>
                  </a:cxn>
                  <a:cxn ang="0">
                    <a:pos x="152" y="350"/>
                  </a:cxn>
                  <a:cxn ang="0">
                    <a:pos x="124" y="378"/>
                  </a:cxn>
                  <a:cxn ang="0">
                    <a:pos x="65" y="372"/>
                  </a:cxn>
                  <a:cxn ang="0">
                    <a:pos x="44" y="334"/>
                  </a:cxn>
                  <a:cxn ang="0">
                    <a:pos x="34" y="348"/>
                  </a:cxn>
                  <a:cxn ang="0">
                    <a:pos x="0" y="352"/>
                  </a:cxn>
                  <a:cxn ang="0">
                    <a:pos x="8" y="373"/>
                  </a:cxn>
                  <a:cxn ang="0">
                    <a:pos x="8" y="422"/>
                  </a:cxn>
                  <a:cxn ang="0">
                    <a:pos x="40" y="435"/>
                  </a:cxn>
                  <a:cxn ang="0">
                    <a:pos x="43" y="497"/>
                  </a:cxn>
                  <a:cxn ang="0">
                    <a:pos x="64" y="505"/>
                  </a:cxn>
                  <a:cxn ang="0">
                    <a:pos x="64" y="524"/>
                  </a:cxn>
                  <a:cxn ang="0">
                    <a:pos x="85" y="525"/>
                  </a:cxn>
                  <a:cxn ang="0">
                    <a:pos x="78" y="565"/>
                  </a:cxn>
                  <a:cxn ang="0">
                    <a:pos x="54" y="583"/>
                  </a:cxn>
                  <a:cxn ang="0">
                    <a:pos x="139" y="689"/>
                  </a:cxn>
                  <a:cxn ang="0">
                    <a:pos x="192" y="696"/>
                  </a:cxn>
                  <a:cxn ang="0">
                    <a:pos x="225" y="676"/>
                  </a:cxn>
                  <a:cxn ang="0">
                    <a:pos x="249" y="640"/>
                  </a:cxn>
                  <a:cxn ang="0">
                    <a:pos x="343" y="644"/>
                  </a:cxn>
                  <a:cxn ang="0">
                    <a:pos x="353" y="662"/>
                  </a:cxn>
                  <a:cxn ang="0">
                    <a:pos x="404" y="638"/>
                  </a:cxn>
                  <a:cxn ang="0">
                    <a:pos x="428" y="620"/>
                  </a:cxn>
                  <a:cxn ang="0">
                    <a:pos x="495" y="610"/>
                  </a:cxn>
                  <a:cxn ang="0">
                    <a:pos x="531" y="589"/>
                  </a:cxn>
                  <a:cxn ang="0">
                    <a:pos x="562" y="527"/>
                  </a:cxn>
                  <a:cxn ang="0">
                    <a:pos x="605" y="500"/>
                  </a:cxn>
                  <a:cxn ang="0">
                    <a:pos x="663" y="446"/>
                  </a:cxn>
                  <a:cxn ang="0">
                    <a:pos x="673" y="394"/>
                  </a:cxn>
                  <a:cxn ang="0">
                    <a:pos x="687" y="349"/>
                  </a:cxn>
                  <a:cxn ang="0">
                    <a:pos x="722" y="343"/>
                  </a:cxn>
                  <a:cxn ang="0">
                    <a:pos x="748" y="293"/>
                  </a:cxn>
                  <a:cxn ang="0">
                    <a:pos x="712" y="280"/>
                  </a:cxn>
                  <a:cxn ang="0">
                    <a:pos x="702" y="242"/>
                  </a:cxn>
                  <a:cxn ang="0">
                    <a:pos x="684" y="208"/>
                  </a:cxn>
                  <a:cxn ang="0">
                    <a:pos x="687" y="163"/>
                  </a:cxn>
                  <a:cxn ang="0">
                    <a:pos x="687" y="108"/>
                  </a:cxn>
                  <a:cxn ang="0">
                    <a:pos x="687" y="29"/>
                  </a:cxn>
                </a:cxnLst>
                <a:rect l="0" t="0" r="r" b="b"/>
                <a:pathLst>
                  <a:path w="748" h="696">
                    <a:moveTo>
                      <a:pt x="687" y="29"/>
                    </a:moveTo>
                    <a:lnTo>
                      <a:pt x="638" y="29"/>
                    </a:lnTo>
                    <a:lnTo>
                      <a:pt x="624" y="14"/>
                    </a:lnTo>
                    <a:lnTo>
                      <a:pt x="594" y="0"/>
                    </a:lnTo>
                    <a:lnTo>
                      <a:pt x="581" y="28"/>
                    </a:lnTo>
                    <a:lnTo>
                      <a:pt x="554" y="49"/>
                    </a:lnTo>
                    <a:lnTo>
                      <a:pt x="529" y="77"/>
                    </a:lnTo>
                    <a:lnTo>
                      <a:pt x="493" y="94"/>
                    </a:lnTo>
                    <a:lnTo>
                      <a:pt x="481" y="139"/>
                    </a:lnTo>
                    <a:lnTo>
                      <a:pt x="452" y="146"/>
                    </a:lnTo>
                    <a:lnTo>
                      <a:pt x="433" y="176"/>
                    </a:lnTo>
                    <a:lnTo>
                      <a:pt x="406" y="203"/>
                    </a:lnTo>
                    <a:lnTo>
                      <a:pt x="363" y="203"/>
                    </a:lnTo>
                    <a:lnTo>
                      <a:pt x="333" y="186"/>
                    </a:lnTo>
                    <a:lnTo>
                      <a:pt x="308" y="186"/>
                    </a:lnTo>
                    <a:lnTo>
                      <a:pt x="290" y="208"/>
                    </a:lnTo>
                    <a:lnTo>
                      <a:pt x="280" y="239"/>
                    </a:lnTo>
                    <a:lnTo>
                      <a:pt x="254" y="255"/>
                    </a:lnTo>
                    <a:lnTo>
                      <a:pt x="192" y="241"/>
                    </a:lnTo>
                    <a:lnTo>
                      <a:pt x="181" y="193"/>
                    </a:lnTo>
                    <a:lnTo>
                      <a:pt x="164" y="172"/>
                    </a:lnTo>
                    <a:lnTo>
                      <a:pt x="152" y="350"/>
                    </a:lnTo>
                    <a:lnTo>
                      <a:pt x="124" y="378"/>
                    </a:lnTo>
                    <a:lnTo>
                      <a:pt x="65" y="372"/>
                    </a:lnTo>
                    <a:lnTo>
                      <a:pt x="44" y="334"/>
                    </a:lnTo>
                    <a:lnTo>
                      <a:pt x="34" y="348"/>
                    </a:lnTo>
                    <a:lnTo>
                      <a:pt x="0" y="352"/>
                    </a:lnTo>
                    <a:lnTo>
                      <a:pt x="8" y="373"/>
                    </a:lnTo>
                    <a:lnTo>
                      <a:pt x="8" y="422"/>
                    </a:lnTo>
                    <a:lnTo>
                      <a:pt x="40" y="435"/>
                    </a:lnTo>
                    <a:lnTo>
                      <a:pt x="43" y="497"/>
                    </a:lnTo>
                    <a:lnTo>
                      <a:pt x="64" y="505"/>
                    </a:lnTo>
                    <a:lnTo>
                      <a:pt x="64" y="524"/>
                    </a:lnTo>
                    <a:lnTo>
                      <a:pt x="85" y="525"/>
                    </a:lnTo>
                    <a:lnTo>
                      <a:pt x="78" y="565"/>
                    </a:lnTo>
                    <a:lnTo>
                      <a:pt x="54" y="583"/>
                    </a:lnTo>
                    <a:lnTo>
                      <a:pt x="139" y="689"/>
                    </a:lnTo>
                    <a:lnTo>
                      <a:pt x="192" y="696"/>
                    </a:lnTo>
                    <a:lnTo>
                      <a:pt x="225" y="676"/>
                    </a:lnTo>
                    <a:lnTo>
                      <a:pt x="249" y="640"/>
                    </a:lnTo>
                    <a:lnTo>
                      <a:pt x="343" y="644"/>
                    </a:lnTo>
                    <a:lnTo>
                      <a:pt x="353" y="662"/>
                    </a:lnTo>
                    <a:lnTo>
                      <a:pt x="404" y="638"/>
                    </a:lnTo>
                    <a:lnTo>
                      <a:pt x="428" y="620"/>
                    </a:lnTo>
                    <a:lnTo>
                      <a:pt x="495" y="610"/>
                    </a:lnTo>
                    <a:lnTo>
                      <a:pt x="531" y="589"/>
                    </a:lnTo>
                    <a:lnTo>
                      <a:pt x="562" y="527"/>
                    </a:lnTo>
                    <a:lnTo>
                      <a:pt x="605" y="500"/>
                    </a:lnTo>
                    <a:lnTo>
                      <a:pt x="663" y="446"/>
                    </a:lnTo>
                    <a:lnTo>
                      <a:pt x="673" y="394"/>
                    </a:lnTo>
                    <a:lnTo>
                      <a:pt x="687" y="349"/>
                    </a:lnTo>
                    <a:lnTo>
                      <a:pt x="722" y="343"/>
                    </a:lnTo>
                    <a:lnTo>
                      <a:pt x="748" y="293"/>
                    </a:lnTo>
                    <a:lnTo>
                      <a:pt x="712" y="280"/>
                    </a:lnTo>
                    <a:lnTo>
                      <a:pt x="702" y="242"/>
                    </a:lnTo>
                    <a:lnTo>
                      <a:pt x="684" y="208"/>
                    </a:lnTo>
                    <a:lnTo>
                      <a:pt x="687" y="163"/>
                    </a:lnTo>
                    <a:lnTo>
                      <a:pt x="687" y="108"/>
                    </a:lnTo>
                    <a:lnTo>
                      <a:pt x="687" y="29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1" name="Freeform 213"/>
              <p:cNvSpPr>
                <a:spLocks/>
              </p:cNvSpPr>
              <p:nvPr/>
            </p:nvSpPr>
            <p:spPr bwMode="auto">
              <a:xfrm>
                <a:off x="5201269" y="4874801"/>
                <a:ext cx="277803" cy="539587"/>
              </a:xfrm>
              <a:custGeom>
                <a:avLst/>
                <a:gdLst/>
                <a:ahLst/>
                <a:cxnLst>
                  <a:cxn ang="0">
                    <a:pos x="77" y="899"/>
                  </a:cxn>
                  <a:cxn ang="0">
                    <a:pos x="49" y="827"/>
                  </a:cxn>
                  <a:cxn ang="0">
                    <a:pos x="52" y="727"/>
                  </a:cxn>
                  <a:cxn ang="0">
                    <a:pos x="62" y="613"/>
                  </a:cxn>
                  <a:cxn ang="0">
                    <a:pos x="86" y="535"/>
                  </a:cxn>
                  <a:cxn ang="0">
                    <a:pos x="131" y="492"/>
                  </a:cxn>
                  <a:cxn ang="0">
                    <a:pos x="111" y="417"/>
                  </a:cxn>
                  <a:cxn ang="0">
                    <a:pos x="103" y="309"/>
                  </a:cxn>
                  <a:cxn ang="0">
                    <a:pos x="18" y="261"/>
                  </a:cxn>
                  <a:cxn ang="0">
                    <a:pos x="73" y="239"/>
                  </a:cxn>
                  <a:cxn ang="0">
                    <a:pos x="123" y="192"/>
                  </a:cxn>
                  <a:cxn ang="0">
                    <a:pos x="192" y="217"/>
                  </a:cxn>
                  <a:cxn ang="0">
                    <a:pos x="174" y="299"/>
                  </a:cxn>
                  <a:cxn ang="0">
                    <a:pos x="225" y="314"/>
                  </a:cxn>
                  <a:cxn ang="0">
                    <a:pos x="269" y="259"/>
                  </a:cxn>
                  <a:cxn ang="0">
                    <a:pos x="249" y="186"/>
                  </a:cxn>
                  <a:cxn ang="0">
                    <a:pos x="217" y="142"/>
                  </a:cxn>
                  <a:cxn ang="0">
                    <a:pos x="204" y="85"/>
                  </a:cxn>
                  <a:cxn ang="0">
                    <a:pos x="206" y="0"/>
                  </a:cxn>
                  <a:cxn ang="0">
                    <a:pos x="253" y="58"/>
                  </a:cxn>
                  <a:cxn ang="0">
                    <a:pos x="356" y="35"/>
                  </a:cxn>
                  <a:cxn ang="0">
                    <a:pos x="420" y="16"/>
                  </a:cxn>
                  <a:cxn ang="0">
                    <a:pos x="472" y="95"/>
                  </a:cxn>
                  <a:cxn ang="0">
                    <a:pos x="442" y="296"/>
                  </a:cxn>
                  <a:cxn ang="0">
                    <a:pos x="358" y="338"/>
                  </a:cxn>
                  <a:cxn ang="0">
                    <a:pos x="320" y="372"/>
                  </a:cxn>
                  <a:cxn ang="0">
                    <a:pos x="297" y="443"/>
                  </a:cxn>
                  <a:cxn ang="0">
                    <a:pos x="231" y="472"/>
                  </a:cxn>
                  <a:cxn ang="0">
                    <a:pos x="216" y="596"/>
                  </a:cxn>
                  <a:cxn ang="0">
                    <a:pos x="228" y="696"/>
                  </a:cxn>
                  <a:cxn ang="0">
                    <a:pos x="216" y="743"/>
                  </a:cxn>
                  <a:cxn ang="0">
                    <a:pos x="176" y="767"/>
                  </a:cxn>
                  <a:cxn ang="0">
                    <a:pos x="125" y="785"/>
                  </a:cxn>
                  <a:cxn ang="0">
                    <a:pos x="121" y="851"/>
                  </a:cxn>
                  <a:cxn ang="0">
                    <a:pos x="113" y="912"/>
                  </a:cxn>
                </a:cxnLst>
                <a:rect l="0" t="0" r="r" b="b"/>
                <a:pathLst>
                  <a:path w="472" h="912">
                    <a:moveTo>
                      <a:pt x="113" y="912"/>
                    </a:moveTo>
                    <a:lnTo>
                      <a:pt x="77" y="899"/>
                    </a:lnTo>
                    <a:lnTo>
                      <a:pt x="67" y="861"/>
                    </a:lnTo>
                    <a:lnTo>
                      <a:pt x="49" y="827"/>
                    </a:lnTo>
                    <a:lnTo>
                      <a:pt x="52" y="782"/>
                    </a:lnTo>
                    <a:lnTo>
                      <a:pt x="52" y="727"/>
                    </a:lnTo>
                    <a:lnTo>
                      <a:pt x="52" y="648"/>
                    </a:lnTo>
                    <a:lnTo>
                      <a:pt x="62" y="613"/>
                    </a:lnTo>
                    <a:lnTo>
                      <a:pt x="87" y="596"/>
                    </a:lnTo>
                    <a:lnTo>
                      <a:pt x="86" y="535"/>
                    </a:lnTo>
                    <a:lnTo>
                      <a:pt x="115" y="516"/>
                    </a:lnTo>
                    <a:lnTo>
                      <a:pt x="131" y="492"/>
                    </a:lnTo>
                    <a:lnTo>
                      <a:pt x="113" y="451"/>
                    </a:lnTo>
                    <a:lnTo>
                      <a:pt x="111" y="417"/>
                    </a:lnTo>
                    <a:lnTo>
                      <a:pt x="127" y="354"/>
                    </a:lnTo>
                    <a:lnTo>
                      <a:pt x="103" y="309"/>
                    </a:lnTo>
                    <a:lnTo>
                      <a:pt x="38" y="296"/>
                    </a:lnTo>
                    <a:lnTo>
                      <a:pt x="18" y="261"/>
                    </a:lnTo>
                    <a:lnTo>
                      <a:pt x="0" y="255"/>
                    </a:lnTo>
                    <a:lnTo>
                      <a:pt x="73" y="239"/>
                    </a:lnTo>
                    <a:lnTo>
                      <a:pt x="86" y="210"/>
                    </a:lnTo>
                    <a:lnTo>
                      <a:pt x="123" y="192"/>
                    </a:lnTo>
                    <a:lnTo>
                      <a:pt x="156" y="207"/>
                    </a:lnTo>
                    <a:lnTo>
                      <a:pt x="192" y="217"/>
                    </a:lnTo>
                    <a:lnTo>
                      <a:pt x="190" y="252"/>
                    </a:lnTo>
                    <a:lnTo>
                      <a:pt x="174" y="299"/>
                    </a:lnTo>
                    <a:lnTo>
                      <a:pt x="194" y="320"/>
                    </a:lnTo>
                    <a:lnTo>
                      <a:pt x="225" y="314"/>
                    </a:lnTo>
                    <a:lnTo>
                      <a:pt x="239" y="280"/>
                    </a:lnTo>
                    <a:lnTo>
                      <a:pt x="269" y="259"/>
                    </a:lnTo>
                    <a:lnTo>
                      <a:pt x="261" y="217"/>
                    </a:lnTo>
                    <a:lnTo>
                      <a:pt x="249" y="186"/>
                    </a:lnTo>
                    <a:lnTo>
                      <a:pt x="230" y="158"/>
                    </a:lnTo>
                    <a:lnTo>
                      <a:pt x="217" y="142"/>
                    </a:lnTo>
                    <a:lnTo>
                      <a:pt x="197" y="118"/>
                    </a:lnTo>
                    <a:lnTo>
                      <a:pt x="204" y="85"/>
                    </a:lnTo>
                    <a:lnTo>
                      <a:pt x="214" y="45"/>
                    </a:lnTo>
                    <a:lnTo>
                      <a:pt x="206" y="0"/>
                    </a:lnTo>
                    <a:lnTo>
                      <a:pt x="244" y="31"/>
                    </a:lnTo>
                    <a:lnTo>
                      <a:pt x="253" y="58"/>
                    </a:lnTo>
                    <a:lnTo>
                      <a:pt x="346" y="65"/>
                    </a:lnTo>
                    <a:lnTo>
                      <a:pt x="356" y="35"/>
                    </a:lnTo>
                    <a:lnTo>
                      <a:pt x="407" y="35"/>
                    </a:lnTo>
                    <a:lnTo>
                      <a:pt x="420" y="16"/>
                    </a:lnTo>
                    <a:lnTo>
                      <a:pt x="472" y="4"/>
                    </a:lnTo>
                    <a:lnTo>
                      <a:pt x="472" y="95"/>
                    </a:lnTo>
                    <a:lnTo>
                      <a:pt x="472" y="265"/>
                    </a:lnTo>
                    <a:lnTo>
                      <a:pt x="442" y="296"/>
                    </a:lnTo>
                    <a:lnTo>
                      <a:pt x="433" y="326"/>
                    </a:lnTo>
                    <a:lnTo>
                      <a:pt x="358" y="338"/>
                    </a:lnTo>
                    <a:lnTo>
                      <a:pt x="354" y="359"/>
                    </a:lnTo>
                    <a:lnTo>
                      <a:pt x="320" y="372"/>
                    </a:lnTo>
                    <a:lnTo>
                      <a:pt x="304" y="385"/>
                    </a:lnTo>
                    <a:lnTo>
                      <a:pt x="297" y="443"/>
                    </a:lnTo>
                    <a:lnTo>
                      <a:pt x="258" y="452"/>
                    </a:lnTo>
                    <a:lnTo>
                      <a:pt x="231" y="472"/>
                    </a:lnTo>
                    <a:lnTo>
                      <a:pt x="220" y="499"/>
                    </a:lnTo>
                    <a:lnTo>
                      <a:pt x="216" y="596"/>
                    </a:lnTo>
                    <a:lnTo>
                      <a:pt x="228" y="605"/>
                    </a:lnTo>
                    <a:lnTo>
                      <a:pt x="228" y="696"/>
                    </a:lnTo>
                    <a:lnTo>
                      <a:pt x="231" y="737"/>
                    </a:lnTo>
                    <a:lnTo>
                      <a:pt x="216" y="743"/>
                    </a:lnTo>
                    <a:lnTo>
                      <a:pt x="211" y="765"/>
                    </a:lnTo>
                    <a:lnTo>
                      <a:pt x="176" y="767"/>
                    </a:lnTo>
                    <a:lnTo>
                      <a:pt x="169" y="781"/>
                    </a:lnTo>
                    <a:lnTo>
                      <a:pt x="125" y="785"/>
                    </a:lnTo>
                    <a:lnTo>
                      <a:pt x="121" y="820"/>
                    </a:lnTo>
                    <a:lnTo>
                      <a:pt x="121" y="851"/>
                    </a:lnTo>
                    <a:lnTo>
                      <a:pt x="121" y="885"/>
                    </a:lnTo>
                    <a:lnTo>
                      <a:pt x="113" y="912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2" name="Freeform 214"/>
              <p:cNvSpPr>
                <a:spLocks/>
              </p:cNvSpPr>
              <p:nvPr/>
            </p:nvSpPr>
            <p:spPr bwMode="auto">
              <a:xfrm>
                <a:off x="5188962" y="4585483"/>
                <a:ext cx="290110" cy="328367"/>
              </a:xfrm>
              <a:custGeom>
                <a:avLst/>
                <a:gdLst/>
                <a:ahLst/>
                <a:cxnLst>
                  <a:cxn ang="0">
                    <a:pos x="493" y="492"/>
                  </a:cxn>
                  <a:cxn ang="0">
                    <a:pos x="441" y="504"/>
                  </a:cxn>
                  <a:cxn ang="0">
                    <a:pos x="428" y="523"/>
                  </a:cxn>
                  <a:cxn ang="0">
                    <a:pos x="377" y="523"/>
                  </a:cxn>
                  <a:cxn ang="0">
                    <a:pos x="367" y="553"/>
                  </a:cxn>
                  <a:cxn ang="0">
                    <a:pos x="274" y="546"/>
                  </a:cxn>
                  <a:cxn ang="0">
                    <a:pos x="265" y="519"/>
                  </a:cxn>
                  <a:cxn ang="0">
                    <a:pos x="227" y="488"/>
                  </a:cxn>
                  <a:cxn ang="0">
                    <a:pos x="191" y="467"/>
                  </a:cxn>
                  <a:cxn ang="0">
                    <a:pos x="167" y="457"/>
                  </a:cxn>
                  <a:cxn ang="0">
                    <a:pos x="138" y="413"/>
                  </a:cxn>
                  <a:cxn ang="0">
                    <a:pos x="97" y="391"/>
                  </a:cxn>
                  <a:cxn ang="0">
                    <a:pos x="66" y="357"/>
                  </a:cxn>
                  <a:cxn ang="0">
                    <a:pos x="59" y="332"/>
                  </a:cxn>
                  <a:cxn ang="0">
                    <a:pos x="25" y="334"/>
                  </a:cxn>
                  <a:cxn ang="0">
                    <a:pos x="29" y="310"/>
                  </a:cxn>
                  <a:cxn ang="0">
                    <a:pos x="25" y="278"/>
                  </a:cxn>
                  <a:cxn ang="0">
                    <a:pos x="15" y="249"/>
                  </a:cxn>
                  <a:cxn ang="0">
                    <a:pos x="7" y="226"/>
                  </a:cxn>
                  <a:cxn ang="0">
                    <a:pos x="11" y="182"/>
                  </a:cxn>
                  <a:cxn ang="0">
                    <a:pos x="0" y="150"/>
                  </a:cxn>
                  <a:cxn ang="0">
                    <a:pos x="24" y="143"/>
                  </a:cxn>
                  <a:cxn ang="0">
                    <a:pos x="60" y="138"/>
                  </a:cxn>
                  <a:cxn ang="0">
                    <a:pos x="55" y="87"/>
                  </a:cxn>
                  <a:cxn ang="0">
                    <a:pos x="43" y="65"/>
                  </a:cxn>
                  <a:cxn ang="0">
                    <a:pos x="33" y="13"/>
                  </a:cxn>
                  <a:cxn ang="0">
                    <a:pos x="56" y="0"/>
                  </a:cxn>
                  <a:cxn ang="0">
                    <a:pos x="107" y="3"/>
                  </a:cxn>
                  <a:cxn ang="0">
                    <a:pos x="197" y="0"/>
                  </a:cxn>
                  <a:cxn ang="0">
                    <a:pos x="232" y="0"/>
                  </a:cxn>
                  <a:cxn ang="0">
                    <a:pos x="324" y="77"/>
                  </a:cxn>
                  <a:cxn ang="0">
                    <a:pos x="372" y="91"/>
                  </a:cxn>
                  <a:cxn ang="0">
                    <a:pos x="377" y="129"/>
                  </a:cxn>
                  <a:cxn ang="0">
                    <a:pos x="446" y="168"/>
                  </a:cxn>
                  <a:cxn ang="0">
                    <a:pos x="448" y="194"/>
                  </a:cxn>
                  <a:cxn ang="0">
                    <a:pos x="449" y="227"/>
                  </a:cxn>
                  <a:cxn ang="0">
                    <a:pos x="431" y="247"/>
                  </a:cxn>
                  <a:cxn ang="0">
                    <a:pos x="427" y="281"/>
                  </a:cxn>
                  <a:cxn ang="0">
                    <a:pos x="452" y="286"/>
                  </a:cxn>
                  <a:cxn ang="0">
                    <a:pos x="448" y="337"/>
                  </a:cxn>
                  <a:cxn ang="0">
                    <a:pos x="459" y="391"/>
                  </a:cxn>
                  <a:cxn ang="0">
                    <a:pos x="462" y="449"/>
                  </a:cxn>
                  <a:cxn ang="0">
                    <a:pos x="482" y="467"/>
                  </a:cxn>
                  <a:cxn ang="0">
                    <a:pos x="493" y="492"/>
                  </a:cxn>
                </a:cxnLst>
                <a:rect l="0" t="0" r="r" b="b"/>
                <a:pathLst>
                  <a:path w="493" h="553">
                    <a:moveTo>
                      <a:pt x="493" y="492"/>
                    </a:moveTo>
                    <a:lnTo>
                      <a:pt x="441" y="504"/>
                    </a:lnTo>
                    <a:lnTo>
                      <a:pt x="428" y="523"/>
                    </a:lnTo>
                    <a:lnTo>
                      <a:pt x="377" y="523"/>
                    </a:lnTo>
                    <a:lnTo>
                      <a:pt x="367" y="553"/>
                    </a:lnTo>
                    <a:lnTo>
                      <a:pt x="274" y="546"/>
                    </a:lnTo>
                    <a:lnTo>
                      <a:pt x="265" y="519"/>
                    </a:lnTo>
                    <a:lnTo>
                      <a:pt x="227" y="488"/>
                    </a:lnTo>
                    <a:lnTo>
                      <a:pt x="191" y="467"/>
                    </a:lnTo>
                    <a:lnTo>
                      <a:pt x="167" y="457"/>
                    </a:lnTo>
                    <a:lnTo>
                      <a:pt x="138" y="413"/>
                    </a:lnTo>
                    <a:lnTo>
                      <a:pt x="97" y="391"/>
                    </a:lnTo>
                    <a:lnTo>
                      <a:pt x="66" y="357"/>
                    </a:lnTo>
                    <a:lnTo>
                      <a:pt x="59" y="332"/>
                    </a:lnTo>
                    <a:lnTo>
                      <a:pt x="25" y="334"/>
                    </a:lnTo>
                    <a:lnTo>
                      <a:pt x="29" y="310"/>
                    </a:lnTo>
                    <a:lnTo>
                      <a:pt x="25" y="278"/>
                    </a:lnTo>
                    <a:lnTo>
                      <a:pt x="15" y="249"/>
                    </a:lnTo>
                    <a:lnTo>
                      <a:pt x="7" y="226"/>
                    </a:lnTo>
                    <a:lnTo>
                      <a:pt x="11" y="182"/>
                    </a:lnTo>
                    <a:lnTo>
                      <a:pt x="0" y="150"/>
                    </a:lnTo>
                    <a:lnTo>
                      <a:pt x="24" y="143"/>
                    </a:lnTo>
                    <a:lnTo>
                      <a:pt x="60" y="138"/>
                    </a:lnTo>
                    <a:lnTo>
                      <a:pt x="55" y="87"/>
                    </a:lnTo>
                    <a:lnTo>
                      <a:pt x="43" y="65"/>
                    </a:lnTo>
                    <a:lnTo>
                      <a:pt x="33" y="13"/>
                    </a:lnTo>
                    <a:lnTo>
                      <a:pt x="56" y="0"/>
                    </a:lnTo>
                    <a:lnTo>
                      <a:pt x="107" y="3"/>
                    </a:lnTo>
                    <a:lnTo>
                      <a:pt x="197" y="0"/>
                    </a:lnTo>
                    <a:lnTo>
                      <a:pt x="232" y="0"/>
                    </a:lnTo>
                    <a:lnTo>
                      <a:pt x="324" y="77"/>
                    </a:lnTo>
                    <a:lnTo>
                      <a:pt x="372" y="91"/>
                    </a:lnTo>
                    <a:lnTo>
                      <a:pt x="377" y="129"/>
                    </a:lnTo>
                    <a:lnTo>
                      <a:pt x="446" y="168"/>
                    </a:lnTo>
                    <a:lnTo>
                      <a:pt x="448" y="194"/>
                    </a:lnTo>
                    <a:lnTo>
                      <a:pt x="449" y="227"/>
                    </a:lnTo>
                    <a:lnTo>
                      <a:pt x="431" y="247"/>
                    </a:lnTo>
                    <a:lnTo>
                      <a:pt x="427" y="281"/>
                    </a:lnTo>
                    <a:lnTo>
                      <a:pt x="452" y="286"/>
                    </a:lnTo>
                    <a:lnTo>
                      <a:pt x="448" y="337"/>
                    </a:lnTo>
                    <a:lnTo>
                      <a:pt x="459" y="391"/>
                    </a:lnTo>
                    <a:lnTo>
                      <a:pt x="462" y="449"/>
                    </a:lnTo>
                    <a:lnTo>
                      <a:pt x="482" y="467"/>
                    </a:lnTo>
                    <a:lnTo>
                      <a:pt x="493" y="492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3" name="Freeform 215"/>
              <p:cNvSpPr>
                <a:spLocks/>
              </p:cNvSpPr>
              <p:nvPr/>
            </p:nvSpPr>
            <p:spPr bwMode="auto">
              <a:xfrm>
                <a:off x="5500171" y="4177243"/>
                <a:ext cx="58022" cy="55024"/>
              </a:xfrm>
              <a:custGeom>
                <a:avLst/>
                <a:gdLst/>
                <a:ahLst/>
                <a:cxnLst>
                  <a:cxn ang="0">
                    <a:pos x="51" y="95"/>
                  </a:cxn>
                  <a:cxn ang="0">
                    <a:pos x="0" y="88"/>
                  </a:cxn>
                  <a:cxn ang="0">
                    <a:pos x="8" y="0"/>
                  </a:cxn>
                  <a:cxn ang="0">
                    <a:pos x="97" y="56"/>
                  </a:cxn>
                  <a:cxn ang="0">
                    <a:pos x="51" y="95"/>
                  </a:cxn>
                </a:cxnLst>
                <a:rect l="0" t="0" r="r" b="b"/>
                <a:pathLst>
                  <a:path w="97" h="95">
                    <a:moveTo>
                      <a:pt x="51" y="95"/>
                    </a:moveTo>
                    <a:lnTo>
                      <a:pt x="0" y="88"/>
                    </a:lnTo>
                    <a:lnTo>
                      <a:pt x="8" y="0"/>
                    </a:lnTo>
                    <a:lnTo>
                      <a:pt x="97" y="56"/>
                    </a:lnTo>
                    <a:lnTo>
                      <a:pt x="51" y="95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4" name="Freeform 216"/>
              <p:cNvSpPr>
                <a:spLocks/>
              </p:cNvSpPr>
              <p:nvPr/>
            </p:nvSpPr>
            <p:spPr bwMode="auto">
              <a:xfrm>
                <a:off x="5099291" y="5453437"/>
                <a:ext cx="68572" cy="69223"/>
              </a:xfrm>
              <a:custGeom>
                <a:avLst/>
                <a:gdLst/>
                <a:ahLst/>
                <a:cxnLst>
                  <a:cxn ang="0">
                    <a:pos x="40" y="6"/>
                  </a:cxn>
                  <a:cxn ang="0">
                    <a:pos x="30" y="32"/>
                  </a:cxn>
                  <a:cxn ang="0">
                    <a:pos x="0" y="35"/>
                  </a:cxn>
                  <a:cxn ang="0">
                    <a:pos x="2" y="107"/>
                  </a:cxn>
                  <a:cxn ang="0">
                    <a:pos x="42" y="103"/>
                  </a:cxn>
                  <a:cxn ang="0">
                    <a:pos x="51" y="117"/>
                  </a:cxn>
                  <a:cxn ang="0">
                    <a:pos x="71" y="114"/>
                  </a:cxn>
                  <a:cxn ang="0">
                    <a:pos x="88" y="96"/>
                  </a:cxn>
                  <a:cxn ang="0">
                    <a:pos x="95" y="72"/>
                  </a:cxn>
                  <a:cxn ang="0">
                    <a:pos x="115" y="72"/>
                  </a:cxn>
                  <a:cxn ang="0">
                    <a:pos x="115" y="3"/>
                  </a:cxn>
                  <a:cxn ang="0">
                    <a:pos x="74" y="0"/>
                  </a:cxn>
                  <a:cxn ang="0">
                    <a:pos x="40" y="6"/>
                  </a:cxn>
                </a:cxnLst>
                <a:rect l="0" t="0" r="r" b="b"/>
                <a:pathLst>
                  <a:path w="115" h="117">
                    <a:moveTo>
                      <a:pt x="40" y="6"/>
                    </a:moveTo>
                    <a:lnTo>
                      <a:pt x="30" y="32"/>
                    </a:lnTo>
                    <a:lnTo>
                      <a:pt x="0" y="35"/>
                    </a:lnTo>
                    <a:lnTo>
                      <a:pt x="2" y="107"/>
                    </a:lnTo>
                    <a:lnTo>
                      <a:pt x="42" y="103"/>
                    </a:lnTo>
                    <a:lnTo>
                      <a:pt x="51" y="117"/>
                    </a:lnTo>
                    <a:lnTo>
                      <a:pt x="71" y="114"/>
                    </a:lnTo>
                    <a:lnTo>
                      <a:pt x="88" y="96"/>
                    </a:lnTo>
                    <a:lnTo>
                      <a:pt x="95" y="72"/>
                    </a:lnTo>
                    <a:lnTo>
                      <a:pt x="115" y="72"/>
                    </a:lnTo>
                    <a:lnTo>
                      <a:pt x="115" y="3"/>
                    </a:lnTo>
                    <a:lnTo>
                      <a:pt x="74" y="0"/>
                    </a:lnTo>
                    <a:lnTo>
                      <a:pt x="40" y="6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5" name="Freeform 217"/>
              <p:cNvSpPr>
                <a:spLocks/>
              </p:cNvSpPr>
              <p:nvPr/>
            </p:nvSpPr>
            <p:spPr bwMode="auto">
              <a:xfrm>
                <a:off x="5526544" y="3958924"/>
                <a:ext cx="269011" cy="204120"/>
              </a:xfrm>
              <a:custGeom>
                <a:avLst/>
                <a:gdLst/>
                <a:ahLst/>
                <a:cxnLst>
                  <a:cxn ang="0">
                    <a:pos x="162" y="186"/>
                  </a:cxn>
                  <a:cxn ang="0">
                    <a:pos x="162" y="146"/>
                  </a:cxn>
                  <a:cxn ang="0">
                    <a:pos x="162" y="114"/>
                  </a:cxn>
                  <a:cxn ang="0">
                    <a:pos x="142" y="107"/>
                  </a:cxn>
                  <a:cxn ang="0">
                    <a:pos x="87" y="103"/>
                  </a:cxn>
                  <a:cxn ang="0">
                    <a:pos x="35" y="107"/>
                  </a:cxn>
                  <a:cxn ang="0">
                    <a:pos x="0" y="126"/>
                  </a:cxn>
                  <a:cxn ang="0">
                    <a:pos x="4" y="229"/>
                  </a:cxn>
                  <a:cxn ang="0">
                    <a:pos x="4" y="289"/>
                  </a:cxn>
                  <a:cxn ang="0">
                    <a:pos x="24" y="320"/>
                  </a:cxn>
                  <a:cxn ang="0">
                    <a:pos x="70" y="344"/>
                  </a:cxn>
                  <a:cxn ang="0">
                    <a:pos x="107" y="308"/>
                  </a:cxn>
                  <a:cxn ang="0">
                    <a:pos x="149" y="267"/>
                  </a:cxn>
                  <a:cxn ang="0">
                    <a:pos x="168" y="249"/>
                  </a:cxn>
                  <a:cxn ang="0">
                    <a:pos x="284" y="245"/>
                  </a:cxn>
                  <a:cxn ang="0">
                    <a:pos x="320" y="213"/>
                  </a:cxn>
                  <a:cxn ang="0">
                    <a:pos x="422" y="193"/>
                  </a:cxn>
                  <a:cxn ang="0">
                    <a:pos x="422" y="158"/>
                  </a:cxn>
                  <a:cxn ang="0">
                    <a:pos x="458" y="126"/>
                  </a:cxn>
                  <a:cxn ang="0">
                    <a:pos x="431" y="55"/>
                  </a:cxn>
                  <a:cxn ang="0">
                    <a:pos x="410" y="0"/>
                  </a:cxn>
                  <a:cxn ang="0">
                    <a:pos x="276" y="24"/>
                  </a:cxn>
                  <a:cxn ang="0">
                    <a:pos x="236" y="70"/>
                  </a:cxn>
                  <a:cxn ang="0">
                    <a:pos x="221" y="138"/>
                  </a:cxn>
                  <a:cxn ang="0">
                    <a:pos x="162" y="186"/>
                  </a:cxn>
                </a:cxnLst>
                <a:rect l="0" t="0" r="r" b="b"/>
                <a:pathLst>
                  <a:path w="458" h="344">
                    <a:moveTo>
                      <a:pt x="162" y="186"/>
                    </a:moveTo>
                    <a:lnTo>
                      <a:pt x="162" y="146"/>
                    </a:lnTo>
                    <a:lnTo>
                      <a:pt x="162" y="114"/>
                    </a:lnTo>
                    <a:lnTo>
                      <a:pt x="142" y="107"/>
                    </a:lnTo>
                    <a:lnTo>
                      <a:pt x="87" y="103"/>
                    </a:lnTo>
                    <a:lnTo>
                      <a:pt x="35" y="107"/>
                    </a:lnTo>
                    <a:lnTo>
                      <a:pt x="0" y="126"/>
                    </a:lnTo>
                    <a:lnTo>
                      <a:pt x="4" y="229"/>
                    </a:lnTo>
                    <a:lnTo>
                      <a:pt x="4" y="289"/>
                    </a:lnTo>
                    <a:lnTo>
                      <a:pt x="24" y="320"/>
                    </a:lnTo>
                    <a:lnTo>
                      <a:pt x="70" y="344"/>
                    </a:lnTo>
                    <a:lnTo>
                      <a:pt x="107" y="308"/>
                    </a:lnTo>
                    <a:lnTo>
                      <a:pt x="149" y="267"/>
                    </a:lnTo>
                    <a:lnTo>
                      <a:pt x="168" y="249"/>
                    </a:lnTo>
                    <a:lnTo>
                      <a:pt x="284" y="245"/>
                    </a:lnTo>
                    <a:lnTo>
                      <a:pt x="320" y="213"/>
                    </a:lnTo>
                    <a:lnTo>
                      <a:pt x="422" y="193"/>
                    </a:lnTo>
                    <a:lnTo>
                      <a:pt x="422" y="158"/>
                    </a:lnTo>
                    <a:lnTo>
                      <a:pt x="458" y="126"/>
                    </a:lnTo>
                    <a:lnTo>
                      <a:pt x="431" y="55"/>
                    </a:lnTo>
                    <a:lnTo>
                      <a:pt x="410" y="0"/>
                    </a:lnTo>
                    <a:lnTo>
                      <a:pt x="276" y="24"/>
                    </a:lnTo>
                    <a:lnTo>
                      <a:pt x="236" y="70"/>
                    </a:lnTo>
                    <a:lnTo>
                      <a:pt x="221" y="138"/>
                    </a:lnTo>
                    <a:lnTo>
                      <a:pt x="162" y="186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6" name="Freeform 218"/>
              <p:cNvSpPr>
                <a:spLocks/>
              </p:cNvSpPr>
              <p:nvPr/>
            </p:nvSpPr>
            <p:spPr bwMode="auto">
              <a:xfrm>
                <a:off x="5526544" y="3958924"/>
                <a:ext cx="269011" cy="204120"/>
              </a:xfrm>
              <a:custGeom>
                <a:avLst/>
                <a:gdLst/>
                <a:ahLst/>
                <a:cxnLst>
                  <a:cxn ang="0">
                    <a:pos x="162" y="186"/>
                  </a:cxn>
                  <a:cxn ang="0">
                    <a:pos x="162" y="146"/>
                  </a:cxn>
                  <a:cxn ang="0">
                    <a:pos x="162" y="114"/>
                  </a:cxn>
                  <a:cxn ang="0">
                    <a:pos x="142" y="107"/>
                  </a:cxn>
                  <a:cxn ang="0">
                    <a:pos x="87" y="103"/>
                  </a:cxn>
                  <a:cxn ang="0">
                    <a:pos x="35" y="107"/>
                  </a:cxn>
                  <a:cxn ang="0">
                    <a:pos x="0" y="126"/>
                  </a:cxn>
                  <a:cxn ang="0">
                    <a:pos x="4" y="229"/>
                  </a:cxn>
                  <a:cxn ang="0">
                    <a:pos x="4" y="289"/>
                  </a:cxn>
                  <a:cxn ang="0">
                    <a:pos x="24" y="320"/>
                  </a:cxn>
                  <a:cxn ang="0">
                    <a:pos x="70" y="344"/>
                  </a:cxn>
                  <a:cxn ang="0">
                    <a:pos x="107" y="308"/>
                  </a:cxn>
                  <a:cxn ang="0">
                    <a:pos x="149" y="267"/>
                  </a:cxn>
                  <a:cxn ang="0">
                    <a:pos x="168" y="249"/>
                  </a:cxn>
                  <a:cxn ang="0">
                    <a:pos x="284" y="245"/>
                  </a:cxn>
                  <a:cxn ang="0">
                    <a:pos x="320" y="213"/>
                  </a:cxn>
                  <a:cxn ang="0">
                    <a:pos x="422" y="193"/>
                  </a:cxn>
                  <a:cxn ang="0">
                    <a:pos x="422" y="158"/>
                  </a:cxn>
                  <a:cxn ang="0">
                    <a:pos x="458" y="126"/>
                  </a:cxn>
                  <a:cxn ang="0">
                    <a:pos x="431" y="55"/>
                  </a:cxn>
                  <a:cxn ang="0">
                    <a:pos x="410" y="0"/>
                  </a:cxn>
                  <a:cxn ang="0">
                    <a:pos x="276" y="24"/>
                  </a:cxn>
                  <a:cxn ang="0">
                    <a:pos x="236" y="70"/>
                  </a:cxn>
                  <a:cxn ang="0">
                    <a:pos x="221" y="138"/>
                  </a:cxn>
                  <a:cxn ang="0">
                    <a:pos x="162" y="186"/>
                  </a:cxn>
                </a:cxnLst>
                <a:rect l="0" t="0" r="r" b="b"/>
                <a:pathLst>
                  <a:path w="458" h="344">
                    <a:moveTo>
                      <a:pt x="162" y="186"/>
                    </a:moveTo>
                    <a:lnTo>
                      <a:pt x="162" y="146"/>
                    </a:lnTo>
                    <a:lnTo>
                      <a:pt x="162" y="114"/>
                    </a:lnTo>
                    <a:lnTo>
                      <a:pt x="142" y="107"/>
                    </a:lnTo>
                    <a:lnTo>
                      <a:pt x="87" y="103"/>
                    </a:lnTo>
                    <a:lnTo>
                      <a:pt x="35" y="107"/>
                    </a:lnTo>
                    <a:lnTo>
                      <a:pt x="0" y="126"/>
                    </a:lnTo>
                    <a:lnTo>
                      <a:pt x="4" y="229"/>
                    </a:lnTo>
                    <a:lnTo>
                      <a:pt x="4" y="289"/>
                    </a:lnTo>
                    <a:lnTo>
                      <a:pt x="24" y="320"/>
                    </a:lnTo>
                    <a:lnTo>
                      <a:pt x="70" y="344"/>
                    </a:lnTo>
                    <a:lnTo>
                      <a:pt x="107" y="308"/>
                    </a:lnTo>
                    <a:lnTo>
                      <a:pt x="149" y="267"/>
                    </a:lnTo>
                    <a:lnTo>
                      <a:pt x="168" y="249"/>
                    </a:lnTo>
                    <a:lnTo>
                      <a:pt x="284" y="245"/>
                    </a:lnTo>
                    <a:lnTo>
                      <a:pt x="320" y="213"/>
                    </a:lnTo>
                    <a:lnTo>
                      <a:pt x="422" y="193"/>
                    </a:lnTo>
                    <a:lnTo>
                      <a:pt x="422" y="158"/>
                    </a:lnTo>
                    <a:lnTo>
                      <a:pt x="458" y="126"/>
                    </a:lnTo>
                    <a:lnTo>
                      <a:pt x="431" y="55"/>
                    </a:lnTo>
                    <a:lnTo>
                      <a:pt x="410" y="0"/>
                    </a:lnTo>
                    <a:lnTo>
                      <a:pt x="276" y="24"/>
                    </a:lnTo>
                    <a:lnTo>
                      <a:pt x="236" y="70"/>
                    </a:lnTo>
                    <a:lnTo>
                      <a:pt x="221" y="138"/>
                    </a:lnTo>
                    <a:lnTo>
                      <a:pt x="162" y="186"/>
                    </a:lnTo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7" name="Freeform 219"/>
              <p:cNvSpPr>
                <a:spLocks/>
              </p:cNvSpPr>
              <p:nvPr/>
            </p:nvSpPr>
            <p:spPr bwMode="auto">
              <a:xfrm>
                <a:off x="4972698" y="4782503"/>
                <a:ext cx="320000" cy="323042"/>
              </a:xfrm>
              <a:custGeom>
                <a:avLst/>
                <a:gdLst/>
                <a:ahLst/>
                <a:cxnLst>
                  <a:cxn ang="0">
                    <a:pos x="185" y="545"/>
                  </a:cxn>
                  <a:cxn ang="0">
                    <a:pos x="213" y="535"/>
                  </a:cxn>
                  <a:cxn ang="0">
                    <a:pos x="254" y="535"/>
                  </a:cxn>
                  <a:cxn ang="0">
                    <a:pos x="281" y="525"/>
                  </a:cxn>
                  <a:cxn ang="0">
                    <a:pos x="287" y="493"/>
                  </a:cxn>
                  <a:cxn ang="0">
                    <a:pos x="310" y="486"/>
                  </a:cxn>
                  <a:cxn ang="0">
                    <a:pos x="328" y="474"/>
                  </a:cxn>
                  <a:cxn ang="0">
                    <a:pos x="332" y="442"/>
                  </a:cxn>
                  <a:cxn ang="0">
                    <a:pos x="374" y="436"/>
                  </a:cxn>
                  <a:cxn ang="0">
                    <a:pos x="391" y="411"/>
                  </a:cxn>
                  <a:cxn ang="0">
                    <a:pos x="464" y="395"/>
                  </a:cxn>
                  <a:cxn ang="0">
                    <a:pos x="477" y="366"/>
                  </a:cxn>
                  <a:cxn ang="0">
                    <a:pos x="514" y="348"/>
                  </a:cxn>
                  <a:cxn ang="0">
                    <a:pos x="519" y="263"/>
                  </a:cxn>
                  <a:cxn ang="0">
                    <a:pos x="546" y="241"/>
                  </a:cxn>
                  <a:cxn ang="0">
                    <a:pos x="533" y="187"/>
                  </a:cxn>
                  <a:cxn ang="0">
                    <a:pos x="537" y="125"/>
                  </a:cxn>
                  <a:cxn ang="0">
                    <a:pos x="508" y="81"/>
                  </a:cxn>
                  <a:cxn ang="0">
                    <a:pos x="467" y="59"/>
                  </a:cxn>
                  <a:cxn ang="0">
                    <a:pos x="436" y="25"/>
                  </a:cxn>
                  <a:cxn ang="0">
                    <a:pos x="429" y="0"/>
                  </a:cxn>
                  <a:cxn ang="0">
                    <a:pos x="395" y="2"/>
                  </a:cxn>
                  <a:cxn ang="0">
                    <a:pos x="388" y="29"/>
                  </a:cxn>
                  <a:cxn ang="0">
                    <a:pos x="352" y="45"/>
                  </a:cxn>
                  <a:cxn ang="0">
                    <a:pos x="334" y="77"/>
                  </a:cxn>
                  <a:cxn ang="0">
                    <a:pos x="322" y="215"/>
                  </a:cxn>
                  <a:cxn ang="0">
                    <a:pos x="342" y="235"/>
                  </a:cxn>
                  <a:cxn ang="0">
                    <a:pos x="374" y="239"/>
                  </a:cxn>
                  <a:cxn ang="0">
                    <a:pos x="381" y="294"/>
                  </a:cxn>
                  <a:cxn ang="0">
                    <a:pos x="370" y="324"/>
                  </a:cxn>
                  <a:cxn ang="0">
                    <a:pos x="320" y="326"/>
                  </a:cxn>
                  <a:cxn ang="0">
                    <a:pos x="301" y="302"/>
                  </a:cxn>
                  <a:cxn ang="0">
                    <a:pos x="291" y="253"/>
                  </a:cxn>
                  <a:cxn ang="0">
                    <a:pos x="254" y="233"/>
                  </a:cxn>
                  <a:cxn ang="0">
                    <a:pos x="249" y="215"/>
                  </a:cxn>
                  <a:cxn ang="0">
                    <a:pos x="213" y="224"/>
                  </a:cxn>
                  <a:cxn ang="0">
                    <a:pos x="199" y="251"/>
                  </a:cxn>
                  <a:cxn ang="0">
                    <a:pos x="178" y="243"/>
                  </a:cxn>
                  <a:cxn ang="0">
                    <a:pos x="164" y="195"/>
                  </a:cxn>
                  <a:cxn ang="0">
                    <a:pos x="115" y="190"/>
                  </a:cxn>
                  <a:cxn ang="0">
                    <a:pos x="109" y="297"/>
                  </a:cxn>
                  <a:cxn ang="0">
                    <a:pos x="67" y="297"/>
                  </a:cxn>
                  <a:cxn ang="0">
                    <a:pos x="51" y="269"/>
                  </a:cxn>
                  <a:cxn ang="0">
                    <a:pos x="33" y="270"/>
                  </a:cxn>
                  <a:cxn ang="0">
                    <a:pos x="32" y="297"/>
                  </a:cxn>
                  <a:cxn ang="0">
                    <a:pos x="2" y="300"/>
                  </a:cxn>
                  <a:cxn ang="0">
                    <a:pos x="0" y="422"/>
                  </a:cxn>
                  <a:cxn ang="0">
                    <a:pos x="5" y="462"/>
                  </a:cxn>
                  <a:cxn ang="0">
                    <a:pos x="40" y="508"/>
                  </a:cxn>
                  <a:cxn ang="0">
                    <a:pos x="41" y="531"/>
                  </a:cxn>
                  <a:cxn ang="0">
                    <a:pos x="65" y="538"/>
                  </a:cxn>
                  <a:cxn ang="0">
                    <a:pos x="185" y="545"/>
                  </a:cxn>
                </a:cxnLst>
                <a:rect l="0" t="0" r="r" b="b"/>
                <a:pathLst>
                  <a:path w="546" h="545">
                    <a:moveTo>
                      <a:pt x="185" y="545"/>
                    </a:moveTo>
                    <a:lnTo>
                      <a:pt x="213" y="535"/>
                    </a:lnTo>
                    <a:lnTo>
                      <a:pt x="254" y="535"/>
                    </a:lnTo>
                    <a:lnTo>
                      <a:pt x="281" y="525"/>
                    </a:lnTo>
                    <a:lnTo>
                      <a:pt x="287" y="493"/>
                    </a:lnTo>
                    <a:lnTo>
                      <a:pt x="310" y="486"/>
                    </a:lnTo>
                    <a:lnTo>
                      <a:pt x="328" y="474"/>
                    </a:lnTo>
                    <a:lnTo>
                      <a:pt x="332" y="442"/>
                    </a:lnTo>
                    <a:lnTo>
                      <a:pt x="374" y="436"/>
                    </a:lnTo>
                    <a:lnTo>
                      <a:pt x="391" y="411"/>
                    </a:lnTo>
                    <a:lnTo>
                      <a:pt x="464" y="395"/>
                    </a:lnTo>
                    <a:lnTo>
                      <a:pt x="477" y="366"/>
                    </a:lnTo>
                    <a:lnTo>
                      <a:pt x="514" y="348"/>
                    </a:lnTo>
                    <a:lnTo>
                      <a:pt x="519" y="263"/>
                    </a:lnTo>
                    <a:lnTo>
                      <a:pt x="546" y="241"/>
                    </a:lnTo>
                    <a:lnTo>
                      <a:pt x="533" y="187"/>
                    </a:lnTo>
                    <a:lnTo>
                      <a:pt x="537" y="125"/>
                    </a:lnTo>
                    <a:lnTo>
                      <a:pt x="508" y="81"/>
                    </a:lnTo>
                    <a:lnTo>
                      <a:pt x="467" y="59"/>
                    </a:lnTo>
                    <a:lnTo>
                      <a:pt x="436" y="25"/>
                    </a:lnTo>
                    <a:lnTo>
                      <a:pt x="429" y="0"/>
                    </a:lnTo>
                    <a:lnTo>
                      <a:pt x="395" y="2"/>
                    </a:lnTo>
                    <a:lnTo>
                      <a:pt x="388" y="29"/>
                    </a:lnTo>
                    <a:lnTo>
                      <a:pt x="352" y="45"/>
                    </a:lnTo>
                    <a:lnTo>
                      <a:pt x="334" y="77"/>
                    </a:lnTo>
                    <a:lnTo>
                      <a:pt x="322" y="215"/>
                    </a:lnTo>
                    <a:lnTo>
                      <a:pt x="342" y="235"/>
                    </a:lnTo>
                    <a:lnTo>
                      <a:pt x="374" y="239"/>
                    </a:lnTo>
                    <a:lnTo>
                      <a:pt x="381" y="294"/>
                    </a:lnTo>
                    <a:lnTo>
                      <a:pt x="370" y="324"/>
                    </a:lnTo>
                    <a:lnTo>
                      <a:pt x="320" y="326"/>
                    </a:lnTo>
                    <a:lnTo>
                      <a:pt x="301" y="302"/>
                    </a:lnTo>
                    <a:lnTo>
                      <a:pt x="291" y="253"/>
                    </a:lnTo>
                    <a:lnTo>
                      <a:pt x="254" y="233"/>
                    </a:lnTo>
                    <a:lnTo>
                      <a:pt x="249" y="215"/>
                    </a:lnTo>
                    <a:lnTo>
                      <a:pt x="213" y="224"/>
                    </a:lnTo>
                    <a:lnTo>
                      <a:pt x="199" y="251"/>
                    </a:lnTo>
                    <a:lnTo>
                      <a:pt x="178" y="243"/>
                    </a:lnTo>
                    <a:lnTo>
                      <a:pt x="164" y="195"/>
                    </a:lnTo>
                    <a:lnTo>
                      <a:pt x="115" y="190"/>
                    </a:lnTo>
                    <a:lnTo>
                      <a:pt x="109" y="297"/>
                    </a:lnTo>
                    <a:lnTo>
                      <a:pt x="67" y="297"/>
                    </a:lnTo>
                    <a:lnTo>
                      <a:pt x="51" y="269"/>
                    </a:lnTo>
                    <a:lnTo>
                      <a:pt x="33" y="270"/>
                    </a:lnTo>
                    <a:lnTo>
                      <a:pt x="32" y="297"/>
                    </a:lnTo>
                    <a:lnTo>
                      <a:pt x="2" y="300"/>
                    </a:lnTo>
                    <a:lnTo>
                      <a:pt x="0" y="422"/>
                    </a:lnTo>
                    <a:lnTo>
                      <a:pt x="5" y="462"/>
                    </a:lnTo>
                    <a:lnTo>
                      <a:pt x="40" y="508"/>
                    </a:lnTo>
                    <a:lnTo>
                      <a:pt x="41" y="531"/>
                    </a:lnTo>
                    <a:lnTo>
                      <a:pt x="65" y="538"/>
                    </a:lnTo>
                    <a:lnTo>
                      <a:pt x="185" y="545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8" name="Freeform 220"/>
              <p:cNvSpPr>
                <a:spLocks/>
              </p:cNvSpPr>
              <p:nvPr/>
            </p:nvSpPr>
            <p:spPr bwMode="auto">
              <a:xfrm>
                <a:off x="4751159" y="3845327"/>
                <a:ext cx="286594" cy="486338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83" y="27"/>
                  </a:cxn>
                  <a:cxn ang="0">
                    <a:pos x="93" y="47"/>
                  </a:cxn>
                  <a:cxn ang="0">
                    <a:pos x="113" y="96"/>
                  </a:cxn>
                  <a:cxn ang="0">
                    <a:pos x="96" y="346"/>
                  </a:cxn>
                  <a:cxn ang="0">
                    <a:pos x="65" y="354"/>
                  </a:cxn>
                  <a:cxn ang="0">
                    <a:pos x="47" y="383"/>
                  </a:cxn>
                  <a:cxn ang="0">
                    <a:pos x="17" y="403"/>
                  </a:cxn>
                  <a:cxn ang="0">
                    <a:pos x="0" y="427"/>
                  </a:cxn>
                  <a:cxn ang="0">
                    <a:pos x="1" y="473"/>
                  </a:cxn>
                  <a:cxn ang="0">
                    <a:pos x="21" y="472"/>
                  </a:cxn>
                  <a:cxn ang="0">
                    <a:pos x="29" y="501"/>
                  </a:cxn>
                  <a:cxn ang="0">
                    <a:pos x="42" y="527"/>
                  </a:cxn>
                  <a:cxn ang="0">
                    <a:pos x="64" y="570"/>
                  </a:cxn>
                  <a:cxn ang="0">
                    <a:pos x="64" y="596"/>
                  </a:cxn>
                  <a:cxn ang="0">
                    <a:pos x="44" y="606"/>
                  </a:cxn>
                  <a:cxn ang="0">
                    <a:pos x="54" y="614"/>
                  </a:cxn>
                  <a:cxn ang="0">
                    <a:pos x="64" y="644"/>
                  </a:cxn>
                  <a:cxn ang="0">
                    <a:pos x="80" y="665"/>
                  </a:cxn>
                  <a:cxn ang="0">
                    <a:pos x="76" y="689"/>
                  </a:cxn>
                  <a:cxn ang="0">
                    <a:pos x="54" y="703"/>
                  </a:cxn>
                  <a:cxn ang="0">
                    <a:pos x="57" y="728"/>
                  </a:cxn>
                  <a:cxn ang="0">
                    <a:pos x="91" y="772"/>
                  </a:cxn>
                  <a:cxn ang="0">
                    <a:pos x="115" y="821"/>
                  </a:cxn>
                  <a:cxn ang="0">
                    <a:pos x="142" y="807"/>
                  </a:cxn>
                  <a:cxn ang="0">
                    <a:pos x="184" y="811"/>
                  </a:cxn>
                  <a:cxn ang="0">
                    <a:pos x="198" y="782"/>
                  </a:cxn>
                  <a:cxn ang="0">
                    <a:pos x="248" y="778"/>
                  </a:cxn>
                  <a:cxn ang="0">
                    <a:pos x="271" y="745"/>
                  </a:cxn>
                  <a:cxn ang="0">
                    <a:pos x="315" y="735"/>
                  </a:cxn>
                  <a:cxn ang="0">
                    <a:pos x="331" y="703"/>
                  </a:cxn>
                  <a:cxn ang="0">
                    <a:pos x="360" y="689"/>
                  </a:cxn>
                  <a:cxn ang="0">
                    <a:pos x="380" y="651"/>
                  </a:cxn>
                  <a:cxn ang="0">
                    <a:pos x="410" y="624"/>
                  </a:cxn>
                  <a:cxn ang="0">
                    <a:pos x="432" y="616"/>
                  </a:cxn>
                  <a:cxn ang="0">
                    <a:pos x="442" y="600"/>
                  </a:cxn>
                  <a:cxn ang="0">
                    <a:pos x="439" y="578"/>
                  </a:cxn>
                  <a:cxn ang="0">
                    <a:pos x="419" y="568"/>
                  </a:cxn>
                  <a:cxn ang="0">
                    <a:pos x="411" y="532"/>
                  </a:cxn>
                  <a:cxn ang="0">
                    <a:pos x="378" y="518"/>
                  </a:cxn>
                  <a:cxn ang="0">
                    <a:pos x="383" y="489"/>
                  </a:cxn>
                  <a:cxn ang="0">
                    <a:pos x="415" y="487"/>
                  </a:cxn>
                  <a:cxn ang="0">
                    <a:pos x="428" y="439"/>
                  </a:cxn>
                  <a:cxn ang="0">
                    <a:pos x="455" y="389"/>
                  </a:cxn>
                  <a:cxn ang="0">
                    <a:pos x="484" y="379"/>
                  </a:cxn>
                  <a:cxn ang="0">
                    <a:pos x="489" y="244"/>
                  </a:cxn>
                  <a:cxn ang="0">
                    <a:pos x="457" y="241"/>
                  </a:cxn>
                  <a:cxn ang="0">
                    <a:pos x="383" y="180"/>
                  </a:cxn>
                  <a:cxn ang="0">
                    <a:pos x="350" y="163"/>
                  </a:cxn>
                  <a:cxn ang="0">
                    <a:pos x="281" y="129"/>
                  </a:cxn>
                  <a:cxn ang="0">
                    <a:pos x="257" y="88"/>
                  </a:cxn>
                  <a:cxn ang="0">
                    <a:pos x="178" y="76"/>
                  </a:cxn>
                  <a:cxn ang="0">
                    <a:pos x="163" y="36"/>
                  </a:cxn>
                  <a:cxn ang="0">
                    <a:pos x="123" y="22"/>
                  </a:cxn>
                  <a:cxn ang="0">
                    <a:pos x="119" y="5"/>
                  </a:cxn>
                  <a:cxn ang="0">
                    <a:pos x="76" y="0"/>
                  </a:cxn>
                </a:cxnLst>
                <a:rect l="0" t="0" r="r" b="b"/>
                <a:pathLst>
                  <a:path w="489" h="821">
                    <a:moveTo>
                      <a:pt x="76" y="0"/>
                    </a:moveTo>
                    <a:lnTo>
                      <a:pt x="83" y="27"/>
                    </a:lnTo>
                    <a:lnTo>
                      <a:pt x="93" y="47"/>
                    </a:lnTo>
                    <a:lnTo>
                      <a:pt x="113" y="96"/>
                    </a:lnTo>
                    <a:lnTo>
                      <a:pt x="96" y="346"/>
                    </a:lnTo>
                    <a:lnTo>
                      <a:pt x="65" y="354"/>
                    </a:lnTo>
                    <a:lnTo>
                      <a:pt x="47" y="383"/>
                    </a:lnTo>
                    <a:lnTo>
                      <a:pt x="17" y="403"/>
                    </a:lnTo>
                    <a:lnTo>
                      <a:pt x="0" y="427"/>
                    </a:lnTo>
                    <a:lnTo>
                      <a:pt x="1" y="473"/>
                    </a:lnTo>
                    <a:lnTo>
                      <a:pt x="21" y="472"/>
                    </a:lnTo>
                    <a:lnTo>
                      <a:pt x="29" y="501"/>
                    </a:lnTo>
                    <a:lnTo>
                      <a:pt x="42" y="527"/>
                    </a:lnTo>
                    <a:lnTo>
                      <a:pt x="64" y="570"/>
                    </a:lnTo>
                    <a:lnTo>
                      <a:pt x="64" y="596"/>
                    </a:lnTo>
                    <a:lnTo>
                      <a:pt x="44" y="606"/>
                    </a:lnTo>
                    <a:lnTo>
                      <a:pt x="54" y="614"/>
                    </a:lnTo>
                    <a:lnTo>
                      <a:pt x="64" y="644"/>
                    </a:lnTo>
                    <a:lnTo>
                      <a:pt x="80" y="665"/>
                    </a:lnTo>
                    <a:lnTo>
                      <a:pt x="76" y="689"/>
                    </a:lnTo>
                    <a:lnTo>
                      <a:pt x="54" y="703"/>
                    </a:lnTo>
                    <a:lnTo>
                      <a:pt x="57" y="728"/>
                    </a:lnTo>
                    <a:lnTo>
                      <a:pt x="91" y="772"/>
                    </a:lnTo>
                    <a:lnTo>
                      <a:pt x="115" y="821"/>
                    </a:lnTo>
                    <a:lnTo>
                      <a:pt x="142" y="807"/>
                    </a:lnTo>
                    <a:lnTo>
                      <a:pt x="184" y="811"/>
                    </a:lnTo>
                    <a:lnTo>
                      <a:pt x="198" y="782"/>
                    </a:lnTo>
                    <a:lnTo>
                      <a:pt x="248" y="778"/>
                    </a:lnTo>
                    <a:lnTo>
                      <a:pt x="271" y="745"/>
                    </a:lnTo>
                    <a:lnTo>
                      <a:pt x="315" y="735"/>
                    </a:lnTo>
                    <a:lnTo>
                      <a:pt x="331" y="703"/>
                    </a:lnTo>
                    <a:lnTo>
                      <a:pt x="360" y="689"/>
                    </a:lnTo>
                    <a:lnTo>
                      <a:pt x="380" y="651"/>
                    </a:lnTo>
                    <a:lnTo>
                      <a:pt x="410" y="624"/>
                    </a:lnTo>
                    <a:lnTo>
                      <a:pt x="432" y="616"/>
                    </a:lnTo>
                    <a:lnTo>
                      <a:pt x="442" y="600"/>
                    </a:lnTo>
                    <a:lnTo>
                      <a:pt x="439" y="578"/>
                    </a:lnTo>
                    <a:lnTo>
                      <a:pt x="419" y="568"/>
                    </a:lnTo>
                    <a:lnTo>
                      <a:pt x="411" y="532"/>
                    </a:lnTo>
                    <a:lnTo>
                      <a:pt x="378" y="518"/>
                    </a:lnTo>
                    <a:lnTo>
                      <a:pt x="383" y="489"/>
                    </a:lnTo>
                    <a:lnTo>
                      <a:pt x="415" y="487"/>
                    </a:lnTo>
                    <a:lnTo>
                      <a:pt x="428" y="439"/>
                    </a:lnTo>
                    <a:lnTo>
                      <a:pt x="455" y="389"/>
                    </a:lnTo>
                    <a:lnTo>
                      <a:pt x="484" y="379"/>
                    </a:lnTo>
                    <a:lnTo>
                      <a:pt x="489" y="244"/>
                    </a:lnTo>
                    <a:lnTo>
                      <a:pt x="457" y="241"/>
                    </a:lnTo>
                    <a:lnTo>
                      <a:pt x="383" y="180"/>
                    </a:lnTo>
                    <a:lnTo>
                      <a:pt x="350" y="163"/>
                    </a:lnTo>
                    <a:lnTo>
                      <a:pt x="281" y="129"/>
                    </a:lnTo>
                    <a:lnTo>
                      <a:pt x="257" y="88"/>
                    </a:lnTo>
                    <a:lnTo>
                      <a:pt x="178" y="76"/>
                    </a:lnTo>
                    <a:lnTo>
                      <a:pt x="163" y="36"/>
                    </a:lnTo>
                    <a:lnTo>
                      <a:pt x="123" y="22"/>
                    </a:lnTo>
                    <a:lnTo>
                      <a:pt x="119" y="5"/>
                    </a:lnTo>
                    <a:lnTo>
                      <a:pt x="76" y="0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9" name="Freeform 221"/>
              <p:cNvSpPr>
                <a:spLocks/>
              </p:cNvSpPr>
              <p:nvPr/>
            </p:nvSpPr>
            <p:spPr bwMode="auto">
              <a:xfrm>
                <a:off x="4403027" y="3822252"/>
                <a:ext cx="414946" cy="349666"/>
              </a:xfrm>
              <a:custGeom>
                <a:avLst/>
                <a:gdLst/>
                <a:ahLst/>
                <a:cxnLst>
                  <a:cxn ang="0">
                    <a:pos x="161" y="585"/>
                  </a:cxn>
                  <a:cxn ang="0">
                    <a:pos x="175" y="561"/>
                  </a:cxn>
                  <a:cxn ang="0">
                    <a:pos x="192" y="527"/>
                  </a:cxn>
                  <a:cxn ang="0">
                    <a:pos x="234" y="516"/>
                  </a:cxn>
                  <a:cxn ang="0">
                    <a:pos x="271" y="522"/>
                  </a:cxn>
                  <a:cxn ang="0">
                    <a:pos x="290" y="554"/>
                  </a:cxn>
                  <a:cxn ang="0">
                    <a:pos x="295" y="534"/>
                  </a:cxn>
                  <a:cxn ang="0">
                    <a:pos x="352" y="527"/>
                  </a:cxn>
                  <a:cxn ang="0">
                    <a:pos x="385" y="524"/>
                  </a:cxn>
                  <a:cxn ang="0">
                    <a:pos x="413" y="550"/>
                  </a:cxn>
                  <a:cxn ang="0">
                    <a:pos x="451" y="554"/>
                  </a:cxn>
                  <a:cxn ang="0">
                    <a:pos x="457" y="527"/>
                  </a:cxn>
                  <a:cxn ang="0">
                    <a:pos x="517" y="530"/>
                  </a:cxn>
                  <a:cxn ang="0">
                    <a:pos x="540" y="555"/>
                  </a:cxn>
                  <a:cxn ang="0">
                    <a:pos x="561" y="530"/>
                  </a:cxn>
                  <a:cxn ang="0">
                    <a:pos x="594" y="511"/>
                  </a:cxn>
                  <a:cxn ang="0">
                    <a:pos x="593" y="465"/>
                  </a:cxn>
                  <a:cxn ang="0">
                    <a:pos x="610" y="441"/>
                  </a:cxn>
                  <a:cxn ang="0">
                    <a:pos x="640" y="421"/>
                  </a:cxn>
                  <a:cxn ang="0">
                    <a:pos x="658" y="392"/>
                  </a:cxn>
                  <a:cxn ang="0">
                    <a:pos x="689" y="384"/>
                  </a:cxn>
                  <a:cxn ang="0">
                    <a:pos x="706" y="134"/>
                  </a:cxn>
                  <a:cxn ang="0">
                    <a:pos x="686" y="85"/>
                  </a:cxn>
                  <a:cxn ang="0">
                    <a:pos x="676" y="65"/>
                  </a:cxn>
                  <a:cxn ang="0">
                    <a:pos x="669" y="38"/>
                  </a:cxn>
                  <a:cxn ang="0">
                    <a:pos x="640" y="28"/>
                  </a:cxn>
                  <a:cxn ang="0">
                    <a:pos x="586" y="23"/>
                  </a:cxn>
                  <a:cxn ang="0">
                    <a:pos x="581" y="0"/>
                  </a:cxn>
                  <a:cxn ang="0">
                    <a:pos x="522" y="0"/>
                  </a:cxn>
                  <a:cxn ang="0">
                    <a:pos x="507" y="19"/>
                  </a:cxn>
                  <a:cxn ang="0">
                    <a:pos x="460" y="39"/>
                  </a:cxn>
                  <a:cxn ang="0">
                    <a:pos x="421" y="70"/>
                  </a:cxn>
                  <a:cxn ang="0">
                    <a:pos x="401" y="102"/>
                  </a:cxn>
                  <a:cxn ang="0">
                    <a:pos x="325" y="126"/>
                  </a:cxn>
                  <a:cxn ang="0">
                    <a:pos x="318" y="157"/>
                  </a:cxn>
                  <a:cxn ang="0">
                    <a:pos x="290" y="173"/>
                  </a:cxn>
                  <a:cxn ang="0">
                    <a:pos x="259" y="208"/>
                  </a:cxn>
                  <a:cxn ang="0">
                    <a:pos x="183" y="212"/>
                  </a:cxn>
                  <a:cxn ang="0">
                    <a:pos x="178" y="237"/>
                  </a:cxn>
                  <a:cxn ang="0">
                    <a:pos x="186" y="388"/>
                  </a:cxn>
                  <a:cxn ang="0">
                    <a:pos x="154" y="392"/>
                  </a:cxn>
                  <a:cxn ang="0">
                    <a:pos x="154" y="419"/>
                  </a:cxn>
                  <a:cxn ang="0">
                    <a:pos x="35" y="434"/>
                  </a:cxn>
                  <a:cxn ang="0">
                    <a:pos x="0" y="460"/>
                  </a:cxn>
                  <a:cxn ang="0">
                    <a:pos x="16" y="486"/>
                  </a:cxn>
                  <a:cxn ang="0">
                    <a:pos x="44" y="502"/>
                  </a:cxn>
                  <a:cxn ang="0">
                    <a:pos x="48" y="550"/>
                  </a:cxn>
                  <a:cxn ang="0">
                    <a:pos x="79" y="554"/>
                  </a:cxn>
                  <a:cxn ang="0">
                    <a:pos x="103" y="589"/>
                  </a:cxn>
                  <a:cxn ang="0">
                    <a:pos x="147" y="585"/>
                  </a:cxn>
                  <a:cxn ang="0">
                    <a:pos x="161" y="585"/>
                  </a:cxn>
                </a:cxnLst>
                <a:rect l="0" t="0" r="r" b="b"/>
                <a:pathLst>
                  <a:path w="706" h="589">
                    <a:moveTo>
                      <a:pt x="161" y="585"/>
                    </a:moveTo>
                    <a:lnTo>
                      <a:pt x="175" y="561"/>
                    </a:lnTo>
                    <a:lnTo>
                      <a:pt x="192" y="527"/>
                    </a:lnTo>
                    <a:lnTo>
                      <a:pt x="234" y="516"/>
                    </a:lnTo>
                    <a:lnTo>
                      <a:pt x="271" y="522"/>
                    </a:lnTo>
                    <a:lnTo>
                      <a:pt x="290" y="554"/>
                    </a:lnTo>
                    <a:lnTo>
                      <a:pt x="295" y="534"/>
                    </a:lnTo>
                    <a:lnTo>
                      <a:pt x="352" y="527"/>
                    </a:lnTo>
                    <a:lnTo>
                      <a:pt x="385" y="524"/>
                    </a:lnTo>
                    <a:lnTo>
                      <a:pt x="413" y="550"/>
                    </a:lnTo>
                    <a:lnTo>
                      <a:pt x="451" y="554"/>
                    </a:lnTo>
                    <a:lnTo>
                      <a:pt x="457" y="527"/>
                    </a:lnTo>
                    <a:lnTo>
                      <a:pt x="517" y="530"/>
                    </a:lnTo>
                    <a:lnTo>
                      <a:pt x="540" y="555"/>
                    </a:lnTo>
                    <a:lnTo>
                      <a:pt x="561" y="530"/>
                    </a:lnTo>
                    <a:lnTo>
                      <a:pt x="594" y="511"/>
                    </a:lnTo>
                    <a:lnTo>
                      <a:pt x="593" y="465"/>
                    </a:lnTo>
                    <a:lnTo>
                      <a:pt x="610" y="441"/>
                    </a:lnTo>
                    <a:lnTo>
                      <a:pt x="640" y="421"/>
                    </a:lnTo>
                    <a:lnTo>
                      <a:pt x="658" y="392"/>
                    </a:lnTo>
                    <a:lnTo>
                      <a:pt x="689" y="384"/>
                    </a:lnTo>
                    <a:lnTo>
                      <a:pt x="706" y="134"/>
                    </a:lnTo>
                    <a:lnTo>
                      <a:pt x="686" y="85"/>
                    </a:lnTo>
                    <a:lnTo>
                      <a:pt x="676" y="65"/>
                    </a:lnTo>
                    <a:lnTo>
                      <a:pt x="669" y="38"/>
                    </a:lnTo>
                    <a:lnTo>
                      <a:pt x="640" y="28"/>
                    </a:lnTo>
                    <a:lnTo>
                      <a:pt x="586" y="23"/>
                    </a:lnTo>
                    <a:lnTo>
                      <a:pt x="581" y="0"/>
                    </a:lnTo>
                    <a:lnTo>
                      <a:pt x="522" y="0"/>
                    </a:lnTo>
                    <a:lnTo>
                      <a:pt x="507" y="19"/>
                    </a:lnTo>
                    <a:lnTo>
                      <a:pt x="460" y="39"/>
                    </a:lnTo>
                    <a:lnTo>
                      <a:pt x="421" y="70"/>
                    </a:lnTo>
                    <a:lnTo>
                      <a:pt x="401" y="102"/>
                    </a:lnTo>
                    <a:lnTo>
                      <a:pt x="325" y="126"/>
                    </a:lnTo>
                    <a:lnTo>
                      <a:pt x="318" y="157"/>
                    </a:lnTo>
                    <a:lnTo>
                      <a:pt x="290" y="173"/>
                    </a:lnTo>
                    <a:lnTo>
                      <a:pt x="259" y="208"/>
                    </a:lnTo>
                    <a:lnTo>
                      <a:pt x="183" y="212"/>
                    </a:lnTo>
                    <a:lnTo>
                      <a:pt x="178" y="237"/>
                    </a:lnTo>
                    <a:lnTo>
                      <a:pt x="186" y="388"/>
                    </a:lnTo>
                    <a:lnTo>
                      <a:pt x="154" y="392"/>
                    </a:lnTo>
                    <a:lnTo>
                      <a:pt x="154" y="419"/>
                    </a:lnTo>
                    <a:lnTo>
                      <a:pt x="35" y="434"/>
                    </a:lnTo>
                    <a:lnTo>
                      <a:pt x="0" y="460"/>
                    </a:lnTo>
                    <a:lnTo>
                      <a:pt x="16" y="486"/>
                    </a:lnTo>
                    <a:lnTo>
                      <a:pt x="44" y="502"/>
                    </a:lnTo>
                    <a:lnTo>
                      <a:pt x="48" y="550"/>
                    </a:lnTo>
                    <a:lnTo>
                      <a:pt x="79" y="554"/>
                    </a:lnTo>
                    <a:lnTo>
                      <a:pt x="103" y="589"/>
                    </a:lnTo>
                    <a:lnTo>
                      <a:pt x="147" y="585"/>
                    </a:lnTo>
                    <a:lnTo>
                      <a:pt x="161" y="585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0" name="Freeform 222"/>
              <p:cNvSpPr>
                <a:spLocks/>
              </p:cNvSpPr>
              <p:nvPr/>
            </p:nvSpPr>
            <p:spPr bwMode="auto">
              <a:xfrm>
                <a:off x="4884785" y="3172618"/>
                <a:ext cx="47473" cy="76323"/>
              </a:xfrm>
              <a:custGeom>
                <a:avLst/>
                <a:gdLst/>
                <a:ahLst/>
                <a:cxnLst>
                  <a:cxn ang="0">
                    <a:pos x="81" y="91"/>
                  </a:cxn>
                  <a:cxn ang="0">
                    <a:pos x="37" y="129"/>
                  </a:cxn>
                  <a:cxn ang="0">
                    <a:pos x="20" y="114"/>
                  </a:cxn>
                  <a:cxn ang="0">
                    <a:pos x="0" y="97"/>
                  </a:cxn>
                  <a:cxn ang="0">
                    <a:pos x="27" y="48"/>
                  </a:cxn>
                  <a:cxn ang="0">
                    <a:pos x="19" y="13"/>
                  </a:cxn>
                  <a:cxn ang="0">
                    <a:pos x="47" y="0"/>
                  </a:cxn>
                  <a:cxn ang="0">
                    <a:pos x="69" y="44"/>
                  </a:cxn>
                  <a:cxn ang="0">
                    <a:pos x="81" y="91"/>
                  </a:cxn>
                  <a:cxn ang="0">
                    <a:pos x="81" y="91"/>
                  </a:cxn>
                </a:cxnLst>
                <a:rect l="0" t="0" r="r" b="b"/>
                <a:pathLst>
                  <a:path w="81" h="129">
                    <a:moveTo>
                      <a:pt x="81" y="91"/>
                    </a:moveTo>
                    <a:lnTo>
                      <a:pt x="37" y="129"/>
                    </a:lnTo>
                    <a:lnTo>
                      <a:pt x="20" y="114"/>
                    </a:lnTo>
                    <a:lnTo>
                      <a:pt x="0" y="97"/>
                    </a:lnTo>
                    <a:lnTo>
                      <a:pt x="27" y="48"/>
                    </a:lnTo>
                    <a:lnTo>
                      <a:pt x="19" y="13"/>
                    </a:lnTo>
                    <a:lnTo>
                      <a:pt x="47" y="0"/>
                    </a:lnTo>
                    <a:lnTo>
                      <a:pt x="69" y="44"/>
                    </a:lnTo>
                    <a:lnTo>
                      <a:pt x="81" y="91"/>
                    </a:lnTo>
                    <a:lnTo>
                      <a:pt x="81" y="91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1" name="Freeform 223"/>
              <p:cNvSpPr>
                <a:spLocks/>
              </p:cNvSpPr>
              <p:nvPr/>
            </p:nvSpPr>
            <p:spPr bwMode="auto">
              <a:xfrm>
                <a:off x="5224126" y="3417562"/>
                <a:ext cx="56264" cy="26624"/>
              </a:xfrm>
              <a:custGeom>
                <a:avLst/>
                <a:gdLst/>
                <a:ahLst/>
                <a:cxnLst>
                  <a:cxn ang="0">
                    <a:pos x="49" y="36"/>
                  </a:cxn>
                  <a:cxn ang="0">
                    <a:pos x="49" y="36"/>
                  </a:cxn>
                  <a:cxn ang="0">
                    <a:pos x="39" y="38"/>
                  </a:cxn>
                  <a:cxn ang="0">
                    <a:pos x="28" y="41"/>
                  </a:cxn>
                  <a:cxn ang="0">
                    <a:pos x="15" y="44"/>
                  </a:cxn>
                  <a:cxn ang="0">
                    <a:pos x="11" y="46"/>
                  </a:cxn>
                  <a:cxn ang="0">
                    <a:pos x="8" y="46"/>
                  </a:cxn>
                  <a:cxn ang="0">
                    <a:pos x="8" y="46"/>
                  </a:cxn>
                  <a:cxn ang="0">
                    <a:pos x="4" y="43"/>
                  </a:cxn>
                  <a:cxn ang="0">
                    <a:pos x="1" y="41"/>
                  </a:cxn>
                  <a:cxn ang="0">
                    <a:pos x="0" y="37"/>
                  </a:cxn>
                  <a:cxn ang="0">
                    <a:pos x="0" y="32"/>
                  </a:cxn>
                  <a:cxn ang="0">
                    <a:pos x="0" y="23"/>
                  </a:cxn>
                  <a:cxn ang="0">
                    <a:pos x="1" y="17"/>
                  </a:cxn>
                  <a:cxn ang="0">
                    <a:pos x="1" y="17"/>
                  </a:cxn>
                  <a:cxn ang="0">
                    <a:pos x="3" y="15"/>
                  </a:cxn>
                  <a:cxn ang="0">
                    <a:pos x="4" y="14"/>
                  </a:cxn>
                  <a:cxn ang="0">
                    <a:pos x="11" y="12"/>
                  </a:cxn>
                  <a:cxn ang="0">
                    <a:pos x="24" y="12"/>
                  </a:cxn>
                  <a:cxn ang="0">
                    <a:pos x="42" y="12"/>
                  </a:cxn>
                  <a:cxn ang="0">
                    <a:pos x="42" y="12"/>
                  </a:cxn>
                  <a:cxn ang="0">
                    <a:pos x="48" y="12"/>
                  </a:cxn>
                  <a:cxn ang="0">
                    <a:pos x="54" y="9"/>
                  </a:cxn>
                  <a:cxn ang="0">
                    <a:pos x="68" y="5"/>
                  </a:cxn>
                  <a:cxn ang="0">
                    <a:pos x="82" y="2"/>
                  </a:cxn>
                  <a:cxn ang="0">
                    <a:pos x="88" y="2"/>
                  </a:cxn>
                  <a:cxn ang="0">
                    <a:pos x="93" y="0"/>
                  </a:cxn>
                  <a:cxn ang="0">
                    <a:pos x="93" y="0"/>
                  </a:cxn>
                  <a:cxn ang="0">
                    <a:pos x="94" y="2"/>
                  </a:cxn>
                  <a:cxn ang="0">
                    <a:pos x="94" y="4"/>
                  </a:cxn>
                  <a:cxn ang="0">
                    <a:pos x="91" y="10"/>
                  </a:cxn>
                  <a:cxn ang="0">
                    <a:pos x="84" y="18"/>
                  </a:cxn>
                  <a:cxn ang="0">
                    <a:pos x="82" y="23"/>
                  </a:cxn>
                  <a:cxn ang="0">
                    <a:pos x="82" y="23"/>
                  </a:cxn>
                  <a:cxn ang="0">
                    <a:pos x="81" y="25"/>
                  </a:cxn>
                  <a:cxn ang="0">
                    <a:pos x="81" y="28"/>
                  </a:cxn>
                  <a:cxn ang="0">
                    <a:pos x="78" y="29"/>
                  </a:cxn>
                  <a:cxn ang="0">
                    <a:pos x="76" y="32"/>
                  </a:cxn>
                  <a:cxn ang="0">
                    <a:pos x="70" y="33"/>
                  </a:cxn>
                  <a:cxn ang="0">
                    <a:pos x="65" y="34"/>
                  </a:cxn>
                  <a:cxn ang="0">
                    <a:pos x="49" y="36"/>
                  </a:cxn>
                  <a:cxn ang="0">
                    <a:pos x="49" y="36"/>
                  </a:cxn>
                </a:cxnLst>
                <a:rect l="0" t="0" r="r" b="b"/>
                <a:pathLst>
                  <a:path w="94" h="46">
                    <a:moveTo>
                      <a:pt x="49" y="36"/>
                    </a:moveTo>
                    <a:lnTo>
                      <a:pt x="49" y="36"/>
                    </a:lnTo>
                    <a:lnTo>
                      <a:pt x="39" y="38"/>
                    </a:lnTo>
                    <a:lnTo>
                      <a:pt x="28" y="41"/>
                    </a:lnTo>
                    <a:lnTo>
                      <a:pt x="15" y="44"/>
                    </a:lnTo>
                    <a:lnTo>
                      <a:pt x="11" y="46"/>
                    </a:lnTo>
                    <a:lnTo>
                      <a:pt x="8" y="46"/>
                    </a:lnTo>
                    <a:lnTo>
                      <a:pt x="8" y="46"/>
                    </a:lnTo>
                    <a:lnTo>
                      <a:pt x="4" y="43"/>
                    </a:lnTo>
                    <a:lnTo>
                      <a:pt x="1" y="41"/>
                    </a:lnTo>
                    <a:lnTo>
                      <a:pt x="0" y="37"/>
                    </a:lnTo>
                    <a:lnTo>
                      <a:pt x="0" y="32"/>
                    </a:lnTo>
                    <a:lnTo>
                      <a:pt x="0" y="23"/>
                    </a:lnTo>
                    <a:lnTo>
                      <a:pt x="1" y="17"/>
                    </a:lnTo>
                    <a:lnTo>
                      <a:pt x="1" y="17"/>
                    </a:lnTo>
                    <a:lnTo>
                      <a:pt x="3" y="15"/>
                    </a:lnTo>
                    <a:lnTo>
                      <a:pt x="4" y="14"/>
                    </a:lnTo>
                    <a:lnTo>
                      <a:pt x="11" y="12"/>
                    </a:lnTo>
                    <a:lnTo>
                      <a:pt x="24" y="12"/>
                    </a:lnTo>
                    <a:lnTo>
                      <a:pt x="42" y="12"/>
                    </a:lnTo>
                    <a:lnTo>
                      <a:pt x="42" y="12"/>
                    </a:lnTo>
                    <a:lnTo>
                      <a:pt x="48" y="12"/>
                    </a:lnTo>
                    <a:lnTo>
                      <a:pt x="54" y="9"/>
                    </a:lnTo>
                    <a:lnTo>
                      <a:pt x="68" y="5"/>
                    </a:lnTo>
                    <a:lnTo>
                      <a:pt x="82" y="2"/>
                    </a:lnTo>
                    <a:lnTo>
                      <a:pt x="88" y="2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94" y="2"/>
                    </a:lnTo>
                    <a:lnTo>
                      <a:pt x="94" y="4"/>
                    </a:lnTo>
                    <a:lnTo>
                      <a:pt x="91" y="10"/>
                    </a:lnTo>
                    <a:lnTo>
                      <a:pt x="84" y="18"/>
                    </a:lnTo>
                    <a:lnTo>
                      <a:pt x="82" y="23"/>
                    </a:lnTo>
                    <a:lnTo>
                      <a:pt x="82" y="23"/>
                    </a:lnTo>
                    <a:lnTo>
                      <a:pt x="81" y="25"/>
                    </a:lnTo>
                    <a:lnTo>
                      <a:pt x="81" y="28"/>
                    </a:lnTo>
                    <a:lnTo>
                      <a:pt x="78" y="29"/>
                    </a:lnTo>
                    <a:lnTo>
                      <a:pt x="76" y="32"/>
                    </a:lnTo>
                    <a:lnTo>
                      <a:pt x="70" y="33"/>
                    </a:lnTo>
                    <a:lnTo>
                      <a:pt x="65" y="34"/>
                    </a:lnTo>
                    <a:lnTo>
                      <a:pt x="49" y="36"/>
                    </a:lnTo>
                    <a:lnTo>
                      <a:pt x="49" y="36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2" name="Freeform 224"/>
              <p:cNvSpPr>
                <a:spLocks/>
              </p:cNvSpPr>
              <p:nvPr/>
            </p:nvSpPr>
            <p:spPr bwMode="auto">
              <a:xfrm>
                <a:off x="5301489" y="3502760"/>
                <a:ext cx="109011" cy="133122"/>
              </a:xfrm>
              <a:custGeom>
                <a:avLst/>
                <a:gdLst/>
                <a:ahLst/>
                <a:cxnLst>
                  <a:cxn ang="0">
                    <a:pos x="55" y="225"/>
                  </a:cxn>
                  <a:cxn ang="0">
                    <a:pos x="95" y="186"/>
                  </a:cxn>
                  <a:cxn ang="0">
                    <a:pos x="134" y="154"/>
                  </a:cxn>
                  <a:cxn ang="0">
                    <a:pos x="134" y="90"/>
                  </a:cxn>
                  <a:cxn ang="0">
                    <a:pos x="186" y="48"/>
                  </a:cxn>
                  <a:cxn ang="0">
                    <a:pos x="158" y="0"/>
                  </a:cxn>
                  <a:cxn ang="0">
                    <a:pos x="103" y="44"/>
                  </a:cxn>
                  <a:cxn ang="0">
                    <a:pos x="40" y="35"/>
                  </a:cxn>
                  <a:cxn ang="0">
                    <a:pos x="9" y="8"/>
                  </a:cxn>
                  <a:cxn ang="0">
                    <a:pos x="7" y="114"/>
                  </a:cxn>
                  <a:cxn ang="0">
                    <a:pos x="0" y="170"/>
                  </a:cxn>
                  <a:cxn ang="0">
                    <a:pos x="0" y="225"/>
                  </a:cxn>
                  <a:cxn ang="0">
                    <a:pos x="55" y="225"/>
                  </a:cxn>
                </a:cxnLst>
                <a:rect l="0" t="0" r="r" b="b"/>
                <a:pathLst>
                  <a:path w="186" h="225">
                    <a:moveTo>
                      <a:pt x="55" y="225"/>
                    </a:moveTo>
                    <a:lnTo>
                      <a:pt x="95" y="186"/>
                    </a:lnTo>
                    <a:lnTo>
                      <a:pt x="134" y="154"/>
                    </a:lnTo>
                    <a:lnTo>
                      <a:pt x="134" y="90"/>
                    </a:lnTo>
                    <a:lnTo>
                      <a:pt x="186" y="48"/>
                    </a:lnTo>
                    <a:lnTo>
                      <a:pt x="158" y="0"/>
                    </a:lnTo>
                    <a:lnTo>
                      <a:pt x="103" y="44"/>
                    </a:lnTo>
                    <a:lnTo>
                      <a:pt x="40" y="35"/>
                    </a:lnTo>
                    <a:lnTo>
                      <a:pt x="9" y="8"/>
                    </a:lnTo>
                    <a:lnTo>
                      <a:pt x="7" y="114"/>
                    </a:lnTo>
                    <a:lnTo>
                      <a:pt x="0" y="170"/>
                    </a:lnTo>
                    <a:lnTo>
                      <a:pt x="0" y="225"/>
                    </a:lnTo>
                    <a:lnTo>
                      <a:pt x="55" y="225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3" name="Freeform 225"/>
              <p:cNvSpPr>
                <a:spLocks/>
              </p:cNvSpPr>
              <p:nvPr/>
            </p:nvSpPr>
            <p:spPr bwMode="auto">
              <a:xfrm>
                <a:off x="5306764" y="3374963"/>
                <a:ext cx="154725" cy="154421"/>
              </a:xfrm>
              <a:custGeom>
                <a:avLst/>
                <a:gdLst/>
                <a:ahLst/>
                <a:cxnLst>
                  <a:cxn ang="0">
                    <a:pos x="0" y="226"/>
                  </a:cxn>
                  <a:cxn ang="0">
                    <a:pos x="31" y="253"/>
                  </a:cxn>
                  <a:cxn ang="0">
                    <a:pos x="94" y="262"/>
                  </a:cxn>
                  <a:cxn ang="0">
                    <a:pos x="149" y="218"/>
                  </a:cxn>
                  <a:cxn ang="0">
                    <a:pos x="197" y="190"/>
                  </a:cxn>
                  <a:cxn ang="0">
                    <a:pos x="256" y="150"/>
                  </a:cxn>
                  <a:cxn ang="0">
                    <a:pos x="263" y="108"/>
                  </a:cxn>
                  <a:cxn ang="0">
                    <a:pos x="264" y="47"/>
                  </a:cxn>
                  <a:cxn ang="0">
                    <a:pos x="249" y="0"/>
                  </a:cxn>
                  <a:cxn ang="0">
                    <a:pos x="190" y="11"/>
                  </a:cxn>
                  <a:cxn ang="0">
                    <a:pos x="139" y="11"/>
                  </a:cxn>
                  <a:cxn ang="0">
                    <a:pos x="67" y="20"/>
                  </a:cxn>
                  <a:cxn ang="0">
                    <a:pos x="27" y="27"/>
                  </a:cxn>
                  <a:cxn ang="0">
                    <a:pos x="15" y="72"/>
                  </a:cxn>
                  <a:cxn ang="0">
                    <a:pos x="27" y="123"/>
                  </a:cxn>
                  <a:cxn ang="0">
                    <a:pos x="66" y="150"/>
                  </a:cxn>
                  <a:cxn ang="0">
                    <a:pos x="42" y="202"/>
                  </a:cxn>
                  <a:cxn ang="0">
                    <a:pos x="0" y="226"/>
                  </a:cxn>
                </a:cxnLst>
                <a:rect l="0" t="0" r="r" b="b"/>
                <a:pathLst>
                  <a:path w="264" h="262">
                    <a:moveTo>
                      <a:pt x="0" y="226"/>
                    </a:moveTo>
                    <a:lnTo>
                      <a:pt x="31" y="253"/>
                    </a:lnTo>
                    <a:lnTo>
                      <a:pt x="94" y="262"/>
                    </a:lnTo>
                    <a:lnTo>
                      <a:pt x="149" y="218"/>
                    </a:lnTo>
                    <a:lnTo>
                      <a:pt x="197" y="190"/>
                    </a:lnTo>
                    <a:lnTo>
                      <a:pt x="256" y="150"/>
                    </a:lnTo>
                    <a:lnTo>
                      <a:pt x="263" y="108"/>
                    </a:lnTo>
                    <a:lnTo>
                      <a:pt x="264" y="47"/>
                    </a:lnTo>
                    <a:lnTo>
                      <a:pt x="249" y="0"/>
                    </a:lnTo>
                    <a:lnTo>
                      <a:pt x="190" y="11"/>
                    </a:lnTo>
                    <a:lnTo>
                      <a:pt x="139" y="11"/>
                    </a:lnTo>
                    <a:lnTo>
                      <a:pt x="67" y="20"/>
                    </a:lnTo>
                    <a:lnTo>
                      <a:pt x="27" y="27"/>
                    </a:lnTo>
                    <a:lnTo>
                      <a:pt x="15" y="72"/>
                    </a:lnTo>
                    <a:lnTo>
                      <a:pt x="27" y="123"/>
                    </a:lnTo>
                    <a:lnTo>
                      <a:pt x="66" y="150"/>
                    </a:lnTo>
                    <a:lnTo>
                      <a:pt x="42" y="202"/>
                    </a:lnTo>
                    <a:lnTo>
                      <a:pt x="0" y="226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4" name="Freeform 226"/>
              <p:cNvSpPr>
                <a:spLocks/>
              </p:cNvSpPr>
              <p:nvPr/>
            </p:nvSpPr>
            <p:spPr bwMode="auto">
              <a:xfrm>
                <a:off x="5967864" y="3330589"/>
                <a:ext cx="355165" cy="319492"/>
              </a:xfrm>
              <a:custGeom>
                <a:avLst/>
                <a:gdLst/>
                <a:ahLst/>
                <a:cxnLst>
                  <a:cxn ang="0">
                    <a:pos x="604" y="88"/>
                  </a:cxn>
                  <a:cxn ang="0">
                    <a:pos x="506" y="83"/>
                  </a:cxn>
                  <a:cxn ang="0">
                    <a:pos x="506" y="83"/>
                  </a:cxn>
                  <a:cxn ang="0">
                    <a:pos x="459" y="63"/>
                  </a:cxn>
                  <a:cxn ang="0">
                    <a:pos x="435" y="4"/>
                  </a:cxn>
                  <a:cxn ang="0">
                    <a:pos x="411" y="0"/>
                  </a:cxn>
                  <a:cxn ang="0">
                    <a:pos x="391" y="41"/>
                  </a:cxn>
                  <a:cxn ang="0">
                    <a:pos x="321" y="56"/>
                  </a:cxn>
                  <a:cxn ang="0">
                    <a:pos x="293" y="72"/>
                  </a:cxn>
                  <a:cxn ang="0">
                    <a:pos x="257" y="56"/>
                  </a:cxn>
                  <a:cxn ang="0">
                    <a:pos x="198" y="52"/>
                  </a:cxn>
                  <a:cxn ang="0">
                    <a:pos x="174" y="72"/>
                  </a:cxn>
                  <a:cxn ang="0">
                    <a:pos x="139" y="76"/>
                  </a:cxn>
                  <a:cxn ang="0">
                    <a:pos x="127" y="100"/>
                  </a:cxn>
                  <a:cxn ang="0">
                    <a:pos x="95" y="120"/>
                  </a:cxn>
                  <a:cxn ang="0">
                    <a:pos x="87" y="159"/>
                  </a:cxn>
                  <a:cxn ang="0">
                    <a:pos x="39" y="170"/>
                  </a:cxn>
                  <a:cxn ang="0">
                    <a:pos x="0" y="206"/>
                  </a:cxn>
                  <a:cxn ang="0">
                    <a:pos x="12" y="277"/>
                  </a:cxn>
                  <a:cxn ang="0">
                    <a:pos x="0" y="388"/>
                  </a:cxn>
                  <a:cxn ang="0">
                    <a:pos x="56" y="388"/>
                  </a:cxn>
                  <a:cxn ang="0">
                    <a:pos x="71" y="444"/>
                  </a:cxn>
                  <a:cxn ang="0">
                    <a:pos x="48" y="475"/>
                  </a:cxn>
                  <a:cxn ang="0">
                    <a:pos x="43" y="518"/>
                  </a:cxn>
                  <a:cxn ang="0">
                    <a:pos x="95" y="542"/>
                  </a:cxn>
                  <a:cxn ang="0">
                    <a:pos x="115" y="503"/>
                  </a:cxn>
                  <a:cxn ang="0">
                    <a:pos x="245" y="490"/>
                  </a:cxn>
                  <a:cxn ang="0">
                    <a:pos x="265" y="444"/>
                  </a:cxn>
                  <a:cxn ang="0">
                    <a:pos x="301" y="416"/>
                  </a:cxn>
                  <a:cxn ang="0">
                    <a:pos x="352" y="383"/>
                  </a:cxn>
                  <a:cxn ang="0">
                    <a:pos x="391" y="380"/>
                  </a:cxn>
                  <a:cxn ang="0">
                    <a:pos x="404" y="324"/>
                  </a:cxn>
                  <a:cxn ang="0">
                    <a:pos x="435" y="304"/>
                  </a:cxn>
                  <a:cxn ang="0">
                    <a:pos x="455" y="258"/>
                  </a:cxn>
                  <a:cxn ang="0">
                    <a:pos x="473" y="200"/>
                  </a:cxn>
                  <a:cxn ang="0">
                    <a:pos x="473" y="200"/>
                  </a:cxn>
                  <a:cxn ang="0">
                    <a:pos x="483" y="151"/>
                  </a:cxn>
                  <a:cxn ang="0">
                    <a:pos x="525" y="135"/>
                  </a:cxn>
                  <a:cxn ang="0">
                    <a:pos x="525" y="135"/>
                  </a:cxn>
                  <a:cxn ang="0">
                    <a:pos x="554" y="142"/>
                  </a:cxn>
                  <a:cxn ang="0">
                    <a:pos x="593" y="162"/>
                  </a:cxn>
                  <a:cxn ang="0">
                    <a:pos x="604" y="88"/>
                  </a:cxn>
                </a:cxnLst>
                <a:rect l="0" t="0" r="r" b="b"/>
                <a:pathLst>
                  <a:path w="604" h="542">
                    <a:moveTo>
                      <a:pt x="604" y="88"/>
                    </a:moveTo>
                    <a:lnTo>
                      <a:pt x="506" y="83"/>
                    </a:lnTo>
                    <a:lnTo>
                      <a:pt x="506" y="83"/>
                    </a:lnTo>
                    <a:lnTo>
                      <a:pt x="459" y="63"/>
                    </a:lnTo>
                    <a:lnTo>
                      <a:pt x="435" y="4"/>
                    </a:lnTo>
                    <a:lnTo>
                      <a:pt x="411" y="0"/>
                    </a:lnTo>
                    <a:lnTo>
                      <a:pt x="391" y="41"/>
                    </a:lnTo>
                    <a:lnTo>
                      <a:pt x="321" y="56"/>
                    </a:lnTo>
                    <a:lnTo>
                      <a:pt x="293" y="72"/>
                    </a:lnTo>
                    <a:lnTo>
                      <a:pt x="257" y="56"/>
                    </a:lnTo>
                    <a:lnTo>
                      <a:pt x="198" y="52"/>
                    </a:lnTo>
                    <a:lnTo>
                      <a:pt x="174" y="72"/>
                    </a:lnTo>
                    <a:lnTo>
                      <a:pt x="139" y="76"/>
                    </a:lnTo>
                    <a:lnTo>
                      <a:pt x="127" y="100"/>
                    </a:lnTo>
                    <a:lnTo>
                      <a:pt x="95" y="120"/>
                    </a:lnTo>
                    <a:lnTo>
                      <a:pt x="87" y="159"/>
                    </a:lnTo>
                    <a:lnTo>
                      <a:pt x="39" y="170"/>
                    </a:lnTo>
                    <a:lnTo>
                      <a:pt x="0" y="206"/>
                    </a:lnTo>
                    <a:lnTo>
                      <a:pt x="12" y="277"/>
                    </a:lnTo>
                    <a:lnTo>
                      <a:pt x="0" y="388"/>
                    </a:lnTo>
                    <a:lnTo>
                      <a:pt x="56" y="388"/>
                    </a:lnTo>
                    <a:lnTo>
                      <a:pt x="71" y="444"/>
                    </a:lnTo>
                    <a:lnTo>
                      <a:pt x="48" y="475"/>
                    </a:lnTo>
                    <a:lnTo>
                      <a:pt x="43" y="518"/>
                    </a:lnTo>
                    <a:lnTo>
                      <a:pt x="95" y="542"/>
                    </a:lnTo>
                    <a:lnTo>
                      <a:pt x="115" y="503"/>
                    </a:lnTo>
                    <a:lnTo>
                      <a:pt x="245" y="490"/>
                    </a:lnTo>
                    <a:lnTo>
                      <a:pt x="265" y="444"/>
                    </a:lnTo>
                    <a:lnTo>
                      <a:pt x="301" y="416"/>
                    </a:lnTo>
                    <a:lnTo>
                      <a:pt x="352" y="383"/>
                    </a:lnTo>
                    <a:lnTo>
                      <a:pt x="391" y="380"/>
                    </a:lnTo>
                    <a:lnTo>
                      <a:pt x="404" y="324"/>
                    </a:lnTo>
                    <a:lnTo>
                      <a:pt x="435" y="304"/>
                    </a:lnTo>
                    <a:lnTo>
                      <a:pt x="455" y="258"/>
                    </a:lnTo>
                    <a:lnTo>
                      <a:pt x="473" y="200"/>
                    </a:lnTo>
                    <a:lnTo>
                      <a:pt x="473" y="200"/>
                    </a:lnTo>
                    <a:lnTo>
                      <a:pt x="483" y="151"/>
                    </a:lnTo>
                    <a:lnTo>
                      <a:pt x="525" y="135"/>
                    </a:lnTo>
                    <a:lnTo>
                      <a:pt x="525" y="135"/>
                    </a:lnTo>
                    <a:lnTo>
                      <a:pt x="554" y="142"/>
                    </a:lnTo>
                    <a:lnTo>
                      <a:pt x="593" y="162"/>
                    </a:lnTo>
                    <a:lnTo>
                      <a:pt x="604" y="88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5" name="Freeform 227"/>
              <p:cNvSpPr>
                <a:spLocks/>
              </p:cNvSpPr>
              <p:nvPr/>
            </p:nvSpPr>
            <p:spPr bwMode="auto">
              <a:xfrm>
                <a:off x="5748083" y="3209892"/>
                <a:ext cx="337583" cy="241394"/>
              </a:xfrm>
              <a:custGeom>
                <a:avLst/>
                <a:gdLst/>
                <a:ahLst/>
                <a:cxnLst>
                  <a:cxn ang="0">
                    <a:pos x="573" y="256"/>
                  </a:cxn>
                  <a:cxn ang="0">
                    <a:pos x="549" y="276"/>
                  </a:cxn>
                  <a:cxn ang="0">
                    <a:pos x="514" y="280"/>
                  </a:cxn>
                  <a:cxn ang="0">
                    <a:pos x="502" y="304"/>
                  </a:cxn>
                  <a:cxn ang="0">
                    <a:pos x="470" y="324"/>
                  </a:cxn>
                  <a:cxn ang="0">
                    <a:pos x="462" y="363"/>
                  </a:cxn>
                  <a:cxn ang="0">
                    <a:pos x="414" y="374"/>
                  </a:cxn>
                  <a:cxn ang="0">
                    <a:pos x="375" y="410"/>
                  </a:cxn>
                  <a:cxn ang="0">
                    <a:pos x="391" y="307"/>
                  </a:cxn>
                  <a:cxn ang="0">
                    <a:pos x="328" y="276"/>
                  </a:cxn>
                  <a:cxn ang="0">
                    <a:pos x="256" y="225"/>
                  </a:cxn>
                  <a:cxn ang="0">
                    <a:pos x="205" y="221"/>
                  </a:cxn>
                  <a:cxn ang="0">
                    <a:pos x="126" y="204"/>
                  </a:cxn>
                  <a:cxn ang="0">
                    <a:pos x="107" y="245"/>
                  </a:cxn>
                  <a:cxn ang="0">
                    <a:pos x="59" y="263"/>
                  </a:cxn>
                  <a:cxn ang="0">
                    <a:pos x="52" y="204"/>
                  </a:cxn>
                  <a:cxn ang="0">
                    <a:pos x="48" y="173"/>
                  </a:cxn>
                  <a:cxn ang="0">
                    <a:pos x="35" y="149"/>
                  </a:cxn>
                  <a:cxn ang="0">
                    <a:pos x="28" y="98"/>
                  </a:cxn>
                  <a:cxn ang="0">
                    <a:pos x="8" y="78"/>
                  </a:cxn>
                  <a:cxn ang="0">
                    <a:pos x="24" y="59"/>
                  </a:cxn>
                  <a:cxn ang="0">
                    <a:pos x="0" y="42"/>
                  </a:cxn>
                  <a:cxn ang="0">
                    <a:pos x="4" y="11"/>
                  </a:cxn>
                  <a:cxn ang="0">
                    <a:pos x="52" y="58"/>
                  </a:cxn>
                  <a:cxn ang="0">
                    <a:pos x="75" y="17"/>
                  </a:cxn>
                  <a:cxn ang="0">
                    <a:pos x="119" y="0"/>
                  </a:cxn>
                  <a:cxn ang="0">
                    <a:pos x="156" y="15"/>
                  </a:cxn>
                  <a:cxn ang="0">
                    <a:pos x="156" y="46"/>
                  </a:cxn>
                  <a:cxn ang="0">
                    <a:pos x="197" y="59"/>
                  </a:cxn>
                  <a:cxn ang="0">
                    <a:pos x="254" y="76"/>
                  </a:cxn>
                  <a:cxn ang="0">
                    <a:pos x="261" y="42"/>
                  </a:cxn>
                  <a:cxn ang="0">
                    <a:pos x="291" y="34"/>
                  </a:cxn>
                  <a:cxn ang="0">
                    <a:pos x="322" y="19"/>
                  </a:cxn>
                  <a:cxn ang="0">
                    <a:pos x="337" y="46"/>
                  </a:cxn>
                  <a:cxn ang="0">
                    <a:pos x="360" y="65"/>
                  </a:cxn>
                  <a:cxn ang="0">
                    <a:pos x="349" y="88"/>
                  </a:cxn>
                  <a:cxn ang="0">
                    <a:pos x="383" y="95"/>
                  </a:cxn>
                  <a:cxn ang="0">
                    <a:pos x="406" y="95"/>
                  </a:cxn>
                  <a:cxn ang="0">
                    <a:pos x="432" y="106"/>
                  </a:cxn>
                  <a:cxn ang="0">
                    <a:pos x="421" y="144"/>
                  </a:cxn>
                  <a:cxn ang="0">
                    <a:pos x="526" y="227"/>
                  </a:cxn>
                  <a:cxn ang="0">
                    <a:pos x="553" y="212"/>
                  </a:cxn>
                  <a:cxn ang="0">
                    <a:pos x="575" y="223"/>
                  </a:cxn>
                  <a:cxn ang="0">
                    <a:pos x="573" y="256"/>
                  </a:cxn>
                </a:cxnLst>
                <a:rect l="0" t="0" r="r" b="b"/>
                <a:pathLst>
                  <a:path w="575" h="410">
                    <a:moveTo>
                      <a:pt x="573" y="256"/>
                    </a:moveTo>
                    <a:lnTo>
                      <a:pt x="549" y="276"/>
                    </a:lnTo>
                    <a:lnTo>
                      <a:pt x="514" y="280"/>
                    </a:lnTo>
                    <a:lnTo>
                      <a:pt x="502" y="304"/>
                    </a:lnTo>
                    <a:lnTo>
                      <a:pt x="470" y="324"/>
                    </a:lnTo>
                    <a:lnTo>
                      <a:pt x="462" y="363"/>
                    </a:lnTo>
                    <a:lnTo>
                      <a:pt x="414" y="374"/>
                    </a:lnTo>
                    <a:lnTo>
                      <a:pt x="375" y="410"/>
                    </a:lnTo>
                    <a:lnTo>
                      <a:pt x="391" y="307"/>
                    </a:lnTo>
                    <a:lnTo>
                      <a:pt x="328" y="276"/>
                    </a:lnTo>
                    <a:lnTo>
                      <a:pt x="256" y="225"/>
                    </a:lnTo>
                    <a:lnTo>
                      <a:pt x="205" y="221"/>
                    </a:lnTo>
                    <a:lnTo>
                      <a:pt x="126" y="204"/>
                    </a:lnTo>
                    <a:lnTo>
                      <a:pt x="107" y="245"/>
                    </a:lnTo>
                    <a:lnTo>
                      <a:pt x="59" y="263"/>
                    </a:lnTo>
                    <a:lnTo>
                      <a:pt x="52" y="204"/>
                    </a:lnTo>
                    <a:lnTo>
                      <a:pt x="48" y="173"/>
                    </a:lnTo>
                    <a:lnTo>
                      <a:pt x="35" y="149"/>
                    </a:lnTo>
                    <a:lnTo>
                      <a:pt x="28" y="98"/>
                    </a:lnTo>
                    <a:lnTo>
                      <a:pt x="8" y="78"/>
                    </a:lnTo>
                    <a:lnTo>
                      <a:pt x="24" y="59"/>
                    </a:lnTo>
                    <a:lnTo>
                      <a:pt x="0" y="42"/>
                    </a:lnTo>
                    <a:lnTo>
                      <a:pt x="4" y="11"/>
                    </a:lnTo>
                    <a:lnTo>
                      <a:pt x="52" y="58"/>
                    </a:lnTo>
                    <a:lnTo>
                      <a:pt x="75" y="17"/>
                    </a:lnTo>
                    <a:lnTo>
                      <a:pt x="119" y="0"/>
                    </a:lnTo>
                    <a:lnTo>
                      <a:pt x="156" y="15"/>
                    </a:lnTo>
                    <a:lnTo>
                      <a:pt x="156" y="46"/>
                    </a:lnTo>
                    <a:lnTo>
                      <a:pt x="197" y="59"/>
                    </a:lnTo>
                    <a:lnTo>
                      <a:pt x="254" y="76"/>
                    </a:lnTo>
                    <a:lnTo>
                      <a:pt x="261" y="42"/>
                    </a:lnTo>
                    <a:lnTo>
                      <a:pt x="291" y="34"/>
                    </a:lnTo>
                    <a:lnTo>
                      <a:pt x="322" y="19"/>
                    </a:lnTo>
                    <a:lnTo>
                      <a:pt x="337" y="46"/>
                    </a:lnTo>
                    <a:lnTo>
                      <a:pt x="360" y="65"/>
                    </a:lnTo>
                    <a:lnTo>
                      <a:pt x="349" y="88"/>
                    </a:lnTo>
                    <a:lnTo>
                      <a:pt x="383" y="95"/>
                    </a:lnTo>
                    <a:lnTo>
                      <a:pt x="406" y="95"/>
                    </a:lnTo>
                    <a:lnTo>
                      <a:pt x="432" y="106"/>
                    </a:lnTo>
                    <a:lnTo>
                      <a:pt x="421" y="144"/>
                    </a:lnTo>
                    <a:lnTo>
                      <a:pt x="526" y="227"/>
                    </a:lnTo>
                    <a:lnTo>
                      <a:pt x="553" y="212"/>
                    </a:lnTo>
                    <a:lnTo>
                      <a:pt x="575" y="223"/>
                    </a:lnTo>
                    <a:lnTo>
                      <a:pt x="573" y="256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6" name="Freeform 228"/>
              <p:cNvSpPr>
                <a:spLocks/>
              </p:cNvSpPr>
              <p:nvPr/>
            </p:nvSpPr>
            <p:spPr bwMode="auto">
              <a:xfrm>
                <a:off x="6140172" y="3243617"/>
                <a:ext cx="214506" cy="138447"/>
              </a:xfrm>
              <a:custGeom>
                <a:avLst/>
                <a:gdLst/>
                <a:ahLst/>
                <a:cxnLst>
                  <a:cxn ang="0">
                    <a:pos x="112" y="26"/>
                  </a:cxn>
                  <a:cxn ang="0">
                    <a:pos x="85" y="79"/>
                  </a:cxn>
                  <a:cxn ang="0">
                    <a:pos x="48" y="128"/>
                  </a:cxn>
                  <a:cxn ang="0">
                    <a:pos x="0" y="218"/>
                  </a:cxn>
                  <a:cxn ang="0">
                    <a:pos x="28" y="202"/>
                  </a:cxn>
                  <a:cxn ang="0">
                    <a:pos x="98" y="187"/>
                  </a:cxn>
                  <a:cxn ang="0">
                    <a:pos x="118" y="146"/>
                  </a:cxn>
                  <a:cxn ang="0">
                    <a:pos x="142" y="150"/>
                  </a:cxn>
                  <a:cxn ang="0">
                    <a:pos x="166" y="209"/>
                  </a:cxn>
                  <a:cxn ang="0">
                    <a:pos x="213" y="229"/>
                  </a:cxn>
                  <a:cxn ang="0">
                    <a:pos x="213" y="229"/>
                  </a:cxn>
                  <a:cxn ang="0">
                    <a:pos x="311" y="234"/>
                  </a:cxn>
                  <a:cxn ang="0">
                    <a:pos x="311" y="194"/>
                  </a:cxn>
                  <a:cxn ang="0">
                    <a:pos x="304" y="199"/>
                  </a:cxn>
                  <a:cxn ang="0">
                    <a:pos x="256" y="168"/>
                  </a:cxn>
                  <a:cxn ang="0">
                    <a:pos x="265" y="96"/>
                  </a:cxn>
                  <a:cxn ang="0">
                    <a:pos x="300" y="69"/>
                  </a:cxn>
                  <a:cxn ang="0">
                    <a:pos x="367" y="113"/>
                  </a:cxn>
                  <a:cxn ang="0">
                    <a:pos x="324" y="0"/>
                  </a:cxn>
                  <a:cxn ang="0">
                    <a:pos x="270" y="37"/>
                  </a:cxn>
                  <a:cxn ang="0">
                    <a:pos x="225" y="45"/>
                  </a:cxn>
                  <a:cxn ang="0">
                    <a:pos x="112" y="26"/>
                  </a:cxn>
                </a:cxnLst>
                <a:rect l="0" t="0" r="r" b="b"/>
                <a:pathLst>
                  <a:path w="367" h="234">
                    <a:moveTo>
                      <a:pt x="112" y="26"/>
                    </a:moveTo>
                    <a:lnTo>
                      <a:pt x="85" y="79"/>
                    </a:lnTo>
                    <a:lnTo>
                      <a:pt x="48" y="128"/>
                    </a:lnTo>
                    <a:lnTo>
                      <a:pt x="0" y="218"/>
                    </a:lnTo>
                    <a:lnTo>
                      <a:pt x="28" y="202"/>
                    </a:lnTo>
                    <a:lnTo>
                      <a:pt x="98" y="187"/>
                    </a:lnTo>
                    <a:lnTo>
                      <a:pt x="118" y="146"/>
                    </a:lnTo>
                    <a:lnTo>
                      <a:pt x="142" y="150"/>
                    </a:lnTo>
                    <a:lnTo>
                      <a:pt x="166" y="209"/>
                    </a:lnTo>
                    <a:lnTo>
                      <a:pt x="213" y="229"/>
                    </a:lnTo>
                    <a:lnTo>
                      <a:pt x="213" y="229"/>
                    </a:lnTo>
                    <a:lnTo>
                      <a:pt x="311" y="234"/>
                    </a:lnTo>
                    <a:lnTo>
                      <a:pt x="311" y="194"/>
                    </a:lnTo>
                    <a:lnTo>
                      <a:pt x="304" y="199"/>
                    </a:lnTo>
                    <a:lnTo>
                      <a:pt x="256" y="168"/>
                    </a:lnTo>
                    <a:lnTo>
                      <a:pt x="265" y="96"/>
                    </a:lnTo>
                    <a:lnTo>
                      <a:pt x="300" y="69"/>
                    </a:lnTo>
                    <a:lnTo>
                      <a:pt x="367" y="113"/>
                    </a:lnTo>
                    <a:lnTo>
                      <a:pt x="324" y="0"/>
                    </a:lnTo>
                    <a:lnTo>
                      <a:pt x="270" y="37"/>
                    </a:lnTo>
                    <a:lnTo>
                      <a:pt x="225" y="45"/>
                    </a:lnTo>
                    <a:lnTo>
                      <a:pt x="112" y="26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7" name="Freeform 229"/>
              <p:cNvSpPr>
                <a:spLocks/>
              </p:cNvSpPr>
              <p:nvPr/>
            </p:nvSpPr>
            <p:spPr bwMode="auto">
              <a:xfrm>
                <a:off x="5864127" y="3064346"/>
                <a:ext cx="341099" cy="308842"/>
              </a:xfrm>
              <a:custGeom>
                <a:avLst/>
                <a:gdLst/>
                <a:ahLst/>
                <a:cxnLst>
                  <a:cxn ang="0">
                    <a:pos x="471" y="522"/>
                  </a:cxn>
                  <a:cxn ang="0">
                    <a:pos x="435" y="506"/>
                  </a:cxn>
                  <a:cxn ang="0">
                    <a:pos x="376" y="502"/>
                  </a:cxn>
                  <a:cxn ang="0">
                    <a:pos x="378" y="469"/>
                  </a:cxn>
                  <a:cxn ang="0">
                    <a:pos x="356" y="458"/>
                  </a:cxn>
                  <a:cxn ang="0">
                    <a:pos x="329" y="473"/>
                  </a:cxn>
                  <a:cxn ang="0">
                    <a:pos x="224" y="390"/>
                  </a:cxn>
                  <a:cxn ang="0">
                    <a:pos x="235" y="352"/>
                  </a:cxn>
                  <a:cxn ang="0">
                    <a:pos x="209" y="341"/>
                  </a:cxn>
                  <a:cxn ang="0">
                    <a:pos x="186" y="341"/>
                  </a:cxn>
                  <a:cxn ang="0">
                    <a:pos x="152" y="334"/>
                  </a:cxn>
                  <a:cxn ang="0">
                    <a:pos x="163" y="311"/>
                  </a:cxn>
                  <a:cxn ang="0">
                    <a:pos x="140" y="292"/>
                  </a:cxn>
                  <a:cxn ang="0">
                    <a:pos x="125" y="265"/>
                  </a:cxn>
                  <a:cxn ang="0">
                    <a:pos x="94" y="280"/>
                  </a:cxn>
                  <a:cxn ang="0">
                    <a:pos x="64" y="288"/>
                  </a:cxn>
                  <a:cxn ang="0">
                    <a:pos x="57" y="322"/>
                  </a:cxn>
                  <a:cxn ang="0">
                    <a:pos x="0" y="305"/>
                  </a:cxn>
                  <a:cxn ang="0">
                    <a:pos x="34" y="76"/>
                  </a:cxn>
                  <a:cxn ang="0">
                    <a:pos x="133" y="0"/>
                  </a:cxn>
                  <a:cxn ang="0">
                    <a:pos x="142" y="115"/>
                  </a:cxn>
                  <a:cxn ang="0">
                    <a:pos x="189" y="115"/>
                  </a:cxn>
                  <a:cxn ang="0">
                    <a:pos x="212" y="138"/>
                  </a:cxn>
                  <a:cxn ang="0">
                    <a:pos x="268" y="138"/>
                  </a:cxn>
                  <a:cxn ang="0">
                    <a:pos x="271" y="64"/>
                  </a:cxn>
                  <a:cxn ang="0">
                    <a:pos x="303" y="118"/>
                  </a:cxn>
                  <a:cxn ang="0">
                    <a:pos x="318" y="155"/>
                  </a:cxn>
                  <a:cxn ang="0">
                    <a:pos x="374" y="140"/>
                  </a:cxn>
                  <a:cxn ang="0">
                    <a:pos x="427" y="148"/>
                  </a:cxn>
                  <a:cxn ang="0">
                    <a:pos x="477" y="170"/>
                  </a:cxn>
                  <a:cxn ang="0">
                    <a:pos x="481" y="238"/>
                  </a:cxn>
                  <a:cxn ang="0">
                    <a:pos x="496" y="280"/>
                  </a:cxn>
                  <a:cxn ang="0">
                    <a:pos x="549" y="307"/>
                  </a:cxn>
                  <a:cxn ang="0">
                    <a:pos x="583" y="330"/>
                  </a:cxn>
                  <a:cxn ang="0">
                    <a:pos x="556" y="383"/>
                  </a:cxn>
                  <a:cxn ang="0">
                    <a:pos x="519" y="432"/>
                  </a:cxn>
                  <a:cxn ang="0">
                    <a:pos x="471" y="522"/>
                  </a:cxn>
                </a:cxnLst>
                <a:rect l="0" t="0" r="r" b="b"/>
                <a:pathLst>
                  <a:path w="583" h="522">
                    <a:moveTo>
                      <a:pt x="471" y="522"/>
                    </a:moveTo>
                    <a:lnTo>
                      <a:pt x="435" y="506"/>
                    </a:lnTo>
                    <a:lnTo>
                      <a:pt x="376" y="502"/>
                    </a:lnTo>
                    <a:lnTo>
                      <a:pt x="378" y="469"/>
                    </a:lnTo>
                    <a:lnTo>
                      <a:pt x="356" y="458"/>
                    </a:lnTo>
                    <a:lnTo>
                      <a:pt x="329" y="473"/>
                    </a:lnTo>
                    <a:lnTo>
                      <a:pt x="224" y="390"/>
                    </a:lnTo>
                    <a:lnTo>
                      <a:pt x="235" y="352"/>
                    </a:lnTo>
                    <a:lnTo>
                      <a:pt x="209" y="341"/>
                    </a:lnTo>
                    <a:lnTo>
                      <a:pt x="186" y="341"/>
                    </a:lnTo>
                    <a:lnTo>
                      <a:pt x="152" y="334"/>
                    </a:lnTo>
                    <a:lnTo>
                      <a:pt x="163" y="311"/>
                    </a:lnTo>
                    <a:lnTo>
                      <a:pt x="140" y="292"/>
                    </a:lnTo>
                    <a:lnTo>
                      <a:pt x="125" y="265"/>
                    </a:lnTo>
                    <a:lnTo>
                      <a:pt x="94" y="280"/>
                    </a:lnTo>
                    <a:lnTo>
                      <a:pt x="64" y="288"/>
                    </a:lnTo>
                    <a:lnTo>
                      <a:pt x="57" y="322"/>
                    </a:lnTo>
                    <a:lnTo>
                      <a:pt x="0" y="305"/>
                    </a:lnTo>
                    <a:lnTo>
                      <a:pt x="34" y="76"/>
                    </a:lnTo>
                    <a:lnTo>
                      <a:pt x="133" y="0"/>
                    </a:lnTo>
                    <a:lnTo>
                      <a:pt x="142" y="115"/>
                    </a:lnTo>
                    <a:lnTo>
                      <a:pt x="189" y="115"/>
                    </a:lnTo>
                    <a:lnTo>
                      <a:pt x="212" y="138"/>
                    </a:lnTo>
                    <a:lnTo>
                      <a:pt x="268" y="138"/>
                    </a:lnTo>
                    <a:lnTo>
                      <a:pt x="271" y="64"/>
                    </a:lnTo>
                    <a:lnTo>
                      <a:pt x="303" y="118"/>
                    </a:lnTo>
                    <a:lnTo>
                      <a:pt x="318" y="155"/>
                    </a:lnTo>
                    <a:lnTo>
                      <a:pt x="374" y="140"/>
                    </a:lnTo>
                    <a:lnTo>
                      <a:pt x="427" y="148"/>
                    </a:lnTo>
                    <a:lnTo>
                      <a:pt x="477" y="170"/>
                    </a:lnTo>
                    <a:lnTo>
                      <a:pt x="481" y="238"/>
                    </a:lnTo>
                    <a:lnTo>
                      <a:pt x="496" y="280"/>
                    </a:lnTo>
                    <a:lnTo>
                      <a:pt x="549" y="307"/>
                    </a:lnTo>
                    <a:lnTo>
                      <a:pt x="583" y="330"/>
                    </a:lnTo>
                    <a:lnTo>
                      <a:pt x="556" y="383"/>
                    </a:lnTo>
                    <a:lnTo>
                      <a:pt x="519" y="432"/>
                    </a:lnTo>
                    <a:lnTo>
                      <a:pt x="471" y="522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8" name="Freeform 230"/>
              <p:cNvSpPr>
                <a:spLocks/>
              </p:cNvSpPr>
              <p:nvPr/>
            </p:nvSpPr>
            <p:spPr bwMode="auto">
              <a:xfrm>
                <a:off x="5544127" y="3145994"/>
                <a:ext cx="140660" cy="161521"/>
              </a:xfrm>
              <a:custGeom>
                <a:avLst/>
                <a:gdLst/>
                <a:ahLst/>
                <a:cxnLst>
                  <a:cxn ang="0">
                    <a:pos x="0" y="25"/>
                  </a:cxn>
                  <a:cxn ang="0">
                    <a:pos x="15" y="93"/>
                  </a:cxn>
                  <a:cxn ang="0">
                    <a:pos x="51" y="162"/>
                  </a:cxn>
                  <a:cxn ang="0">
                    <a:pos x="92" y="245"/>
                  </a:cxn>
                  <a:cxn ang="0">
                    <a:pos x="56" y="268"/>
                  </a:cxn>
                  <a:cxn ang="0">
                    <a:pos x="115" y="268"/>
                  </a:cxn>
                  <a:cxn ang="0">
                    <a:pos x="127" y="230"/>
                  </a:cxn>
                  <a:cxn ang="0">
                    <a:pos x="155" y="213"/>
                  </a:cxn>
                  <a:cxn ang="0">
                    <a:pos x="170" y="274"/>
                  </a:cxn>
                  <a:cxn ang="0">
                    <a:pos x="197" y="253"/>
                  </a:cxn>
                  <a:cxn ang="0">
                    <a:pos x="205" y="206"/>
                  </a:cxn>
                  <a:cxn ang="0">
                    <a:pos x="238" y="194"/>
                  </a:cxn>
                  <a:cxn ang="0">
                    <a:pos x="229" y="167"/>
                  </a:cxn>
                  <a:cxn ang="0">
                    <a:pos x="182" y="134"/>
                  </a:cxn>
                  <a:cxn ang="0">
                    <a:pos x="138" y="88"/>
                  </a:cxn>
                  <a:cxn ang="0">
                    <a:pos x="91" y="0"/>
                  </a:cxn>
                  <a:cxn ang="0">
                    <a:pos x="0" y="25"/>
                  </a:cxn>
                </a:cxnLst>
                <a:rect l="0" t="0" r="r" b="b"/>
                <a:pathLst>
                  <a:path w="238" h="274">
                    <a:moveTo>
                      <a:pt x="0" y="25"/>
                    </a:moveTo>
                    <a:lnTo>
                      <a:pt x="15" y="93"/>
                    </a:lnTo>
                    <a:lnTo>
                      <a:pt x="51" y="162"/>
                    </a:lnTo>
                    <a:lnTo>
                      <a:pt x="92" y="245"/>
                    </a:lnTo>
                    <a:lnTo>
                      <a:pt x="56" y="268"/>
                    </a:lnTo>
                    <a:lnTo>
                      <a:pt x="115" y="268"/>
                    </a:lnTo>
                    <a:lnTo>
                      <a:pt x="127" y="230"/>
                    </a:lnTo>
                    <a:lnTo>
                      <a:pt x="155" y="213"/>
                    </a:lnTo>
                    <a:lnTo>
                      <a:pt x="170" y="274"/>
                    </a:lnTo>
                    <a:lnTo>
                      <a:pt x="197" y="253"/>
                    </a:lnTo>
                    <a:lnTo>
                      <a:pt x="205" y="206"/>
                    </a:lnTo>
                    <a:lnTo>
                      <a:pt x="238" y="194"/>
                    </a:lnTo>
                    <a:lnTo>
                      <a:pt x="229" y="167"/>
                    </a:lnTo>
                    <a:lnTo>
                      <a:pt x="182" y="134"/>
                    </a:lnTo>
                    <a:lnTo>
                      <a:pt x="138" y="88"/>
                    </a:lnTo>
                    <a:lnTo>
                      <a:pt x="91" y="0"/>
                    </a:lnTo>
                    <a:lnTo>
                      <a:pt x="0" y="25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9" name="Freeform 231"/>
              <p:cNvSpPr>
                <a:spLocks/>
              </p:cNvSpPr>
              <p:nvPr/>
            </p:nvSpPr>
            <p:spPr bwMode="auto">
              <a:xfrm>
                <a:off x="3966982" y="4115120"/>
                <a:ext cx="86154" cy="30174"/>
              </a:xfrm>
              <a:custGeom>
                <a:avLst/>
                <a:gdLst/>
                <a:ahLst/>
                <a:cxnLst>
                  <a:cxn ang="0">
                    <a:pos x="8" y="6"/>
                  </a:cxn>
                  <a:cxn ang="0">
                    <a:pos x="68" y="7"/>
                  </a:cxn>
                  <a:cxn ang="0">
                    <a:pos x="92" y="0"/>
                  </a:cxn>
                  <a:cxn ang="0">
                    <a:pos x="148" y="7"/>
                  </a:cxn>
                  <a:cxn ang="0">
                    <a:pos x="147" y="36"/>
                  </a:cxn>
                  <a:cxn ang="0">
                    <a:pos x="121" y="32"/>
                  </a:cxn>
                  <a:cxn ang="0">
                    <a:pos x="94" y="25"/>
                  </a:cxn>
                  <a:cxn ang="0">
                    <a:pos x="49" y="49"/>
                  </a:cxn>
                  <a:cxn ang="0">
                    <a:pos x="0" y="41"/>
                  </a:cxn>
                  <a:cxn ang="0">
                    <a:pos x="27" y="24"/>
                  </a:cxn>
                  <a:cxn ang="0">
                    <a:pos x="8" y="6"/>
                  </a:cxn>
                </a:cxnLst>
                <a:rect l="0" t="0" r="r" b="b"/>
                <a:pathLst>
                  <a:path w="148" h="49">
                    <a:moveTo>
                      <a:pt x="8" y="6"/>
                    </a:moveTo>
                    <a:lnTo>
                      <a:pt x="68" y="7"/>
                    </a:lnTo>
                    <a:lnTo>
                      <a:pt x="92" y="0"/>
                    </a:lnTo>
                    <a:lnTo>
                      <a:pt x="148" y="7"/>
                    </a:lnTo>
                    <a:lnTo>
                      <a:pt x="147" y="36"/>
                    </a:lnTo>
                    <a:lnTo>
                      <a:pt x="121" y="32"/>
                    </a:lnTo>
                    <a:lnTo>
                      <a:pt x="94" y="25"/>
                    </a:lnTo>
                    <a:lnTo>
                      <a:pt x="49" y="49"/>
                    </a:lnTo>
                    <a:lnTo>
                      <a:pt x="0" y="41"/>
                    </a:lnTo>
                    <a:lnTo>
                      <a:pt x="27" y="24"/>
                    </a:lnTo>
                    <a:lnTo>
                      <a:pt x="8" y="6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0" name="Freeform 232"/>
              <p:cNvSpPr>
                <a:spLocks/>
              </p:cNvSpPr>
              <p:nvPr/>
            </p:nvSpPr>
            <p:spPr bwMode="auto">
              <a:xfrm>
                <a:off x="4798631" y="2963174"/>
                <a:ext cx="163517" cy="92298"/>
              </a:xfrm>
              <a:custGeom>
                <a:avLst/>
                <a:gdLst/>
                <a:ahLst/>
                <a:cxnLst>
                  <a:cxn ang="0">
                    <a:pos x="280" y="39"/>
                  </a:cxn>
                  <a:cxn ang="0">
                    <a:pos x="244" y="9"/>
                  </a:cxn>
                  <a:cxn ang="0">
                    <a:pos x="220" y="0"/>
                  </a:cxn>
                  <a:cxn ang="0">
                    <a:pos x="144" y="16"/>
                  </a:cxn>
                  <a:cxn ang="0">
                    <a:pos x="93" y="16"/>
                  </a:cxn>
                  <a:cxn ang="0">
                    <a:pos x="31" y="7"/>
                  </a:cxn>
                  <a:cxn ang="0">
                    <a:pos x="36" y="51"/>
                  </a:cxn>
                  <a:cxn ang="0">
                    <a:pos x="19" y="79"/>
                  </a:cxn>
                  <a:cxn ang="0">
                    <a:pos x="16" y="90"/>
                  </a:cxn>
                  <a:cxn ang="0">
                    <a:pos x="0" y="113"/>
                  </a:cxn>
                  <a:cxn ang="0">
                    <a:pos x="20" y="118"/>
                  </a:cxn>
                  <a:cxn ang="0">
                    <a:pos x="20" y="118"/>
                  </a:cxn>
                  <a:cxn ang="0">
                    <a:pos x="69" y="143"/>
                  </a:cxn>
                  <a:cxn ang="0">
                    <a:pos x="121" y="156"/>
                  </a:cxn>
                  <a:cxn ang="0">
                    <a:pos x="148" y="132"/>
                  </a:cxn>
                  <a:cxn ang="0">
                    <a:pos x="185" y="134"/>
                  </a:cxn>
                  <a:cxn ang="0">
                    <a:pos x="229" y="122"/>
                  </a:cxn>
                  <a:cxn ang="0">
                    <a:pos x="260" y="71"/>
                  </a:cxn>
                  <a:cxn ang="0">
                    <a:pos x="280" y="39"/>
                  </a:cxn>
                </a:cxnLst>
                <a:rect l="0" t="0" r="r" b="b"/>
                <a:pathLst>
                  <a:path w="280" h="156">
                    <a:moveTo>
                      <a:pt x="280" y="39"/>
                    </a:moveTo>
                    <a:lnTo>
                      <a:pt x="244" y="9"/>
                    </a:lnTo>
                    <a:lnTo>
                      <a:pt x="220" y="0"/>
                    </a:lnTo>
                    <a:lnTo>
                      <a:pt x="144" y="16"/>
                    </a:lnTo>
                    <a:lnTo>
                      <a:pt x="93" y="16"/>
                    </a:lnTo>
                    <a:lnTo>
                      <a:pt x="31" y="7"/>
                    </a:lnTo>
                    <a:lnTo>
                      <a:pt x="36" y="51"/>
                    </a:lnTo>
                    <a:lnTo>
                      <a:pt x="19" y="79"/>
                    </a:lnTo>
                    <a:lnTo>
                      <a:pt x="16" y="90"/>
                    </a:lnTo>
                    <a:lnTo>
                      <a:pt x="0" y="113"/>
                    </a:lnTo>
                    <a:lnTo>
                      <a:pt x="20" y="118"/>
                    </a:lnTo>
                    <a:lnTo>
                      <a:pt x="20" y="118"/>
                    </a:lnTo>
                    <a:lnTo>
                      <a:pt x="69" y="143"/>
                    </a:lnTo>
                    <a:lnTo>
                      <a:pt x="121" y="156"/>
                    </a:lnTo>
                    <a:lnTo>
                      <a:pt x="148" y="132"/>
                    </a:lnTo>
                    <a:lnTo>
                      <a:pt x="185" y="134"/>
                    </a:lnTo>
                    <a:lnTo>
                      <a:pt x="229" y="122"/>
                    </a:lnTo>
                    <a:lnTo>
                      <a:pt x="260" y="71"/>
                    </a:lnTo>
                    <a:lnTo>
                      <a:pt x="280" y="39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1" name="Freeform 233"/>
              <p:cNvSpPr>
                <a:spLocks/>
              </p:cNvSpPr>
              <p:nvPr/>
            </p:nvSpPr>
            <p:spPr bwMode="auto">
              <a:xfrm>
                <a:off x="4476873" y="2849576"/>
                <a:ext cx="84396" cy="69223"/>
              </a:xfrm>
              <a:custGeom>
                <a:avLst/>
                <a:gdLst/>
                <a:ahLst/>
                <a:cxnLst>
                  <a:cxn ang="0">
                    <a:pos x="3" y="9"/>
                  </a:cxn>
                  <a:cxn ang="0">
                    <a:pos x="0" y="37"/>
                  </a:cxn>
                  <a:cxn ang="0">
                    <a:pos x="36" y="57"/>
                  </a:cxn>
                  <a:cxn ang="0">
                    <a:pos x="55" y="96"/>
                  </a:cxn>
                  <a:cxn ang="0">
                    <a:pos x="108" y="116"/>
                  </a:cxn>
                  <a:cxn ang="0">
                    <a:pos x="114" y="92"/>
                  </a:cxn>
                  <a:cxn ang="0">
                    <a:pos x="144" y="61"/>
                  </a:cxn>
                  <a:cxn ang="0">
                    <a:pos x="114" y="44"/>
                  </a:cxn>
                  <a:cxn ang="0">
                    <a:pos x="106" y="5"/>
                  </a:cxn>
                  <a:cxn ang="0">
                    <a:pos x="77" y="0"/>
                  </a:cxn>
                  <a:cxn ang="0">
                    <a:pos x="51" y="9"/>
                  </a:cxn>
                  <a:cxn ang="0">
                    <a:pos x="3" y="9"/>
                  </a:cxn>
                </a:cxnLst>
                <a:rect l="0" t="0" r="r" b="b"/>
                <a:pathLst>
                  <a:path w="144" h="116">
                    <a:moveTo>
                      <a:pt x="3" y="9"/>
                    </a:moveTo>
                    <a:lnTo>
                      <a:pt x="0" y="37"/>
                    </a:lnTo>
                    <a:lnTo>
                      <a:pt x="36" y="57"/>
                    </a:lnTo>
                    <a:lnTo>
                      <a:pt x="55" y="96"/>
                    </a:lnTo>
                    <a:lnTo>
                      <a:pt x="108" y="116"/>
                    </a:lnTo>
                    <a:lnTo>
                      <a:pt x="114" y="92"/>
                    </a:lnTo>
                    <a:lnTo>
                      <a:pt x="144" y="61"/>
                    </a:lnTo>
                    <a:lnTo>
                      <a:pt x="114" y="44"/>
                    </a:lnTo>
                    <a:lnTo>
                      <a:pt x="106" y="5"/>
                    </a:lnTo>
                    <a:lnTo>
                      <a:pt x="77" y="0"/>
                    </a:lnTo>
                    <a:lnTo>
                      <a:pt x="51" y="9"/>
                    </a:lnTo>
                    <a:lnTo>
                      <a:pt x="3" y="9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2" name="Freeform 234"/>
              <p:cNvSpPr>
                <a:spLocks/>
              </p:cNvSpPr>
              <p:nvPr/>
            </p:nvSpPr>
            <p:spPr bwMode="auto">
              <a:xfrm>
                <a:off x="4598192" y="2613507"/>
                <a:ext cx="72088" cy="115372"/>
              </a:xfrm>
              <a:custGeom>
                <a:avLst/>
                <a:gdLst/>
                <a:ahLst/>
                <a:cxnLst>
                  <a:cxn ang="0">
                    <a:pos x="98" y="183"/>
                  </a:cxn>
                  <a:cxn ang="0">
                    <a:pos x="47" y="196"/>
                  </a:cxn>
                  <a:cxn ang="0">
                    <a:pos x="27" y="150"/>
                  </a:cxn>
                  <a:cxn ang="0">
                    <a:pos x="0" y="138"/>
                  </a:cxn>
                  <a:cxn ang="0">
                    <a:pos x="0" y="59"/>
                  </a:cxn>
                  <a:cxn ang="0">
                    <a:pos x="60" y="55"/>
                  </a:cxn>
                  <a:cxn ang="0">
                    <a:pos x="88" y="0"/>
                  </a:cxn>
                  <a:cxn ang="0">
                    <a:pos x="123" y="55"/>
                  </a:cxn>
                  <a:cxn ang="0">
                    <a:pos x="91" y="134"/>
                  </a:cxn>
                  <a:cxn ang="0">
                    <a:pos x="98" y="183"/>
                  </a:cxn>
                </a:cxnLst>
                <a:rect l="0" t="0" r="r" b="b"/>
                <a:pathLst>
                  <a:path w="123" h="196">
                    <a:moveTo>
                      <a:pt x="98" y="183"/>
                    </a:moveTo>
                    <a:lnTo>
                      <a:pt x="47" y="196"/>
                    </a:lnTo>
                    <a:lnTo>
                      <a:pt x="27" y="150"/>
                    </a:lnTo>
                    <a:lnTo>
                      <a:pt x="0" y="138"/>
                    </a:lnTo>
                    <a:lnTo>
                      <a:pt x="0" y="59"/>
                    </a:lnTo>
                    <a:lnTo>
                      <a:pt x="60" y="55"/>
                    </a:lnTo>
                    <a:lnTo>
                      <a:pt x="88" y="0"/>
                    </a:lnTo>
                    <a:lnTo>
                      <a:pt x="123" y="55"/>
                    </a:lnTo>
                    <a:lnTo>
                      <a:pt x="91" y="134"/>
                    </a:lnTo>
                    <a:lnTo>
                      <a:pt x="98" y="183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3" name="Freeform 235"/>
              <p:cNvSpPr>
                <a:spLocks/>
              </p:cNvSpPr>
              <p:nvPr/>
            </p:nvSpPr>
            <p:spPr bwMode="auto">
              <a:xfrm>
                <a:off x="4626324" y="2593983"/>
                <a:ext cx="33407" cy="14200"/>
              </a:xfrm>
              <a:custGeom>
                <a:avLst/>
                <a:gdLst/>
                <a:ahLst/>
                <a:cxnLst>
                  <a:cxn ang="0">
                    <a:pos x="0" y="24"/>
                  </a:cxn>
                  <a:cxn ang="0">
                    <a:pos x="8" y="0"/>
                  </a:cxn>
                  <a:cxn ang="0">
                    <a:pos x="37" y="0"/>
                  </a:cxn>
                  <a:cxn ang="0">
                    <a:pos x="56" y="0"/>
                  </a:cxn>
                  <a:cxn ang="0">
                    <a:pos x="0" y="24"/>
                  </a:cxn>
                </a:cxnLst>
                <a:rect l="0" t="0" r="r" b="b"/>
                <a:pathLst>
                  <a:path w="56" h="24">
                    <a:moveTo>
                      <a:pt x="0" y="24"/>
                    </a:moveTo>
                    <a:lnTo>
                      <a:pt x="8" y="0"/>
                    </a:lnTo>
                    <a:lnTo>
                      <a:pt x="37" y="0"/>
                    </a:lnTo>
                    <a:lnTo>
                      <a:pt x="56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5" name="Freeform 237"/>
              <p:cNvSpPr>
                <a:spLocks/>
              </p:cNvSpPr>
              <p:nvPr/>
            </p:nvSpPr>
            <p:spPr bwMode="auto">
              <a:xfrm>
                <a:off x="4925225" y="2553159"/>
                <a:ext cx="216264" cy="102947"/>
              </a:xfrm>
              <a:custGeom>
                <a:avLst/>
                <a:gdLst/>
                <a:ahLst/>
                <a:cxnLst>
                  <a:cxn ang="0">
                    <a:pos x="270" y="174"/>
                  </a:cxn>
                  <a:cxn ang="0">
                    <a:pos x="267" y="143"/>
                  </a:cxn>
                  <a:cxn ang="0">
                    <a:pos x="176" y="106"/>
                  </a:cxn>
                  <a:cxn ang="0">
                    <a:pos x="81" y="162"/>
                  </a:cxn>
                  <a:cxn ang="0">
                    <a:pos x="5" y="166"/>
                  </a:cxn>
                  <a:cxn ang="0">
                    <a:pos x="0" y="87"/>
                  </a:cxn>
                  <a:cxn ang="0">
                    <a:pos x="33" y="56"/>
                  </a:cxn>
                  <a:cxn ang="0">
                    <a:pos x="68" y="107"/>
                  </a:cxn>
                  <a:cxn ang="0">
                    <a:pos x="116" y="107"/>
                  </a:cxn>
                  <a:cxn ang="0">
                    <a:pos x="127" y="59"/>
                  </a:cxn>
                  <a:cxn ang="0">
                    <a:pos x="92" y="44"/>
                  </a:cxn>
                  <a:cxn ang="0">
                    <a:pos x="76" y="8"/>
                  </a:cxn>
                  <a:cxn ang="0">
                    <a:pos x="165" y="0"/>
                  </a:cxn>
                  <a:cxn ang="0">
                    <a:pos x="210" y="38"/>
                  </a:cxn>
                  <a:cxn ang="0">
                    <a:pos x="297" y="42"/>
                  </a:cxn>
                  <a:cxn ang="0">
                    <a:pos x="368" y="106"/>
                  </a:cxn>
                  <a:cxn ang="0">
                    <a:pos x="334" y="128"/>
                  </a:cxn>
                  <a:cxn ang="0">
                    <a:pos x="289" y="113"/>
                  </a:cxn>
                  <a:cxn ang="0">
                    <a:pos x="270" y="174"/>
                  </a:cxn>
                </a:cxnLst>
                <a:rect l="0" t="0" r="r" b="b"/>
                <a:pathLst>
                  <a:path w="368" h="174">
                    <a:moveTo>
                      <a:pt x="270" y="174"/>
                    </a:moveTo>
                    <a:lnTo>
                      <a:pt x="267" y="143"/>
                    </a:lnTo>
                    <a:lnTo>
                      <a:pt x="176" y="106"/>
                    </a:lnTo>
                    <a:lnTo>
                      <a:pt x="81" y="162"/>
                    </a:lnTo>
                    <a:lnTo>
                      <a:pt x="5" y="166"/>
                    </a:lnTo>
                    <a:lnTo>
                      <a:pt x="0" y="87"/>
                    </a:lnTo>
                    <a:lnTo>
                      <a:pt x="33" y="56"/>
                    </a:lnTo>
                    <a:lnTo>
                      <a:pt x="68" y="107"/>
                    </a:lnTo>
                    <a:lnTo>
                      <a:pt x="116" y="107"/>
                    </a:lnTo>
                    <a:lnTo>
                      <a:pt x="127" y="59"/>
                    </a:lnTo>
                    <a:lnTo>
                      <a:pt x="92" y="44"/>
                    </a:lnTo>
                    <a:lnTo>
                      <a:pt x="76" y="8"/>
                    </a:lnTo>
                    <a:lnTo>
                      <a:pt x="165" y="0"/>
                    </a:lnTo>
                    <a:lnTo>
                      <a:pt x="210" y="38"/>
                    </a:lnTo>
                    <a:lnTo>
                      <a:pt x="297" y="42"/>
                    </a:lnTo>
                    <a:lnTo>
                      <a:pt x="368" y="106"/>
                    </a:lnTo>
                    <a:lnTo>
                      <a:pt x="334" y="128"/>
                    </a:lnTo>
                    <a:lnTo>
                      <a:pt x="289" y="113"/>
                    </a:lnTo>
                    <a:lnTo>
                      <a:pt x="270" y="174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6" name="Freeform 238"/>
              <p:cNvSpPr>
                <a:spLocks/>
              </p:cNvSpPr>
              <p:nvPr/>
            </p:nvSpPr>
            <p:spPr bwMode="auto">
              <a:xfrm>
                <a:off x="4958632" y="3105170"/>
                <a:ext cx="147692" cy="113597"/>
              </a:xfrm>
              <a:custGeom>
                <a:avLst/>
                <a:gdLst/>
                <a:ahLst/>
                <a:cxnLst>
                  <a:cxn ang="0">
                    <a:pos x="191" y="166"/>
                  </a:cxn>
                  <a:cxn ang="0">
                    <a:pos x="148" y="174"/>
                  </a:cxn>
                  <a:cxn ang="0">
                    <a:pos x="126" y="172"/>
                  </a:cxn>
                  <a:cxn ang="0">
                    <a:pos x="95" y="192"/>
                  </a:cxn>
                  <a:cxn ang="0">
                    <a:pos x="56" y="181"/>
                  </a:cxn>
                  <a:cxn ang="0">
                    <a:pos x="31" y="181"/>
                  </a:cxn>
                  <a:cxn ang="0">
                    <a:pos x="28" y="111"/>
                  </a:cxn>
                  <a:cxn ang="0">
                    <a:pos x="4" y="67"/>
                  </a:cxn>
                  <a:cxn ang="0">
                    <a:pos x="0" y="39"/>
                  </a:cxn>
                  <a:cxn ang="0">
                    <a:pos x="40" y="7"/>
                  </a:cxn>
                  <a:cxn ang="0">
                    <a:pos x="51" y="19"/>
                  </a:cxn>
                  <a:cxn ang="0">
                    <a:pos x="65" y="0"/>
                  </a:cxn>
                  <a:cxn ang="0">
                    <a:pos x="117" y="19"/>
                  </a:cxn>
                  <a:cxn ang="0">
                    <a:pos x="131" y="58"/>
                  </a:cxn>
                  <a:cxn ang="0">
                    <a:pos x="196" y="50"/>
                  </a:cxn>
                  <a:cxn ang="0">
                    <a:pos x="237" y="44"/>
                  </a:cxn>
                  <a:cxn ang="0">
                    <a:pos x="252" y="83"/>
                  </a:cxn>
                  <a:cxn ang="0">
                    <a:pos x="239" y="114"/>
                  </a:cxn>
                  <a:cxn ang="0">
                    <a:pos x="221" y="136"/>
                  </a:cxn>
                  <a:cxn ang="0">
                    <a:pos x="235" y="160"/>
                  </a:cxn>
                  <a:cxn ang="0">
                    <a:pos x="191" y="166"/>
                  </a:cxn>
                </a:cxnLst>
                <a:rect l="0" t="0" r="r" b="b"/>
                <a:pathLst>
                  <a:path w="252" h="192">
                    <a:moveTo>
                      <a:pt x="191" y="166"/>
                    </a:moveTo>
                    <a:lnTo>
                      <a:pt x="148" y="174"/>
                    </a:lnTo>
                    <a:lnTo>
                      <a:pt x="126" y="172"/>
                    </a:lnTo>
                    <a:lnTo>
                      <a:pt x="95" y="192"/>
                    </a:lnTo>
                    <a:lnTo>
                      <a:pt x="56" y="181"/>
                    </a:lnTo>
                    <a:lnTo>
                      <a:pt x="31" y="181"/>
                    </a:lnTo>
                    <a:lnTo>
                      <a:pt x="28" y="111"/>
                    </a:lnTo>
                    <a:lnTo>
                      <a:pt x="4" y="67"/>
                    </a:lnTo>
                    <a:lnTo>
                      <a:pt x="0" y="39"/>
                    </a:lnTo>
                    <a:lnTo>
                      <a:pt x="40" y="7"/>
                    </a:lnTo>
                    <a:lnTo>
                      <a:pt x="51" y="19"/>
                    </a:lnTo>
                    <a:lnTo>
                      <a:pt x="65" y="0"/>
                    </a:lnTo>
                    <a:lnTo>
                      <a:pt x="117" y="19"/>
                    </a:lnTo>
                    <a:lnTo>
                      <a:pt x="131" y="58"/>
                    </a:lnTo>
                    <a:lnTo>
                      <a:pt x="196" y="50"/>
                    </a:lnTo>
                    <a:lnTo>
                      <a:pt x="237" y="44"/>
                    </a:lnTo>
                    <a:lnTo>
                      <a:pt x="252" y="83"/>
                    </a:lnTo>
                    <a:lnTo>
                      <a:pt x="239" y="114"/>
                    </a:lnTo>
                    <a:lnTo>
                      <a:pt x="221" y="136"/>
                    </a:lnTo>
                    <a:lnTo>
                      <a:pt x="235" y="160"/>
                    </a:lnTo>
                    <a:lnTo>
                      <a:pt x="191" y="166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7" name="Freeform 239"/>
              <p:cNvSpPr>
                <a:spLocks/>
              </p:cNvSpPr>
              <p:nvPr/>
            </p:nvSpPr>
            <p:spPr bwMode="auto">
              <a:xfrm>
                <a:off x="4970939" y="2521210"/>
                <a:ext cx="128352" cy="56799"/>
              </a:xfrm>
              <a:custGeom>
                <a:avLst/>
                <a:gdLst/>
                <a:ahLst/>
                <a:cxnLst>
                  <a:cxn ang="0">
                    <a:pos x="221" y="96"/>
                  </a:cxn>
                  <a:cxn ang="0">
                    <a:pos x="134" y="92"/>
                  </a:cxn>
                  <a:cxn ang="0">
                    <a:pos x="89" y="54"/>
                  </a:cxn>
                  <a:cxn ang="0">
                    <a:pos x="0" y="62"/>
                  </a:cxn>
                  <a:cxn ang="0">
                    <a:pos x="36" y="30"/>
                  </a:cxn>
                  <a:cxn ang="0">
                    <a:pos x="99" y="0"/>
                  </a:cxn>
                  <a:cxn ang="0">
                    <a:pos x="171" y="24"/>
                  </a:cxn>
                  <a:cxn ang="0">
                    <a:pos x="221" y="96"/>
                  </a:cxn>
                </a:cxnLst>
                <a:rect l="0" t="0" r="r" b="b"/>
                <a:pathLst>
                  <a:path w="221" h="96">
                    <a:moveTo>
                      <a:pt x="221" y="96"/>
                    </a:moveTo>
                    <a:lnTo>
                      <a:pt x="134" y="92"/>
                    </a:lnTo>
                    <a:lnTo>
                      <a:pt x="89" y="54"/>
                    </a:lnTo>
                    <a:lnTo>
                      <a:pt x="0" y="62"/>
                    </a:lnTo>
                    <a:lnTo>
                      <a:pt x="36" y="30"/>
                    </a:lnTo>
                    <a:lnTo>
                      <a:pt x="99" y="0"/>
                    </a:lnTo>
                    <a:lnTo>
                      <a:pt x="171" y="24"/>
                    </a:lnTo>
                    <a:lnTo>
                      <a:pt x="221" y="96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8" name="Freeform 240"/>
              <p:cNvSpPr>
                <a:spLocks/>
              </p:cNvSpPr>
              <p:nvPr/>
            </p:nvSpPr>
            <p:spPr bwMode="auto">
              <a:xfrm>
                <a:off x="4909401" y="2075696"/>
                <a:ext cx="256704" cy="454389"/>
              </a:xfrm>
              <a:custGeom>
                <a:avLst/>
                <a:gdLst/>
                <a:ahLst/>
                <a:cxnLst>
                  <a:cxn ang="0">
                    <a:pos x="59" y="320"/>
                  </a:cxn>
                  <a:cxn ang="0">
                    <a:pos x="91" y="300"/>
                  </a:cxn>
                  <a:cxn ang="0">
                    <a:pos x="86" y="202"/>
                  </a:cxn>
                  <a:cxn ang="0">
                    <a:pos x="82" y="169"/>
                  </a:cxn>
                  <a:cxn ang="0">
                    <a:pos x="47" y="138"/>
                  </a:cxn>
                  <a:cxn ang="0">
                    <a:pos x="12" y="99"/>
                  </a:cxn>
                  <a:cxn ang="0">
                    <a:pos x="44" y="106"/>
                  </a:cxn>
                  <a:cxn ang="0">
                    <a:pos x="86" y="114"/>
                  </a:cxn>
                  <a:cxn ang="0">
                    <a:pos x="150" y="106"/>
                  </a:cxn>
                  <a:cxn ang="0">
                    <a:pos x="170" y="59"/>
                  </a:cxn>
                  <a:cxn ang="0">
                    <a:pos x="198" y="23"/>
                  </a:cxn>
                  <a:cxn ang="0">
                    <a:pos x="226" y="0"/>
                  </a:cxn>
                  <a:cxn ang="0">
                    <a:pos x="261" y="7"/>
                  </a:cxn>
                  <a:cxn ang="0">
                    <a:pos x="296" y="40"/>
                  </a:cxn>
                  <a:cxn ang="0">
                    <a:pos x="268" y="114"/>
                  </a:cxn>
                  <a:cxn ang="0">
                    <a:pos x="318" y="160"/>
                  </a:cxn>
                  <a:cxn ang="0">
                    <a:pos x="318" y="160"/>
                  </a:cxn>
                  <a:cxn ang="0">
                    <a:pos x="318" y="211"/>
                  </a:cxn>
                  <a:cxn ang="0">
                    <a:pos x="335" y="273"/>
                  </a:cxn>
                  <a:cxn ang="0">
                    <a:pos x="339" y="349"/>
                  </a:cxn>
                  <a:cxn ang="0">
                    <a:pos x="359" y="411"/>
                  </a:cxn>
                  <a:cxn ang="0">
                    <a:pos x="383" y="483"/>
                  </a:cxn>
                  <a:cxn ang="0">
                    <a:pos x="405" y="511"/>
                  </a:cxn>
                  <a:cxn ang="0">
                    <a:pos x="438" y="538"/>
                  </a:cxn>
                  <a:cxn ang="0">
                    <a:pos x="403" y="568"/>
                  </a:cxn>
                  <a:cxn ang="0">
                    <a:pos x="355" y="620"/>
                  </a:cxn>
                  <a:cxn ang="0">
                    <a:pos x="312" y="671"/>
                  </a:cxn>
                  <a:cxn ang="0">
                    <a:pos x="300" y="715"/>
                  </a:cxn>
                  <a:cxn ang="0">
                    <a:pos x="303" y="767"/>
                  </a:cxn>
                  <a:cxn ang="0">
                    <a:pos x="257" y="696"/>
                  </a:cxn>
                  <a:cxn ang="0">
                    <a:pos x="198" y="707"/>
                  </a:cxn>
                  <a:cxn ang="0">
                    <a:pos x="170" y="734"/>
                  </a:cxn>
                  <a:cxn ang="0">
                    <a:pos x="91" y="730"/>
                  </a:cxn>
                  <a:cxn ang="0">
                    <a:pos x="36" y="691"/>
                  </a:cxn>
                  <a:cxn ang="0">
                    <a:pos x="16" y="640"/>
                  </a:cxn>
                  <a:cxn ang="0">
                    <a:pos x="0" y="589"/>
                  </a:cxn>
                  <a:cxn ang="0">
                    <a:pos x="12" y="502"/>
                  </a:cxn>
                  <a:cxn ang="0">
                    <a:pos x="67" y="478"/>
                  </a:cxn>
                  <a:cxn ang="0">
                    <a:pos x="106" y="438"/>
                  </a:cxn>
                  <a:cxn ang="0">
                    <a:pos x="119" y="386"/>
                  </a:cxn>
                  <a:cxn ang="0">
                    <a:pos x="185" y="395"/>
                  </a:cxn>
                  <a:cxn ang="0">
                    <a:pos x="146" y="327"/>
                  </a:cxn>
                  <a:cxn ang="0">
                    <a:pos x="59" y="320"/>
                  </a:cxn>
                </a:cxnLst>
                <a:rect l="0" t="0" r="r" b="b"/>
                <a:pathLst>
                  <a:path w="438" h="767">
                    <a:moveTo>
                      <a:pt x="59" y="320"/>
                    </a:moveTo>
                    <a:lnTo>
                      <a:pt x="91" y="300"/>
                    </a:lnTo>
                    <a:lnTo>
                      <a:pt x="86" y="202"/>
                    </a:lnTo>
                    <a:lnTo>
                      <a:pt x="82" y="169"/>
                    </a:lnTo>
                    <a:lnTo>
                      <a:pt x="47" y="138"/>
                    </a:lnTo>
                    <a:lnTo>
                      <a:pt x="12" y="99"/>
                    </a:lnTo>
                    <a:lnTo>
                      <a:pt x="44" y="106"/>
                    </a:lnTo>
                    <a:lnTo>
                      <a:pt x="86" y="114"/>
                    </a:lnTo>
                    <a:lnTo>
                      <a:pt x="150" y="106"/>
                    </a:lnTo>
                    <a:lnTo>
                      <a:pt x="170" y="59"/>
                    </a:lnTo>
                    <a:lnTo>
                      <a:pt x="198" y="23"/>
                    </a:lnTo>
                    <a:lnTo>
                      <a:pt x="226" y="0"/>
                    </a:lnTo>
                    <a:lnTo>
                      <a:pt x="261" y="7"/>
                    </a:lnTo>
                    <a:lnTo>
                      <a:pt x="296" y="40"/>
                    </a:lnTo>
                    <a:lnTo>
                      <a:pt x="268" y="114"/>
                    </a:lnTo>
                    <a:lnTo>
                      <a:pt x="318" y="160"/>
                    </a:lnTo>
                    <a:lnTo>
                      <a:pt x="318" y="160"/>
                    </a:lnTo>
                    <a:lnTo>
                      <a:pt x="318" y="211"/>
                    </a:lnTo>
                    <a:lnTo>
                      <a:pt x="335" y="273"/>
                    </a:lnTo>
                    <a:lnTo>
                      <a:pt x="339" y="349"/>
                    </a:lnTo>
                    <a:lnTo>
                      <a:pt x="359" y="411"/>
                    </a:lnTo>
                    <a:lnTo>
                      <a:pt x="383" y="483"/>
                    </a:lnTo>
                    <a:lnTo>
                      <a:pt x="405" y="511"/>
                    </a:lnTo>
                    <a:lnTo>
                      <a:pt x="438" y="538"/>
                    </a:lnTo>
                    <a:lnTo>
                      <a:pt x="403" y="568"/>
                    </a:lnTo>
                    <a:lnTo>
                      <a:pt x="355" y="620"/>
                    </a:lnTo>
                    <a:lnTo>
                      <a:pt x="312" y="671"/>
                    </a:lnTo>
                    <a:lnTo>
                      <a:pt x="300" y="715"/>
                    </a:lnTo>
                    <a:lnTo>
                      <a:pt x="303" y="767"/>
                    </a:lnTo>
                    <a:lnTo>
                      <a:pt x="257" y="696"/>
                    </a:lnTo>
                    <a:lnTo>
                      <a:pt x="198" y="707"/>
                    </a:lnTo>
                    <a:lnTo>
                      <a:pt x="170" y="734"/>
                    </a:lnTo>
                    <a:lnTo>
                      <a:pt x="91" y="730"/>
                    </a:lnTo>
                    <a:lnTo>
                      <a:pt x="36" y="691"/>
                    </a:lnTo>
                    <a:lnTo>
                      <a:pt x="16" y="640"/>
                    </a:lnTo>
                    <a:lnTo>
                      <a:pt x="0" y="589"/>
                    </a:lnTo>
                    <a:lnTo>
                      <a:pt x="12" y="502"/>
                    </a:lnTo>
                    <a:lnTo>
                      <a:pt x="67" y="478"/>
                    </a:lnTo>
                    <a:lnTo>
                      <a:pt x="106" y="438"/>
                    </a:lnTo>
                    <a:lnTo>
                      <a:pt x="119" y="386"/>
                    </a:lnTo>
                    <a:lnTo>
                      <a:pt x="185" y="395"/>
                    </a:lnTo>
                    <a:lnTo>
                      <a:pt x="146" y="327"/>
                    </a:lnTo>
                    <a:lnTo>
                      <a:pt x="59" y="320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9" name="Freeform 241"/>
              <p:cNvSpPr>
                <a:spLocks/>
              </p:cNvSpPr>
              <p:nvPr/>
            </p:nvSpPr>
            <p:spPr bwMode="auto">
              <a:xfrm>
                <a:off x="4645664" y="2936549"/>
                <a:ext cx="174066" cy="102947"/>
              </a:xfrm>
              <a:custGeom>
                <a:avLst/>
                <a:gdLst/>
                <a:ahLst/>
                <a:cxnLst>
                  <a:cxn ang="0">
                    <a:pos x="9" y="137"/>
                  </a:cxn>
                  <a:cxn ang="0">
                    <a:pos x="0" y="105"/>
                  </a:cxn>
                  <a:cxn ang="0">
                    <a:pos x="18" y="110"/>
                  </a:cxn>
                  <a:cxn ang="0">
                    <a:pos x="35" y="113"/>
                  </a:cxn>
                  <a:cxn ang="0">
                    <a:pos x="91" y="90"/>
                  </a:cxn>
                  <a:cxn ang="0">
                    <a:pos x="133" y="62"/>
                  </a:cxn>
                  <a:cxn ang="0">
                    <a:pos x="147" y="47"/>
                  </a:cxn>
                  <a:cxn ang="0">
                    <a:pos x="150" y="0"/>
                  </a:cxn>
                  <a:cxn ang="0">
                    <a:pos x="185" y="31"/>
                  </a:cxn>
                  <a:cxn ang="0">
                    <a:pos x="217" y="27"/>
                  </a:cxn>
                  <a:cxn ang="0">
                    <a:pos x="226" y="2"/>
                  </a:cxn>
                  <a:cxn ang="0">
                    <a:pos x="266" y="6"/>
                  </a:cxn>
                  <a:cxn ang="0">
                    <a:pos x="263" y="36"/>
                  </a:cxn>
                  <a:cxn ang="0">
                    <a:pos x="291" y="52"/>
                  </a:cxn>
                  <a:cxn ang="0">
                    <a:pos x="296" y="96"/>
                  </a:cxn>
                  <a:cxn ang="0">
                    <a:pos x="279" y="124"/>
                  </a:cxn>
                  <a:cxn ang="0">
                    <a:pos x="276" y="135"/>
                  </a:cxn>
                  <a:cxn ang="0">
                    <a:pos x="260" y="158"/>
                  </a:cxn>
                  <a:cxn ang="0">
                    <a:pos x="217" y="175"/>
                  </a:cxn>
                  <a:cxn ang="0">
                    <a:pos x="143" y="159"/>
                  </a:cxn>
                  <a:cxn ang="0">
                    <a:pos x="116" y="129"/>
                  </a:cxn>
                  <a:cxn ang="0">
                    <a:pos x="77" y="148"/>
                  </a:cxn>
                  <a:cxn ang="0">
                    <a:pos x="29" y="148"/>
                  </a:cxn>
                  <a:cxn ang="0">
                    <a:pos x="9" y="137"/>
                  </a:cxn>
                </a:cxnLst>
                <a:rect l="0" t="0" r="r" b="b"/>
                <a:pathLst>
                  <a:path w="296" h="175">
                    <a:moveTo>
                      <a:pt x="9" y="137"/>
                    </a:moveTo>
                    <a:lnTo>
                      <a:pt x="0" y="105"/>
                    </a:lnTo>
                    <a:lnTo>
                      <a:pt x="18" y="110"/>
                    </a:lnTo>
                    <a:lnTo>
                      <a:pt x="35" y="113"/>
                    </a:lnTo>
                    <a:lnTo>
                      <a:pt x="91" y="90"/>
                    </a:lnTo>
                    <a:lnTo>
                      <a:pt x="133" y="62"/>
                    </a:lnTo>
                    <a:lnTo>
                      <a:pt x="147" y="47"/>
                    </a:lnTo>
                    <a:lnTo>
                      <a:pt x="150" y="0"/>
                    </a:lnTo>
                    <a:lnTo>
                      <a:pt x="185" y="31"/>
                    </a:lnTo>
                    <a:lnTo>
                      <a:pt x="217" y="27"/>
                    </a:lnTo>
                    <a:lnTo>
                      <a:pt x="226" y="2"/>
                    </a:lnTo>
                    <a:lnTo>
                      <a:pt x="266" y="6"/>
                    </a:lnTo>
                    <a:lnTo>
                      <a:pt x="263" y="36"/>
                    </a:lnTo>
                    <a:lnTo>
                      <a:pt x="291" y="52"/>
                    </a:lnTo>
                    <a:lnTo>
                      <a:pt x="296" y="96"/>
                    </a:lnTo>
                    <a:lnTo>
                      <a:pt x="279" y="124"/>
                    </a:lnTo>
                    <a:lnTo>
                      <a:pt x="276" y="135"/>
                    </a:lnTo>
                    <a:lnTo>
                      <a:pt x="260" y="158"/>
                    </a:lnTo>
                    <a:lnTo>
                      <a:pt x="217" y="175"/>
                    </a:lnTo>
                    <a:lnTo>
                      <a:pt x="143" y="159"/>
                    </a:lnTo>
                    <a:lnTo>
                      <a:pt x="116" y="129"/>
                    </a:lnTo>
                    <a:lnTo>
                      <a:pt x="77" y="148"/>
                    </a:lnTo>
                    <a:lnTo>
                      <a:pt x="29" y="148"/>
                    </a:lnTo>
                    <a:lnTo>
                      <a:pt x="9" y="137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0" name="Freeform 242"/>
              <p:cNvSpPr>
                <a:spLocks/>
              </p:cNvSpPr>
              <p:nvPr/>
            </p:nvSpPr>
            <p:spPr bwMode="auto">
              <a:xfrm>
                <a:off x="4645664" y="2936549"/>
                <a:ext cx="174066" cy="102947"/>
              </a:xfrm>
              <a:custGeom>
                <a:avLst/>
                <a:gdLst/>
                <a:ahLst/>
                <a:cxnLst>
                  <a:cxn ang="0">
                    <a:pos x="9" y="137"/>
                  </a:cxn>
                  <a:cxn ang="0">
                    <a:pos x="0" y="105"/>
                  </a:cxn>
                  <a:cxn ang="0">
                    <a:pos x="18" y="110"/>
                  </a:cxn>
                  <a:cxn ang="0">
                    <a:pos x="35" y="113"/>
                  </a:cxn>
                  <a:cxn ang="0">
                    <a:pos x="91" y="90"/>
                  </a:cxn>
                  <a:cxn ang="0">
                    <a:pos x="133" y="62"/>
                  </a:cxn>
                  <a:cxn ang="0">
                    <a:pos x="147" y="47"/>
                  </a:cxn>
                  <a:cxn ang="0">
                    <a:pos x="150" y="0"/>
                  </a:cxn>
                  <a:cxn ang="0">
                    <a:pos x="185" y="31"/>
                  </a:cxn>
                  <a:cxn ang="0">
                    <a:pos x="217" y="27"/>
                  </a:cxn>
                  <a:cxn ang="0">
                    <a:pos x="226" y="2"/>
                  </a:cxn>
                  <a:cxn ang="0">
                    <a:pos x="266" y="6"/>
                  </a:cxn>
                  <a:cxn ang="0">
                    <a:pos x="263" y="36"/>
                  </a:cxn>
                  <a:cxn ang="0">
                    <a:pos x="291" y="52"/>
                  </a:cxn>
                  <a:cxn ang="0">
                    <a:pos x="296" y="96"/>
                  </a:cxn>
                  <a:cxn ang="0">
                    <a:pos x="279" y="124"/>
                  </a:cxn>
                  <a:cxn ang="0">
                    <a:pos x="276" y="135"/>
                  </a:cxn>
                  <a:cxn ang="0">
                    <a:pos x="260" y="158"/>
                  </a:cxn>
                  <a:cxn ang="0">
                    <a:pos x="217" y="175"/>
                  </a:cxn>
                  <a:cxn ang="0">
                    <a:pos x="143" y="159"/>
                  </a:cxn>
                  <a:cxn ang="0">
                    <a:pos x="116" y="129"/>
                  </a:cxn>
                  <a:cxn ang="0">
                    <a:pos x="77" y="148"/>
                  </a:cxn>
                  <a:cxn ang="0">
                    <a:pos x="29" y="148"/>
                  </a:cxn>
                  <a:cxn ang="0">
                    <a:pos x="9" y="137"/>
                  </a:cxn>
                </a:cxnLst>
                <a:rect l="0" t="0" r="r" b="b"/>
                <a:pathLst>
                  <a:path w="296" h="175">
                    <a:moveTo>
                      <a:pt x="9" y="137"/>
                    </a:moveTo>
                    <a:lnTo>
                      <a:pt x="0" y="105"/>
                    </a:lnTo>
                    <a:lnTo>
                      <a:pt x="18" y="110"/>
                    </a:lnTo>
                    <a:lnTo>
                      <a:pt x="35" y="113"/>
                    </a:lnTo>
                    <a:lnTo>
                      <a:pt x="91" y="90"/>
                    </a:lnTo>
                    <a:lnTo>
                      <a:pt x="133" y="62"/>
                    </a:lnTo>
                    <a:lnTo>
                      <a:pt x="147" y="47"/>
                    </a:lnTo>
                    <a:lnTo>
                      <a:pt x="150" y="0"/>
                    </a:lnTo>
                    <a:lnTo>
                      <a:pt x="185" y="31"/>
                    </a:lnTo>
                    <a:lnTo>
                      <a:pt x="217" y="27"/>
                    </a:lnTo>
                    <a:lnTo>
                      <a:pt x="226" y="2"/>
                    </a:lnTo>
                    <a:lnTo>
                      <a:pt x="266" y="6"/>
                    </a:lnTo>
                    <a:lnTo>
                      <a:pt x="263" y="36"/>
                    </a:lnTo>
                    <a:lnTo>
                      <a:pt x="291" y="52"/>
                    </a:lnTo>
                    <a:lnTo>
                      <a:pt x="296" y="96"/>
                    </a:lnTo>
                    <a:lnTo>
                      <a:pt x="279" y="124"/>
                    </a:lnTo>
                    <a:lnTo>
                      <a:pt x="276" y="135"/>
                    </a:lnTo>
                    <a:lnTo>
                      <a:pt x="260" y="158"/>
                    </a:lnTo>
                    <a:lnTo>
                      <a:pt x="217" y="175"/>
                    </a:lnTo>
                    <a:lnTo>
                      <a:pt x="143" y="159"/>
                    </a:lnTo>
                    <a:lnTo>
                      <a:pt x="116" y="129"/>
                    </a:lnTo>
                    <a:lnTo>
                      <a:pt x="77" y="148"/>
                    </a:lnTo>
                    <a:lnTo>
                      <a:pt x="29" y="148"/>
                    </a:lnTo>
                    <a:lnTo>
                      <a:pt x="9" y="137"/>
                    </a:lnTo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1" name="Freeform 243"/>
              <p:cNvSpPr>
                <a:spLocks/>
              </p:cNvSpPr>
              <p:nvPr/>
            </p:nvSpPr>
            <p:spPr bwMode="auto">
              <a:xfrm>
                <a:off x="4332697" y="2553159"/>
                <a:ext cx="15824" cy="8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16"/>
                  </a:cxn>
                  <a:cxn ang="0">
                    <a:pos x="29" y="0"/>
                  </a:cxn>
                  <a:cxn ang="0">
                    <a:pos x="0" y="0"/>
                  </a:cxn>
                </a:cxnLst>
                <a:rect l="0" t="0" r="r" b="b"/>
                <a:pathLst>
                  <a:path w="29" h="16">
                    <a:moveTo>
                      <a:pt x="0" y="0"/>
                    </a:moveTo>
                    <a:lnTo>
                      <a:pt x="5" y="16"/>
                    </a:lnTo>
                    <a:lnTo>
                      <a:pt x="29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2" name="Freeform 244"/>
              <p:cNvSpPr>
                <a:spLocks/>
              </p:cNvSpPr>
              <p:nvPr/>
            </p:nvSpPr>
            <p:spPr bwMode="auto">
              <a:xfrm>
                <a:off x="4749401" y="3330589"/>
                <a:ext cx="54506" cy="39049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48" y="8"/>
                  </a:cxn>
                  <a:cxn ang="0">
                    <a:pos x="0" y="5"/>
                  </a:cxn>
                  <a:cxn ang="0">
                    <a:pos x="8" y="20"/>
                  </a:cxn>
                  <a:cxn ang="0">
                    <a:pos x="18" y="41"/>
                  </a:cxn>
                  <a:cxn ang="0">
                    <a:pos x="44" y="45"/>
                  </a:cxn>
                  <a:cxn ang="0">
                    <a:pos x="93" y="64"/>
                  </a:cxn>
                  <a:cxn ang="0">
                    <a:pos x="91" y="30"/>
                  </a:cxn>
                  <a:cxn ang="0">
                    <a:pos x="85" y="0"/>
                  </a:cxn>
                </a:cxnLst>
                <a:rect l="0" t="0" r="r" b="b"/>
                <a:pathLst>
                  <a:path w="93" h="64">
                    <a:moveTo>
                      <a:pt x="85" y="0"/>
                    </a:moveTo>
                    <a:lnTo>
                      <a:pt x="48" y="8"/>
                    </a:lnTo>
                    <a:lnTo>
                      <a:pt x="0" y="5"/>
                    </a:lnTo>
                    <a:lnTo>
                      <a:pt x="8" y="20"/>
                    </a:lnTo>
                    <a:lnTo>
                      <a:pt x="18" y="41"/>
                    </a:lnTo>
                    <a:lnTo>
                      <a:pt x="44" y="45"/>
                    </a:lnTo>
                    <a:lnTo>
                      <a:pt x="93" y="64"/>
                    </a:lnTo>
                    <a:lnTo>
                      <a:pt x="91" y="30"/>
                    </a:lnTo>
                    <a:lnTo>
                      <a:pt x="85" y="0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3" name="Freeform 245"/>
              <p:cNvSpPr>
                <a:spLocks/>
              </p:cNvSpPr>
              <p:nvPr/>
            </p:nvSpPr>
            <p:spPr bwMode="auto">
              <a:xfrm>
                <a:off x="4144565" y="2711130"/>
                <a:ext cx="109011" cy="140222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83" y="21"/>
                  </a:cxn>
                  <a:cxn ang="0">
                    <a:pos x="83" y="52"/>
                  </a:cxn>
                  <a:cxn ang="0">
                    <a:pos x="8" y="59"/>
                  </a:cxn>
                  <a:cxn ang="0">
                    <a:pos x="0" y="83"/>
                  </a:cxn>
                  <a:cxn ang="0">
                    <a:pos x="0" y="124"/>
                  </a:cxn>
                  <a:cxn ang="0">
                    <a:pos x="23" y="127"/>
                  </a:cxn>
                  <a:cxn ang="0">
                    <a:pos x="23" y="155"/>
                  </a:cxn>
                  <a:cxn ang="0">
                    <a:pos x="0" y="171"/>
                  </a:cxn>
                  <a:cxn ang="0">
                    <a:pos x="4" y="210"/>
                  </a:cxn>
                  <a:cxn ang="0">
                    <a:pos x="4" y="238"/>
                  </a:cxn>
                  <a:cxn ang="0">
                    <a:pos x="56" y="234"/>
                  </a:cxn>
                  <a:cxn ang="0">
                    <a:pos x="102" y="203"/>
                  </a:cxn>
                  <a:cxn ang="0">
                    <a:pos x="142" y="203"/>
                  </a:cxn>
                  <a:cxn ang="0">
                    <a:pos x="174" y="194"/>
                  </a:cxn>
                  <a:cxn ang="0">
                    <a:pos x="185" y="127"/>
                  </a:cxn>
                  <a:cxn ang="0">
                    <a:pos x="167" y="78"/>
                  </a:cxn>
                  <a:cxn ang="0">
                    <a:pos x="116" y="78"/>
                  </a:cxn>
                  <a:cxn ang="0">
                    <a:pos x="108" y="51"/>
                  </a:cxn>
                  <a:cxn ang="0">
                    <a:pos x="121" y="14"/>
                  </a:cxn>
                  <a:cxn ang="0">
                    <a:pos x="98" y="0"/>
                  </a:cxn>
                </a:cxnLst>
                <a:rect l="0" t="0" r="r" b="b"/>
                <a:pathLst>
                  <a:path w="185" h="238">
                    <a:moveTo>
                      <a:pt x="98" y="0"/>
                    </a:moveTo>
                    <a:lnTo>
                      <a:pt x="83" y="21"/>
                    </a:lnTo>
                    <a:lnTo>
                      <a:pt x="83" y="52"/>
                    </a:lnTo>
                    <a:lnTo>
                      <a:pt x="8" y="59"/>
                    </a:lnTo>
                    <a:lnTo>
                      <a:pt x="0" y="83"/>
                    </a:lnTo>
                    <a:lnTo>
                      <a:pt x="0" y="124"/>
                    </a:lnTo>
                    <a:lnTo>
                      <a:pt x="23" y="127"/>
                    </a:lnTo>
                    <a:lnTo>
                      <a:pt x="23" y="155"/>
                    </a:lnTo>
                    <a:lnTo>
                      <a:pt x="0" y="171"/>
                    </a:lnTo>
                    <a:lnTo>
                      <a:pt x="4" y="210"/>
                    </a:lnTo>
                    <a:lnTo>
                      <a:pt x="4" y="238"/>
                    </a:lnTo>
                    <a:lnTo>
                      <a:pt x="56" y="234"/>
                    </a:lnTo>
                    <a:lnTo>
                      <a:pt x="102" y="203"/>
                    </a:lnTo>
                    <a:lnTo>
                      <a:pt x="142" y="203"/>
                    </a:lnTo>
                    <a:lnTo>
                      <a:pt x="174" y="194"/>
                    </a:lnTo>
                    <a:lnTo>
                      <a:pt x="185" y="127"/>
                    </a:lnTo>
                    <a:lnTo>
                      <a:pt x="167" y="78"/>
                    </a:lnTo>
                    <a:lnTo>
                      <a:pt x="116" y="78"/>
                    </a:lnTo>
                    <a:lnTo>
                      <a:pt x="108" y="51"/>
                    </a:lnTo>
                    <a:lnTo>
                      <a:pt x="121" y="14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4" name="Freeform 246"/>
              <p:cNvSpPr>
                <a:spLocks/>
              </p:cNvSpPr>
              <p:nvPr/>
            </p:nvSpPr>
            <p:spPr bwMode="auto">
              <a:xfrm>
                <a:off x="4207862" y="2709355"/>
                <a:ext cx="54506" cy="47924"/>
              </a:xfrm>
              <a:custGeom>
                <a:avLst/>
                <a:gdLst/>
                <a:ahLst/>
                <a:cxnLst>
                  <a:cxn ang="0">
                    <a:pos x="59" y="81"/>
                  </a:cxn>
                  <a:cxn ang="0">
                    <a:pos x="8" y="81"/>
                  </a:cxn>
                  <a:cxn ang="0">
                    <a:pos x="0" y="54"/>
                  </a:cxn>
                  <a:cxn ang="0">
                    <a:pos x="13" y="17"/>
                  </a:cxn>
                  <a:cxn ang="0">
                    <a:pos x="38" y="0"/>
                  </a:cxn>
                  <a:cxn ang="0">
                    <a:pos x="66" y="7"/>
                  </a:cxn>
                  <a:cxn ang="0">
                    <a:pos x="86" y="27"/>
                  </a:cxn>
                  <a:cxn ang="0">
                    <a:pos x="93" y="59"/>
                  </a:cxn>
                  <a:cxn ang="0">
                    <a:pos x="59" y="81"/>
                  </a:cxn>
                </a:cxnLst>
                <a:rect l="0" t="0" r="r" b="b"/>
                <a:pathLst>
                  <a:path w="93" h="81">
                    <a:moveTo>
                      <a:pt x="59" y="81"/>
                    </a:moveTo>
                    <a:lnTo>
                      <a:pt x="8" y="81"/>
                    </a:lnTo>
                    <a:lnTo>
                      <a:pt x="0" y="54"/>
                    </a:lnTo>
                    <a:lnTo>
                      <a:pt x="13" y="17"/>
                    </a:lnTo>
                    <a:lnTo>
                      <a:pt x="38" y="0"/>
                    </a:lnTo>
                    <a:lnTo>
                      <a:pt x="66" y="7"/>
                    </a:lnTo>
                    <a:lnTo>
                      <a:pt x="86" y="27"/>
                    </a:lnTo>
                    <a:lnTo>
                      <a:pt x="93" y="59"/>
                    </a:lnTo>
                    <a:lnTo>
                      <a:pt x="59" y="81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5" name="Freeform 247"/>
              <p:cNvSpPr>
                <a:spLocks/>
              </p:cNvSpPr>
              <p:nvPr/>
            </p:nvSpPr>
            <p:spPr bwMode="auto">
              <a:xfrm>
                <a:off x="4221927" y="2583333"/>
                <a:ext cx="22857" cy="39049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" y="20"/>
                  </a:cxn>
                  <a:cxn ang="0">
                    <a:pos x="0" y="52"/>
                  </a:cxn>
                  <a:cxn ang="0">
                    <a:pos x="16" y="68"/>
                  </a:cxn>
                  <a:cxn ang="0">
                    <a:pos x="40" y="35"/>
                  </a:cxn>
                  <a:cxn ang="0">
                    <a:pos x="36" y="0"/>
                  </a:cxn>
                </a:cxnLst>
                <a:rect l="0" t="0" r="r" b="b"/>
                <a:pathLst>
                  <a:path w="40" h="68">
                    <a:moveTo>
                      <a:pt x="36" y="0"/>
                    </a:moveTo>
                    <a:lnTo>
                      <a:pt x="5" y="20"/>
                    </a:lnTo>
                    <a:lnTo>
                      <a:pt x="0" y="52"/>
                    </a:lnTo>
                    <a:lnTo>
                      <a:pt x="16" y="68"/>
                    </a:lnTo>
                    <a:lnTo>
                      <a:pt x="40" y="35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6" name="Freeform 248"/>
              <p:cNvSpPr>
                <a:spLocks/>
              </p:cNvSpPr>
              <p:nvPr/>
            </p:nvSpPr>
            <p:spPr bwMode="auto">
              <a:xfrm>
                <a:off x="4248301" y="2576233"/>
                <a:ext cx="193407" cy="337242"/>
              </a:xfrm>
              <a:custGeom>
                <a:avLst/>
                <a:gdLst/>
                <a:ahLst/>
                <a:cxnLst>
                  <a:cxn ang="0">
                    <a:pos x="52" y="7"/>
                  </a:cxn>
                  <a:cxn ang="0">
                    <a:pos x="32" y="43"/>
                  </a:cxn>
                  <a:cxn ang="0">
                    <a:pos x="0" y="79"/>
                  </a:cxn>
                  <a:cxn ang="0">
                    <a:pos x="24" y="90"/>
                  </a:cxn>
                  <a:cxn ang="0">
                    <a:pos x="32" y="118"/>
                  </a:cxn>
                  <a:cxn ang="0">
                    <a:pos x="32" y="146"/>
                  </a:cxn>
                  <a:cxn ang="0">
                    <a:pos x="4" y="162"/>
                  </a:cxn>
                  <a:cxn ang="0">
                    <a:pos x="17" y="190"/>
                  </a:cxn>
                  <a:cxn ang="0">
                    <a:pos x="44" y="193"/>
                  </a:cxn>
                  <a:cxn ang="0">
                    <a:pos x="52" y="217"/>
                  </a:cxn>
                  <a:cxn ang="0">
                    <a:pos x="41" y="241"/>
                  </a:cxn>
                  <a:cxn ang="0">
                    <a:pos x="115" y="256"/>
                  </a:cxn>
                  <a:cxn ang="0">
                    <a:pos x="131" y="284"/>
                  </a:cxn>
                  <a:cxn ang="0">
                    <a:pos x="155" y="292"/>
                  </a:cxn>
                  <a:cxn ang="0">
                    <a:pos x="147" y="315"/>
                  </a:cxn>
                  <a:cxn ang="0">
                    <a:pos x="107" y="339"/>
                  </a:cxn>
                  <a:cxn ang="0">
                    <a:pos x="76" y="339"/>
                  </a:cxn>
                  <a:cxn ang="0">
                    <a:pos x="72" y="375"/>
                  </a:cxn>
                  <a:cxn ang="0">
                    <a:pos x="83" y="394"/>
                  </a:cxn>
                  <a:cxn ang="0">
                    <a:pos x="76" y="427"/>
                  </a:cxn>
                  <a:cxn ang="0">
                    <a:pos x="52" y="442"/>
                  </a:cxn>
                  <a:cxn ang="0">
                    <a:pos x="123" y="458"/>
                  </a:cxn>
                  <a:cxn ang="0">
                    <a:pos x="120" y="470"/>
                  </a:cxn>
                  <a:cxn ang="0">
                    <a:pos x="92" y="473"/>
                  </a:cxn>
                  <a:cxn ang="0">
                    <a:pos x="63" y="505"/>
                  </a:cxn>
                  <a:cxn ang="0">
                    <a:pos x="36" y="537"/>
                  </a:cxn>
                  <a:cxn ang="0">
                    <a:pos x="32" y="569"/>
                  </a:cxn>
                  <a:cxn ang="0">
                    <a:pos x="100" y="541"/>
                  </a:cxn>
                  <a:cxn ang="0">
                    <a:pos x="142" y="517"/>
                  </a:cxn>
                  <a:cxn ang="0">
                    <a:pos x="203" y="534"/>
                  </a:cxn>
                  <a:cxn ang="0">
                    <a:pos x="249" y="501"/>
                  </a:cxn>
                  <a:cxn ang="0">
                    <a:pos x="309" y="486"/>
                  </a:cxn>
                  <a:cxn ang="0">
                    <a:pos x="273" y="458"/>
                  </a:cxn>
                  <a:cxn ang="0">
                    <a:pos x="293" y="442"/>
                  </a:cxn>
                  <a:cxn ang="0">
                    <a:pos x="324" y="446"/>
                  </a:cxn>
                  <a:cxn ang="0">
                    <a:pos x="328" y="375"/>
                  </a:cxn>
                  <a:cxn ang="0">
                    <a:pos x="269" y="355"/>
                  </a:cxn>
                  <a:cxn ang="0">
                    <a:pos x="265" y="308"/>
                  </a:cxn>
                  <a:cxn ang="0">
                    <a:pos x="258" y="280"/>
                  </a:cxn>
                  <a:cxn ang="0">
                    <a:pos x="226" y="269"/>
                  </a:cxn>
                  <a:cxn ang="0">
                    <a:pos x="230" y="228"/>
                  </a:cxn>
                  <a:cxn ang="0">
                    <a:pos x="203" y="221"/>
                  </a:cxn>
                  <a:cxn ang="0">
                    <a:pos x="210" y="166"/>
                  </a:cxn>
                  <a:cxn ang="0">
                    <a:pos x="135" y="110"/>
                  </a:cxn>
                  <a:cxn ang="0">
                    <a:pos x="175" y="98"/>
                  </a:cxn>
                  <a:cxn ang="0">
                    <a:pos x="179" y="51"/>
                  </a:cxn>
                  <a:cxn ang="0">
                    <a:pos x="107" y="51"/>
                  </a:cxn>
                  <a:cxn ang="0">
                    <a:pos x="107" y="0"/>
                  </a:cxn>
                  <a:cxn ang="0">
                    <a:pos x="52" y="7"/>
                  </a:cxn>
                </a:cxnLst>
                <a:rect l="0" t="0" r="r" b="b"/>
                <a:pathLst>
                  <a:path w="328" h="569">
                    <a:moveTo>
                      <a:pt x="52" y="7"/>
                    </a:moveTo>
                    <a:lnTo>
                      <a:pt x="32" y="43"/>
                    </a:lnTo>
                    <a:lnTo>
                      <a:pt x="0" y="79"/>
                    </a:lnTo>
                    <a:lnTo>
                      <a:pt x="24" y="90"/>
                    </a:lnTo>
                    <a:lnTo>
                      <a:pt x="32" y="118"/>
                    </a:lnTo>
                    <a:lnTo>
                      <a:pt x="32" y="146"/>
                    </a:lnTo>
                    <a:lnTo>
                      <a:pt x="4" y="162"/>
                    </a:lnTo>
                    <a:lnTo>
                      <a:pt x="17" y="190"/>
                    </a:lnTo>
                    <a:lnTo>
                      <a:pt x="44" y="193"/>
                    </a:lnTo>
                    <a:lnTo>
                      <a:pt x="52" y="217"/>
                    </a:lnTo>
                    <a:lnTo>
                      <a:pt x="41" y="241"/>
                    </a:lnTo>
                    <a:lnTo>
                      <a:pt x="115" y="256"/>
                    </a:lnTo>
                    <a:lnTo>
                      <a:pt x="131" y="284"/>
                    </a:lnTo>
                    <a:lnTo>
                      <a:pt x="155" y="292"/>
                    </a:lnTo>
                    <a:lnTo>
                      <a:pt x="147" y="315"/>
                    </a:lnTo>
                    <a:lnTo>
                      <a:pt x="107" y="339"/>
                    </a:lnTo>
                    <a:lnTo>
                      <a:pt x="76" y="339"/>
                    </a:lnTo>
                    <a:lnTo>
                      <a:pt x="72" y="375"/>
                    </a:lnTo>
                    <a:lnTo>
                      <a:pt x="83" y="394"/>
                    </a:lnTo>
                    <a:lnTo>
                      <a:pt x="76" y="427"/>
                    </a:lnTo>
                    <a:lnTo>
                      <a:pt x="52" y="442"/>
                    </a:lnTo>
                    <a:lnTo>
                      <a:pt x="123" y="458"/>
                    </a:lnTo>
                    <a:lnTo>
                      <a:pt x="120" y="470"/>
                    </a:lnTo>
                    <a:lnTo>
                      <a:pt x="92" y="473"/>
                    </a:lnTo>
                    <a:lnTo>
                      <a:pt x="63" y="505"/>
                    </a:lnTo>
                    <a:lnTo>
                      <a:pt x="36" y="537"/>
                    </a:lnTo>
                    <a:lnTo>
                      <a:pt x="32" y="569"/>
                    </a:lnTo>
                    <a:lnTo>
                      <a:pt x="100" y="541"/>
                    </a:lnTo>
                    <a:lnTo>
                      <a:pt x="142" y="517"/>
                    </a:lnTo>
                    <a:lnTo>
                      <a:pt x="203" y="534"/>
                    </a:lnTo>
                    <a:lnTo>
                      <a:pt x="249" y="501"/>
                    </a:lnTo>
                    <a:lnTo>
                      <a:pt x="309" y="486"/>
                    </a:lnTo>
                    <a:lnTo>
                      <a:pt x="273" y="458"/>
                    </a:lnTo>
                    <a:lnTo>
                      <a:pt x="293" y="442"/>
                    </a:lnTo>
                    <a:lnTo>
                      <a:pt x="324" y="446"/>
                    </a:lnTo>
                    <a:lnTo>
                      <a:pt x="328" y="375"/>
                    </a:lnTo>
                    <a:lnTo>
                      <a:pt x="269" y="355"/>
                    </a:lnTo>
                    <a:lnTo>
                      <a:pt x="265" y="308"/>
                    </a:lnTo>
                    <a:lnTo>
                      <a:pt x="258" y="280"/>
                    </a:lnTo>
                    <a:lnTo>
                      <a:pt x="226" y="269"/>
                    </a:lnTo>
                    <a:lnTo>
                      <a:pt x="230" y="228"/>
                    </a:lnTo>
                    <a:lnTo>
                      <a:pt x="203" y="221"/>
                    </a:lnTo>
                    <a:lnTo>
                      <a:pt x="210" y="166"/>
                    </a:lnTo>
                    <a:lnTo>
                      <a:pt x="135" y="110"/>
                    </a:lnTo>
                    <a:lnTo>
                      <a:pt x="175" y="98"/>
                    </a:lnTo>
                    <a:lnTo>
                      <a:pt x="179" y="51"/>
                    </a:lnTo>
                    <a:lnTo>
                      <a:pt x="107" y="51"/>
                    </a:lnTo>
                    <a:lnTo>
                      <a:pt x="107" y="0"/>
                    </a:lnTo>
                    <a:lnTo>
                      <a:pt x="52" y="7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7" name="Freeform 249"/>
              <p:cNvSpPr>
                <a:spLocks/>
              </p:cNvSpPr>
              <p:nvPr/>
            </p:nvSpPr>
            <p:spPr bwMode="auto">
              <a:xfrm>
                <a:off x="4357312" y="2487485"/>
                <a:ext cx="17582" cy="33724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0" y="28"/>
                  </a:cxn>
                  <a:cxn ang="0">
                    <a:pos x="8" y="59"/>
                  </a:cxn>
                  <a:cxn ang="0">
                    <a:pos x="28" y="59"/>
                  </a:cxn>
                  <a:cxn ang="0">
                    <a:pos x="24" y="0"/>
                  </a:cxn>
                </a:cxnLst>
                <a:rect l="0" t="0" r="r" b="b"/>
                <a:pathLst>
                  <a:path w="28" h="59">
                    <a:moveTo>
                      <a:pt x="24" y="0"/>
                    </a:moveTo>
                    <a:lnTo>
                      <a:pt x="0" y="28"/>
                    </a:lnTo>
                    <a:lnTo>
                      <a:pt x="8" y="59"/>
                    </a:lnTo>
                    <a:lnTo>
                      <a:pt x="28" y="59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8" name="Freeform 250"/>
              <p:cNvSpPr>
                <a:spLocks/>
              </p:cNvSpPr>
              <p:nvPr/>
            </p:nvSpPr>
            <p:spPr bwMode="auto">
              <a:xfrm>
                <a:off x="4519071" y="2018897"/>
                <a:ext cx="652308" cy="573311"/>
              </a:xfrm>
              <a:custGeom>
                <a:avLst/>
                <a:gdLst/>
                <a:ahLst/>
                <a:cxnLst>
                  <a:cxn ang="0">
                    <a:pos x="961" y="136"/>
                  </a:cxn>
                  <a:cxn ang="0">
                    <a:pos x="891" y="96"/>
                  </a:cxn>
                  <a:cxn ang="0">
                    <a:pos x="835" y="155"/>
                  </a:cxn>
                  <a:cxn ang="0">
                    <a:pos x="751" y="210"/>
                  </a:cxn>
                  <a:cxn ang="0">
                    <a:pos x="677" y="195"/>
                  </a:cxn>
                  <a:cxn ang="0">
                    <a:pos x="626" y="246"/>
                  </a:cxn>
                  <a:cxn ang="0">
                    <a:pos x="550" y="250"/>
                  </a:cxn>
                  <a:cxn ang="0">
                    <a:pos x="503" y="285"/>
                  </a:cxn>
                  <a:cxn ang="0">
                    <a:pos x="471" y="317"/>
                  </a:cxn>
                  <a:cxn ang="0">
                    <a:pos x="440" y="372"/>
                  </a:cxn>
                  <a:cxn ang="0">
                    <a:pos x="396" y="412"/>
                  </a:cxn>
                  <a:cxn ang="0">
                    <a:pos x="365" y="482"/>
                  </a:cxn>
                  <a:cxn ang="0">
                    <a:pos x="372" y="546"/>
                  </a:cxn>
                  <a:cxn ang="0">
                    <a:pos x="309" y="554"/>
                  </a:cxn>
                  <a:cxn ang="0">
                    <a:pos x="309" y="668"/>
                  </a:cxn>
                  <a:cxn ang="0">
                    <a:pos x="341" y="771"/>
                  </a:cxn>
                  <a:cxn ang="0">
                    <a:pos x="309" y="850"/>
                  </a:cxn>
                  <a:cxn ang="0">
                    <a:pos x="278" y="937"/>
                  </a:cxn>
                  <a:cxn ang="0">
                    <a:pos x="179" y="929"/>
                  </a:cxn>
                  <a:cxn ang="0">
                    <a:pos x="107" y="965"/>
                  </a:cxn>
                  <a:cxn ang="0">
                    <a:pos x="48" y="914"/>
                  </a:cxn>
                  <a:cxn ang="0">
                    <a:pos x="37" y="815"/>
                  </a:cxn>
                  <a:cxn ang="0">
                    <a:pos x="0" y="692"/>
                  </a:cxn>
                  <a:cxn ang="0">
                    <a:pos x="44" y="653"/>
                  </a:cxn>
                  <a:cxn ang="0">
                    <a:pos x="127" y="633"/>
                  </a:cxn>
                  <a:cxn ang="0">
                    <a:pos x="195" y="602"/>
                  </a:cxn>
                  <a:cxn ang="0">
                    <a:pos x="262" y="526"/>
                  </a:cxn>
                  <a:cxn ang="0">
                    <a:pos x="302" y="460"/>
                  </a:cxn>
                  <a:cxn ang="0">
                    <a:pos x="326" y="372"/>
                  </a:cxn>
                  <a:cxn ang="0">
                    <a:pos x="412" y="278"/>
                  </a:cxn>
                  <a:cxn ang="0">
                    <a:pos x="519" y="237"/>
                  </a:cxn>
                  <a:cxn ang="0">
                    <a:pos x="622" y="206"/>
                  </a:cxn>
                  <a:cxn ang="0">
                    <a:pos x="672" y="147"/>
                  </a:cxn>
                  <a:cxn ang="0">
                    <a:pos x="629" y="76"/>
                  </a:cxn>
                  <a:cxn ang="0">
                    <a:pos x="692" y="29"/>
                  </a:cxn>
                  <a:cxn ang="0">
                    <a:pos x="724" y="79"/>
                  </a:cxn>
                  <a:cxn ang="0">
                    <a:pos x="747" y="57"/>
                  </a:cxn>
                  <a:cxn ang="0">
                    <a:pos x="788" y="84"/>
                  </a:cxn>
                  <a:cxn ang="0">
                    <a:pos x="779" y="33"/>
                  </a:cxn>
                  <a:cxn ang="0">
                    <a:pos x="858" y="40"/>
                  </a:cxn>
                  <a:cxn ang="0">
                    <a:pos x="894" y="44"/>
                  </a:cxn>
                  <a:cxn ang="0">
                    <a:pos x="977" y="16"/>
                  </a:cxn>
                  <a:cxn ang="0">
                    <a:pos x="1020" y="84"/>
                  </a:cxn>
                  <a:cxn ang="0">
                    <a:pos x="1055" y="152"/>
                  </a:cxn>
                  <a:cxn ang="0">
                    <a:pos x="983" y="256"/>
                  </a:cxn>
                  <a:cxn ang="0">
                    <a:pos x="961" y="136"/>
                  </a:cxn>
                </a:cxnLst>
                <a:rect l="0" t="0" r="r" b="b"/>
                <a:pathLst>
                  <a:path w="1112" h="970">
                    <a:moveTo>
                      <a:pt x="933" y="210"/>
                    </a:moveTo>
                    <a:lnTo>
                      <a:pt x="961" y="136"/>
                    </a:lnTo>
                    <a:lnTo>
                      <a:pt x="926" y="103"/>
                    </a:lnTo>
                    <a:lnTo>
                      <a:pt x="891" y="96"/>
                    </a:lnTo>
                    <a:lnTo>
                      <a:pt x="863" y="119"/>
                    </a:lnTo>
                    <a:lnTo>
                      <a:pt x="835" y="155"/>
                    </a:lnTo>
                    <a:lnTo>
                      <a:pt x="815" y="202"/>
                    </a:lnTo>
                    <a:lnTo>
                      <a:pt x="751" y="210"/>
                    </a:lnTo>
                    <a:lnTo>
                      <a:pt x="709" y="202"/>
                    </a:lnTo>
                    <a:lnTo>
                      <a:pt x="677" y="195"/>
                    </a:lnTo>
                    <a:lnTo>
                      <a:pt x="650" y="219"/>
                    </a:lnTo>
                    <a:lnTo>
                      <a:pt x="626" y="246"/>
                    </a:lnTo>
                    <a:lnTo>
                      <a:pt x="582" y="246"/>
                    </a:lnTo>
                    <a:lnTo>
                      <a:pt x="550" y="250"/>
                    </a:lnTo>
                    <a:lnTo>
                      <a:pt x="526" y="274"/>
                    </a:lnTo>
                    <a:lnTo>
                      <a:pt x="503" y="285"/>
                    </a:lnTo>
                    <a:lnTo>
                      <a:pt x="475" y="278"/>
                    </a:lnTo>
                    <a:lnTo>
                      <a:pt x="471" y="317"/>
                    </a:lnTo>
                    <a:lnTo>
                      <a:pt x="447" y="333"/>
                    </a:lnTo>
                    <a:lnTo>
                      <a:pt x="440" y="372"/>
                    </a:lnTo>
                    <a:lnTo>
                      <a:pt x="408" y="377"/>
                    </a:lnTo>
                    <a:lnTo>
                      <a:pt x="396" y="412"/>
                    </a:lnTo>
                    <a:lnTo>
                      <a:pt x="372" y="423"/>
                    </a:lnTo>
                    <a:lnTo>
                      <a:pt x="365" y="482"/>
                    </a:lnTo>
                    <a:lnTo>
                      <a:pt x="344" y="523"/>
                    </a:lnTo>
                    <a:lnTo>
                      <a:pt x="372" y="546"/>
                    </a:lnTo>
                    <a:lnTo>
                      <a:pt x="353" y="561"/>
                    </a:lnTo>
                    <a:lnTo>
                      <a:pt x="309" y="554"/>
                    </a:lnTo>
                    <a:lnTo>
                      <a:pt x="298" y="585"/>
                    </a:lnTo>
                    <a:lnTo>
                      <a:pt x="309" y="668"/>
                    </a:lnTo>
                    <a:lnTo>
                      <a:pt x="317" y="720"/>
                    </a:lnTo>
                    <a:lnTo>
                      <a:pt x="341" y="771"/>
                    </a:lnTo>
                    <a:lnTo>
                      <a:pt x="353" y="826"/>
                    </a:lnTo>
                    <a:lnTo>
                      <a:pt x="309" y="850"/>
                    </a:lnTo>
                    <a:lnTo>
                      <a:pt x="293" y="906"/>
                    </a:lnTo>
                    <a:lnTo>
                      <a:pt x="278" y="937"/>
                    </a:lnTo>
                    <a:lnTo>
                      <a:pt x="247" y="918"/>
                    </a:lnTo>
                    <a:lnTo>
                      <a:pt x="179" y="929"/>
                    </a:lnTo>
                    <a:lnTo>
                      <a:pt x="144" y="953"/>
                    </a:lnTo>
                    <a:lnTo>
                      <a:pt x="107" y="965"/>
                    </a:lnTo>
                    <a:lnTo>
                      <a:pt x="52" y="970"/>
                    </a:lnTo>
                    <a:lnTo>
                      <a:pt x="48" y="914"/>
                    </a:lnTo>
                    <a:lnTo>
                      <a:pt x="24" y="898"/>
                    </a:lnTo>
                    <a:lnTo>
                      <a:pt x="37" y="815"/>
                    </a:lnTo>
                    <a:lnTo>
                      <a:pt x="5" y="811"/>
                    </a:lnTo>
                    <a:lnTo>
                      <a:pt x="0" y="692"/>
                    </a:lnTo>
                    <a:lnTo>
                      <a:pt x="37" y="681"/>
                    </a:lnTo>
                    <a:lnTo>
                      <a:pt x="44" y="653"/>
                    </a:lnTo>
                    <a:lnTo>
                      <a:pt x="88" y="637"/>
                    </a:lnTo>
                    <a:lnTo>
                      <a:pt x="127" y="633"/>
                    </a:lnTo>
                    <a:lnTo>
                      <a:pt x="147" y="605"/>
                    </a:lnTo>
                    <a:lnTo>
                      <a:pt x="195" y="602"/>
                    </a:lnTo>
                    <a:lnTo>
                      <a:pt x="199" y="546"/>
                    </a:lnTo>
                    <a:lnTo>
                      <a:pt x="262" y="526"/>
                    </a:lnTo>
                    <a:lnTo>
                      <a:pt x="269" y="482"/>
                    </a:lnTo>
                    <a:lnTo>
                      <a:pt x="302" y="460"/>
                    </a:lnTo>
                    <a:lnTo>
                      <a:pt x="313" y="416"/>
                    </a:lnTo>
                    <a:lnTo>
                      <a:pt x="326" y="372"/>
                    </a:lnTo>
                    <a:lnTo>
                      <a:pt x="372" y="325"/>
                    </a:lnTo>
                    <a:lnTo>
                      <a:pt x="412" y="278"/>
                    </a:lnTo>
                    <a:lnTo>
                      <a:pt x="455" y="246"/>
                    </a:lnTo>
                    <a:lnTo>
                      <a:pt x="519" y="237"/>
                    </a:lnTo>
                    <a:lnTo>
                      <a:pt x="554" y="219"/>
                    </a:lnTo>
                    <a:lnTo>
                      <a:pt x="622" y="206"/>
                    </a:lnTo>
                    <a:lnTo>
                      <a:pt x="633" y="167"/>
                    </a:lnTo>
                    <a:lnTo>
                      <a:pt x="672" y="147"/>
                    </a:lnTo>
                    <a:lnTo>
                      <a:pt x="661" y="99"/>
                    </a:lnTo>
                    <a:lnTo>
                      <a:pt x="629" y="76"/>
                    </a:lnTo>
                    <a:lnTo>
                      <a:pt x="677" y="60"/>
                    </a:lnTo>
                    <a:lnTo>
                      <a:pt x="692" y="29"/>
                    </a:lnTo>
                    <a:lnTo>
                      <a:pt x="701" y="72"/>
                    </a:lnTo>
                    <a:lnTo>
                      <a:pt x="724" y="79"/>
                    </a:lnTo>
                    <a:lnTo>
                      <a:pt x="724" y="57"/>
                    </a:lnTo>
                    <a:lnTo>
                      <a:pt x="747" y="57"/>
                    </a:lnTo>
                    <a:lnTo>
                      <a:pt x="756" y="76"/>
                    </a:lnTo>
                    <a:lnTo>
                      <a:pt x="788" y="84"/>
                    </a:lnTo>
                    <a:lnTo>
                      <a:pt x="803" y="48"/>
                    </a:lnTo>
                    <a:lnTo>
                      <a:pt x="779" y="33"/>
                    </a:lnTo>
                    <a:lnTo>
                      <a:pt x="819" y="9"/>
                    </a:lnTo>
                    <a:lnTo>
                      <a:pt x="858" y="40"/>
                    </a:lnTo>
                    <a:lnTo>
                      <a:pt x="882" y="0"/>
                    </a:lnTo>
                    <a:lnTo>
                      <a:pt x="894" y="44"/>
                    </a:lnTo>
                    <a:lnTo>
                      <a:pt x="933" y="48"/>
                    </a:lnTo>
                    <a:lnTo>
                      <a:pt x="977" y="16"/>
                    </a:lnTo>
                    <a:lnTo>
                      <a:pt x="1029" y="48"/>
                    </a:lnTo>
                    <a:lnTo>
                      <a:pt x="1020" y="84"/>
                    </a:lnTo>
                    <a:lnTo>
                      <a:pt x="1112" y="116"/>
                    </a:lnTo>
                    <a:lnTo>
                      <a:pt x="1055" y="152"/>
                    </a:lnTo>
                    <a:lnTo>
                      <a:pt x="1004" y="207"/>
                    </a:lnTo>
                    <a:lnTo>
                      <a:pt x="983" y="256"/>
                    </a:lnTo>
                    <a:lnTo>
                      <a:pt x="933" y="210"/>
                    </a:lnTo>
                    <a:lnTo>
                      <a:pt x="961" y="136"/>
                    </a:lnTo>
                    <a:lnTo>
                      <a:pt x="933" y="210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9" name="Freeform 251"/>
              <p:cNvSpPr>
                <a:spLocks/>
              </p:cNvSpPr>
              <p:nvPr/>
            </p:nvSpPr>
            <p:spPr bwMode="auto">
              <a:xfrm>
                <a:off x="4519071" y="2018897"/>
                <a:ext cx="652308" cy="573311"/>
              </a:xfrm>
              <a:custGeom>
                <a:avLst/>
                <a:gdLst/>
                <a:ahLst/>
                <a:cxnLst>
                  <a:cxn ang="0">
                    <a:pos x="961" y="136"/>
                  </a:cxn>
                  <a:cxn ang="0">
                    <a:pos x="891" y="96"/>
                  </a:cxn>
                  <a:cxn ang="0">
                    <a:pos x="835" y="155"/>
                  </a:cxn>
                  <a:cxn ang="0">
                    <a:pos x="751" y="210"/>
                  </a:cxn>
                  <a:cxn ang="0">
                    <a:pos x="677" y="195"/>
                  </a:cxn>
                  <a:cxn ang="0">
                    <a:pos x="626" y="246"/>
                  </a:cxn>
                  <a:cxn ang="0">
                    <a:pos x="550" y="250"/>
                  </a:cxn>
                  <a:cxn ang="0">
                    <a:pos x="503" y="285"/>
                  </a:cxn>
                  <a:cxn ang="0">
                    <a:pos x="471" y="317"/>
                  </a:cxn>
                  <a:cxn ang="0">
                    <a:pos x="440" y="372"/>
                  </a:cxn>
                  <a:cxn ang="0">
                    <a:pos x="396" y="412"/>
                  </a:cxn>
                  <a:cxn ang="0">
                    <a:pos x="365" y="482"/>
                  </a:cxn>
                  <a:cxn ang="0">
                    <a:pos x="372" y="546"/>
                  </a:cxn>
                  <a:cxn ang="0">
                    <a:pos x="309" y="554"/>
                  </a:cxn>
                  <a:cxn ang="0">
                    <a:pos x="309" y="668"/>
                  </a:cxn>
                  <a:cxn ang="0">
                    <a:pos x="341" y="771"/>
                  </a:cxn>
                  <a:cxn ang="0">
                    <a:pos x="309" y="850"/>
                  </a:cxn>
                  <a:cxn ang="0">
                    <a:pos x="278" y="937"/>
                  </a:cxn>
                  <a:cxn ang="0">
                    <a:pos x="179" y="929"/>
                  </a:cxn>
                  <a:cxn ang="0">
                    <a:pos x="107" y="965"/>
                  </a:cxn>
                  <a:cxn ang="0">
                    <a:pos x="48" y="914"/>
                  </a:cxn>
                  <a:cxn ang="0">
                    <a:pos x="37" y="815"/>
                  </a:cxn>
                  <a:cxn ang="0">
                    <a:pos x="0" y="692"/>
                  </a:cxn>
                  <a:cxn ang="0">
                    <a:pos x="44" y="653"/>
                  </a:cxn>
                  <a:cxn ang="0">
                    <a:pos x="127" y="633"/>
                  </a:cxn>
                  <a:cxn ang="0">
                    <a:pos x="195" y="602"/>
                  </a:cxn>
                  <a:cxn ang="0">
                    <a:pos x="262" y="526"/>
                  </a:cxn>
                  <a:cxn ang="0">
                    <a:pos x="302" y="460"/>
                  </a:cxn>
                  <a:cxn ang="0">
                    <a:pos x="326" y="372"/>
                  </a:cxn>
                  <a:cxn ang="0">
                    <a:pos x="412" y="278"/>
                  </a:cxn>
                  <a:cxn ang="0">
                    <a:pos x="519" y="237"/>
                  </a:cxn>
                  <a:cxn ang="0">
                    <a:pos x="622" y="206"/>
                  </a:cxn>
                  <a:cxn ang="0">
                    <a:pos x="672" y="147"/>
                  </a:cxn>
                  <a:cxn ang="0">
                    <a:pos x="629" y="76"/>
                  </a:cxn>
                  <a:cxn ang="0">
                    <a:pos x="692" y="29"/>
                  </a:cxn>
                  <a:cxn ang="0">
                    <a:pos x="724" y="79"/>
                  </a:cxn>
                  <a:cxn ang="0">
                    <a:pos x="747" y="57"/>
                  </a:cxn>
                  <a:cxn ang="0">
                    <a:pos x="788" y="84"/>
                  </a:cxn>
                  <a:cxn ang="0">
                    <a:pos x="779" y="33"/>
                  </a:cxn>
                  <a:cxn ang="0">
                    <a:pos x="858" y="40"/>
                  </a:cxn>
                  <a:cxn ang="0">
                    <a:pos x="894" y="44"/>
                  </a:cxn>
                  <a:cxn ang="0">
                    <a:pos x="977" y="16"/>
                  </a:cxn>
                  <a:cxn ang="0">
                    <a:pos x="1020" y="84"/>
                  </a:cxn>
                  <a:cxn ang="0">
                    <a:pos x="1055" y="152"/>
                  </a:cxn>
                  <a:cxn ang="0">
                    <a:pos x="983" y="256"/>
                  </a:cxn>
                  <a:cxn ang="0">
                    <a:pos x="961" y="136"/>
                  </a:cxn>
                </a:cxnLst>
                <a:rect l="0" t="0" r="r" b="b"/>
                <a:pathLst>
                  <a:path w="1112" h="970">
                    <a:moveTo>
                      <a:pt x="933" y="210"/>
                    </a:moveTo>
                    <a:lnTo>
                      <a:pt x="961" y="136"/>
                    </a:lnTo>
                    <a:lnTo>
                      <a:pt x="926" y="103"/>
                    </a:lnTo>
                    <a:lnTo>
                      <a:pt x="891" y="96"/>
                    </a:lnTo>
                    <a:lnTo>
                      <a:pt x="863" y="119"/>
                    </a:lnTo>
                    <a:lnTo>
                      <a:pt x="835" y="155"/>
                    </a:lnTo>
                    <a:lnTo>
                      <a:pt x="815" y="202"/>
                    </a:lnTo>
                    <a:lnTo>
                      <a:pt x="751" y="210"/>
                    </a:lnTo>
                    <a:lnTo>
                      <a:pt x="709" y="202"/>
                    </a:lnTo>
                    <a:lnTo>
                      <a:pt x="677" y="195"/>
                    </a:lnTo>
                    <a:lnTo>
                      <a:pt x="650" y="219"/>
                    </a:lnTo>
                    <a:lnTo>
                      <a:pt x="626" y="246"/>
                    </a:lnTo>
                    <a:lnTo>
                      <a:pt x="582" y="246"/>
                    </a:lnTo>
                    <a:lnTo>
                      <a:pt x="550" y="250"/>
                    </a:lnTo>
                    <a:lnTo>
                      <a:pt x="526" y="274"/>
                    </a:lnTo>
                    <a:lnTo>
                      <a:pt x="503" y="285"/>
                    </a:lnTo>
                    <a:lnTo>
                      <a:pt x="475" y="278"/>
                    </a:lnTo>
                    <a:lnTo>
                      <a:pt x="471" y="317"/>
                    </a:lnTo>
                    <a:lnTo>
                      <a:pt x="447" y="333"/>
                    </a:lnTo>
                    <a:lnTo>
                      <a:pt x="440" y="372"/>
                    </a:lnTo>
                    <a:lnTo>
                      <a:pt x="408" y="377"/>
                    </a:lnTo>
                    <a:lnTo>
                      <a:pt x="396" y="412"/>
                    </a:lnTo>
                    <a:lnTo>
                      <a:pt x="372" y="423"/>
                    </a:lnTo>
                    <a:lnTo>
                      <a:pt x="365" y="482"/>
                    </a:lnTo>
                    <a:lnTo>
                      <a:pt x="344" y="523"/>
                    </a:lnTo>
                    <a:lnTo>
                      <a:pt x="372" y="546"/>
                    </a:lnTo>
                    <a:lnTo>
                      <a:pt x="353" y="561"/>
                    </a:lnTo>
                    <a:lnTo>
                      <a:pt x="309" y="554"/>
                    </a:lnTo>
                    <a:lnTo>
                      <a:pt x="298" y="585"/>
                    </a:lnTo>
                    <a:lnTo>
                      <a:pt x="309" y="668"/>
                    </a:lnTo>
                    <a:lnTo>
                      <a:pt x="317" y="720"/>
                    </a:lnTo>
                    <a:lnTo>
                      <a:pt x="341" y="771"/>
                    </a:lnTo>
                    <a:lnTo>
                      <a:pt x="353" y="826"/>
                    </a:lnTo>
                    <a:lnTo>
                      <a:pt x="309" y="850"/>
                    </a:lnTo>
                    <a:lnTo>
                      <a:pt x="293" y="906"/>
                    </a:lnTo>
                    <a:lnTo>
                      <a:pt x="278" y="937"/>
                    </a:lnTo>
                    <a:lnTo>
                      <a:pt x="247" y="918"/>
                    </a:lnTo>
                    <a:lnTo>
                      <a:pt x="179" y="929"/>
                    </a:lnTo>
                    <a:lnTo>
                      <a:pt x="144" y="953"/>
                    </a:lnTo>
                    <a:lnTo>
                      <a:pt x="107" y="965"/>
                    </a:lnTo>
                    <a:lnTo>
                      <a:pt x="52" y="970"/>
                    </a:lnTo>
                    <a:lnTo>
                      <a:pt x="48" y="914"/>
                    </a:lnTo>
                    <a:lnTo>
                      <a:pt x="24" y="898"/>
                    </a:lnTo>
                    <a:lnTo>
                      <a:pt x="37" y="815"/>
                    </a:lnTo>
                    <a:lnTo>
                      <a:pt x="5" y="811"/>
                    </a:lnTo>
                    <a:lnTo>
                      <a:pt x="0" y="692"/>
                    </a:lnTo>
                    <a:lnTo>
                      <a:pt x="37" y="681"/>
                    </a:lnTo>
                    <a:lnTo>
                      <a:pt x="44" y="653"/>
                    </a:lnTo>
                    <a:lnTo>
                      <a:pt x="88" y="637"/>
                    </a:lnTo>
                    <a:lnTo>
                      <a:pt x="127" y="633"/>
                    </a:lnTo>
                    <a:lnTo>
                      <a:pt x="147" y="605"/>
                    </a:lnTo>
                    <a:lnTo>
                      <a:pt x="195" y="602"/>
                    </a:lnTo>
                    <a:lnTo>
                      <a:pt x="199" y="546"/>
                    </a:lnTo>
                    <a:lnTo>
                      <a:pt x="262" y="526"/>
                    </a:lnTo>
                    <a:lnTo>
                      <a:pt x="269" y="482"/>
                    </a:lnTo>
                    <a:lnTo>
                      <a:pt x="302" y="460"/>
                    </a:lnTo>
                    <a:lnTo>
                      <a:pt x="313" y="416"/>
                    </a:lnTo>
                    <a:lnTo>
                      <a:pt x="326" y="372"/>
                    </a:lnTo>
                    <a:lnTo>
                      <a:pt x="372" y="325"/>
                    </a:lnTo>
                    <a:lnTo>
                      <a:pt x="412" y="278"/>
                    </a:lnTo>
                    <a:lnTo>
                      <a:pt x="455" y="246"/>
                    </a:lnTo>
                    <a:lnTo>
                      <a:pt x="519" y="237"/>
                    </a:lnTo>
                    <a:lnTo>
                      <a:pt x="554" y="219"/>
                    </a:lnTo>
                    <a:lnTo>
                      <a:pt x="622" y="206"/>
                    </a:lnTo>
                    <a:lnTo>
                      <a:pt x="633" y="167"/>
                    </a:lnTo>
                    <a:lnTo>
                      <a:pt x="672" y="147"/>
                    </a:lnTo>
                    <a:lnTo>
                      <a:pt x="661" y="99"/>
                    </a:lnTo>
                    <a:lnTo>
                      <a:pt x="629" y="76"/>
                    </a:lnTo>
                    <a:lnTo>
                      <a:pt x="677" y="60"/>
                    </a:lnTo>
                    <a:lnTo>
                      <a:pt x="692" y="29"/>
                    </a:lnTo>
                    <a:lnTo>
                      <a:pt x="701" y="72"/>
                    </a:lnTo>
                    <a:lnTo>
                      <a:pt x="724" y="79"/>
                    </a:lnTo>
                    <a:lnTo>
                      <a:pt x="724" y="57"/>
                    </a:lnTo>
                    <a:lnTo>
                      <a:pt x="747" y="57"/>
                    </a:lnTo>
                    <a:lnTo>
                      <a:pt x="756" y="76"/>
                    </a:lnTo>
                    <a:lnTo>
                      <a:pt x="788" y="84"/>
                    </a:lnTo>
                    <a:lnTo>
                      <a:pt x="803" y="48"/>
                    </a:lnTo>
                    <a:lnTo>
                      <a:pt x="779" y="33"/>
                    </a:lnTo>
                    <a:lnTo>
                      <a:pt x="819" y="9"/>
                    </a:lnTo>
                    <a:lnTo>
                      <a:pt x="858" y="40"/>
                    </a:lnTo>
                    <a:lnTo>
                      <a:pt x="882" y="0"/>
                    </a:lnTo>
                    <a:lnTo>
                      <a:pt x="894" y="44"/>
                    </a:lnTo>
                    <a:lnTo>
                      <a:pt x="933" y="48"/>
                    </a:lnTo>
                    <a:lnTo>
                      <a:pt x="977" y="16"/>
                    </a:lnTo>
                    <a:lnTo>
                      <a:pt x="1029" y="48"/>
                    </a:lnTo>
                    <a:lnTo>
                      <a:pt x="1020" y="84"/>
                    </a:lnTo>
                    <a:lnTo>
                      <a:pt x="1112" y="116"/>
                    </a:lnTo>
                    <a:lnTo>
                      <a:pt x="1055" y="152"/>
                    </a:lnTo>
                    <a:lnTo>
                      <a:pt x="1004" y="207"/>
                    </a:lnTo>
                    <a:lnTo>
                      <a:pt x="983" y="256"/>
                    </a:lnTo>
                    <a:lnTo>
                      <a:pt x="933" y="210"/>
                    </a:lnTo>
                    <a:lnTo>
                      <a:pt x="961" y="136"/>
                    </a:lnTo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0" name="Freeform 252"/>
              <p:cNvSpPr>
                <a:spLocks/>
              </p:cNvSpPr>
              <p:nvPr/>
            </p:nvSpPr>
            <p:spPr bwMode="auto">
              <a:xfrm>
                <a:off x="4288741" y="2854901"/>
                <a:ext cx="312967" cy="331917"/>
              </a:xfrm>
              <a:custGeom>
                <a:avLst/>
                <a:gdLst/>
                <a:ahLst/>
                <a:cxnLst>
                  <a:cxn ang="0">
                    <a:pos x="280" y="10"/>
                  </a:cxn>
                  <a:cxn ang="0">
                    <a:pos x="269" y="49"/>
                  </a:cxn>
                  <a:cxn ang="0">
                    <a:pos x="245" y="69"/>
                  </a:cxn>
                  <a:cxn ang="0">
                    <a:pos x="237" y="93"/>
                  </a:cxn>
                  <a:cxn ang="0">
                    <a:pos x="201" y="89"/>
                  </a:cxn>
                  <a:cxn ang="0">
                    <a:pos x="194" y="117"/>
                  </a:cxn>
                  <a:cxn ang="0">
                    <a:pos x="158" y="121"/>
                  </a:cxn>
                  <a:cxn ang="0">
                    <a:pos x="135" y="92"/>
                  </a:cxn>
                  <a:cxn ang="0">
                    <a:pos x="111" y="101"/>
                  </a:cxn>
                  <a:cxn ang="0">
                    <a:pos x="122" y="123"/>
                  </a:cxn>
                  <a:cxn ang="0">
                    <a:pos x="114" y="152"/>
                  </a:cxn>
                  <a:cxn ang="0">
                    <a:pos x="74" y="156"/>
                  </a:cxn>
                  <a:cxn ang="0">
                    <a:pos x="55" y="168"/>
                  </a:cxn>
                  <a:cxn ang="0">
                    <a:pos x="47" y="172"/>
                  </a:cxn>
                  <a:cxn ang="0">
                    <a:pos x="3" y="180"/>
                  </a:cxn>
                  <a:cxn ang="0">
                    <a:pos x="3" y="191"/>
                  </a:cxn>
                  <a:cxn ang="0">
                    <a:pos x="0" y="211"/>
                  </a:cxn>
                  <a:cxn ang="0">
                    <a:pos x="58" y="239"/>
                  </a:cxn>
                  <a:cxn ang="0">
                    <a:pos x="83" y="251"/>
                  </a:cxn>
                  <a:cxn ang="0">
                    <a:pos x="111" y="283"/>
                  </a:cxn>
                  <a:cxn ang="0">
                    <a:pos x="126" y="325"/>
                  </a:cxn>
                  <a:cxn ang="0">
                    <a:pos x="153" y="353"/>
                  </a:cxn>
                  <a:cxn ang="0">
                    <a:pos x="131" y="365"/>
                  </a:cxn>
                  <a:cxn ang="0">
                    <a:pos x="114" y="480"/>
                  </a:cxn>
                  <a:cxn ang="0">
                    <a:pos x="98" y="507"/>
                  </a:cxn>
                  <a:cxn ang="0">
                    <a:pos x="158" y="527"/>
                  </a:cxn>
                  <a:cxn ang="0">
                    <a:pos x="221" y="531"/>
                  </a:cxn>
                  <a:cxn ang="0">
                    <a:pos x="253" y="559"/>
                  </a:cxn>
                  <a:cxn ang="0">
                    <a:pos x="339" y="555"/>
                  </a:cxn>
                  <a:cxn ang="0">
                    <a:pos x="332" y="524"/>
                  </a:cxn>
                  <a:cxn ang="0">
                    <a:pos x="348" y="487"/>
                  </a:cxn>
                  <a:cxn ang="0">
                    <a:pos x="383" y="483"/>
                  </a:cxn>
                  <a:cxn ang="0">
                    <a:pos x="422" y="483"/>
                  </a:cxn>
                  <a:cxn ang="0">
                    <a:pos x="450" y="505"/>
                  </a:cxn>
                  <a:cxn ang="0">
                    <a:pos x="486" y="515"/>
                  </a:cxn>
                  <a:cxn ang="0">
                    <a:pos x="511" y="470"/>
                  </a:cxn>
                  <a:cxn ang="0">
                    <a:pos x="511" y="438"/>
                  </a:cxn>
                  <a:cxn ang="0">
                    <a:pos x="476" y="423"/>
                  </a:cxn>
                  <a:cxn ang="0">
                    <a:pos x="472" y="379"/>
                  </a:cxn>
                  <a:cxn ang="0">
                    <a:pos x="492" y="352"/>
                  </a:cxn>
                  <a:cxn ang="0">
                    <a:pos x="491" y="318"/>
                  </a:cxn>
                  <a:cxn ang="0">
                    <a:pos x="467" y="298"/>
                  </a:cxn>
                  <a:cxn ang="0">
                    <a:pos x="475" y="266"/>
                  </a:cxn>
                  <a:cxn ang="0">
                    <a:pos x="495" y="239"/>
                  </a:cxn>
                  <a:cxn ang="0">
                    <a:pos x="524" y="230"/>
                  </a:cxn>
                  <a:cxn ang="0">
                    <a:pos x="515" y="162"/>
                  </a:cxn>
                  <a:cxn ang="0">
                    <a:pos x="535" y="138"/>
                  </a:cxn>
                  <a:cxn ang="0">
                    <a:pos x="492" y="103"/>
                  </a:cxn>
                  <a:cxn ang="0">
                    <a:pos x="430" y="107"/>
                  </a:cxn>
                  <a:cxn ang="0">
                    <a:pos x="377" y="87"/>
                  </a:cxn>
                  <a:cxn ang="0">
                    <a:pos x="358" y="48"/>
                  </a:cxn>
                  <a:cxn ang="0">
                    <a:pos x="322" y="28"/>
                  </a:cxn>
                  <a:cxn ang="0">
                    <a:pos x="325" y="0"/>
                  </a:cxn>
                  <a:cxn ang="0">
                    <a:pos x="280" y="10"/>
                  </a:cxn>
                </a:cxnLst>
                <a:rect l="0" t="0" r="r" b="b"/>
                <a:pathLst>
                  <a:path w="535" h="559">
                    <a:moveTo>
                      <a:pt x="280" y="10"/>
                    </a:moveTo>
                    <a:lnTo>
                      <a:pt x="269" y="49"/>
                    </a:lnTo>
                    <a:lnTo>
                      <a:pt x="245" y="69"/>
                    </a:lnTo>
                    <a:lnTo>
                      <a:pt x="237" y="93"/>
                    </a:lnTo>
                    <a:lnTo>
                      <a:pt x="201" y="89"/>
                    </a:lnTo>
                    <a:lnTo>
                      <a:pt x="194" y="117"/>
                    </a:lnTo>
                    <a:lnTo>
                      <a:pt x="158" y="121"/>
                    </a:lnTo>
                    <a:lnTo>
                      <a:pt x="135" y="92"/>
                    </a:lnTo>
                    <a:lnTo>
                      <a:pt x="111" y="101"/>
                    </a:lnTo>
                    <a:lnTo>
                      <a:pt x="122" y="123"/>
                    </a:lnTo>
                    <a:lnTo>
                      <a:pt x="114" y="152"/>
                    </a:lnTo>
                    <a:lnTo>
                      <a:pt x="74" y="156"/>
                    </a:lnTo>
                    <a:lnTo>
                      <a:pt x="55" y="168"/>
                    </a:lnTo>
                    <a:lnTo>
                      <a:pt x="47" y="172"/>
                    </a:lnTo>
                    <a:lnTo>
                      <a:pt x="3" y="180"/>
                    </a:lnTo>
                    <a:lnTo>
                      <a:pt x="3" y="191"/>
                    </a:lnTo>
                    <a:lnTo>
                      <a:pt x="0" y="211"/>
                    </a:lnTo>
                    <a:lnTo>
                      <a:pt x="58" y="239"/>
                    </a:lnTo>
                    <a:lnTo>
                      <a:pt x="83" y="251"/>
                    </a:lnTo>
                    <a:lnTo>
                      <a:pt x="111" y="283"/>
                    </a:lnTo>
                    <a:lnTo>
                      <a:pt x="126" y="325"/>
                    </a:lnTo>
                    <a:lnTo>
                      <a:pt x="153" y="353"/>
                    </a:lnTo>
                    <a:lnTo>
                      <a:pt x="131" y="365"/>
                    </a:lnTo>
                    <a:lnTo>
                      <a:pt x="114" y="480"/>
                    </a:lnTo>
                    <a:lnTo>
                      <a:pt x="98" y="507"/>
                    </a:lnTo>
                    <a:lnTo>
                      <a:pt x="158" y="527"/>
                    </a:lnTo>
                    <a:lnTo>
                      <a:pt x="221" y="531"/>
                    </a:lnTo>
                    <a:lnTo>
                      <a:pt x="253" y="559"/>
                    </a:lnTo>
                    <a:lnTo>
                      <a:pt x="339" y="555"/>
                    </a:lnTo>
                    <a:lnTo>
                      <a:pt x="332" y="524"/>
                    </a:lnTo>
                    <a:lnTo>
                      <a:pt x="348" y="487"/>
                    </a:lnTo>
                    <a:lnTo>
                      <a:pt x="383" y="483"/>
                    </a:lnTo>
                    <a:lnTo>
                      <a:pt x="422" y="483"/>
                    </a:lnTo>
                    <a:lnTo>
                      <a:pt x="450" y="505"/>
                    </a:lnTo>
                    <a:lnTo>
                      <a:pt x="486" y="515"/>
                    </a:lnTo>
                    <a:lnTo>
                      <a:pt x="511" y="470"/>
                    </a:lnTo>
                    <a:lnTo>
                      <a:pt x="511" y="438"/>
                    </a:lnTo>
                    <a:lnTo>
                      <a:pt x="476" y="423"/>
                    </a:lnTo>
                    <a:lnTo>
                      <a:pt x="472" y="379"/>
                    </a:lnTo>
                    <a:lnTo>
                      <a:pt x="492" y="352"/>
                    </a:lnTo>
                    <a:lnTo>
                      <a:pt x="491" y="318"/>
                    </a:lnTo>
                    <a:lnTo>
                      <a:pt x="467" y="298"/>
                    </a:lnTo>
                    <a:lnTo>
                      <a:pt x="475" y="266"/>
                    </a:lnTo>
                    <a:lnTo>
                      <a:pt x="495" y="239"/>
                    </a:lnTo>
                    <a:lnTo>
                      <a:pt x="524" y="230"/>
                    </a:lnTo>
                    <a:lnTo>
                      <a:pt x="515" y="162"/>
                    </a:lnTo>
                    <a:lnTo>
                      <a:pt x="535" y="138"/>
                    </a:lnTo>
                    <a:lnTo>
                      <a:pt x="492" y="103"/>
                    </a:lnTo>
                    <a:lnTo>
                      <a:pt x="430" y="107"/>
                    </a:lnTo>
                    <a:lnTo>
                      <a:pt x="377" y="87"/>
                    </a:lnTo>
                    <a:lnTo>
                      <a:pt x="358" y="48"/>
                    </a:lnTo>
                    <a:lnTo>
                      <a:pt x="322" y="28"/>
                    </a:lnTo>
                    <a:lnTo>
                      <a:pt x="325" y="0"/>
                    </a:lnTo>
                    <a:lnTo>
                      <a:pt x="280" y="10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1" name="Freeform 253"/>
              <p:cNvSpPr>
                <a:spLocks/>
              </p:cNvSpPr>
              <p:nvPr/>
            </p:nvSpPr>
            <p:spPr bwMode="auto">
              <a:xfrm>
                <a:off x="4564785" y="3012872"/>
                <a:ext cx="320000" cy="317717"/>
              </a:xfrm>
              <a:custGeom>
                <a:avLst/>
                <a:gdLst/>
                <a:ahLst/>
                <a:cxnLst>
                  <a:cxn ang="0">
                    <a:pos x="39" y="205"/>
                  </a:cxn>
                  <a:cxn ang="0">
                    <a:pos x="39" y="173"/>
                  </a:cxn>
                  <a:cxn ang="0">
                    <a:pos x="4" y="158"/>
                  </a:cxn>
                  <a:cxn ang="0">
                    <a:pos x="0" y="114"/>
                  </a:cxn>
                  <a:cxn ang="0">
                    <a:pos x="20" y="87"/>
                  </a:cxn>
                  <a:cxn ang="0">
                    <a:pos x="19" y="53"/>
                  </a:cxn>
                  <a:cxn ang="0">
                    <a:pos x="64" y="50"/>
                  </a:cxn>
                  <a:cxn ang="0">
                    <a:pos x="82" y="33"/>
                  </a:cxn>
                  <a:cxn ang="0">
                    <a:pos x="98" y="54"/>
                  </a:cxn>
                  <a:cxn ang="0">
                    <a:pos x="112" y="36"/>
                  </a:cxn>
                  <a:cxn ang="0">
                    <a:pos x="130" y="44"/>
                  </a:cxn>
                  <a:cxn ang="0">
                    <a:pos x="146" y="8"/>
                  </a:cxn>
                  <a:cxn ang="0">
                    <a:pos x="166" y="19"/>
                  </a:cxn>
                  <a:cxn ang="0">
                    <a:pos x="214" y="19"/>
                  </a:cxn>
                  <a:cxn ang="0">
                    <a:pos x="253" y="0"/>
                  </a:cxn>
                  <a:cxn ang="0">
                    <a:pos x="280" y="30"/>
                  </a:cxn>
                  <a:cxn ang="0">
                    <a:pos x="292" y="65"/>
                  </a:cxn>
                  <a:cxn ang="0">
                    <a:pos x="266" y="87"/>
                  </a:cxn>
                  <a:cxn ang="0">
                    <a:pos x="253" y="128"/>
                  </a:cxn>
                  <a:cxn ang="0">
                    <a:pos x="256" y="159"/>
                  </a:cxn>
                  <a:cxn ang="0">
                    <a:pos x="276" y="172"/>
                  </a:cxn>
                  <a:cxn ang="0">
                    <a:pos x="303" y="218"/>
                  </a:cxn>
                  <a:cxn ang="0">
                    <a:pos x="335" y="266"/>
                  </a:cxn>
                  <a:cxn ang="0">
                    <a:pos x="391" y="320"/>
                  </a:cxn>
                  <a:cxn ang="0">
                    <a:pos x="421" y="321"/>
                  </a:cxn>
                  <a:cxn ang="0">
                    <a:pos x="442" y="314"/>
                  </a:cxn>
                  <a:cxn ang="0">
                    <a:pos x="446" y="334"/>
                  </a:cxn>
                  <a:cxn ang="0">
                    <a:pos x="462" y="352"/>
                  </a:cxn>
                  <a:cxn ang="0">
                    <a:pos x="475" y="374"/>
                  </a:cxn>
                  <a:cxn ang="0">
                    <a:pos x="496" y="391"/>
                  </a:cxn>
                  <a:cxn ang="0">
                    <a:pos x="519" y="411"/>
                  </a:cxn>
                  <a:cxn ang="0">
                    <a:pos x="544" y="441"/>
                  </a:cxn>
                  <a:cxn ang="0">
                    <a:pos x="525" y="452"/>
                  </a:cxn>
                  <a:cxn ang="0">
                    <a:pos x="489" y="426"/>
                  </a:cxn>
                  <a:cxn ang="0">
                    <a:pos x="459" y="437"/>
                  </a:cxn>
                  <a:cxn ang="0">
                    <a:pos x="454" y="458"/>
                  </a:cxn>
                  <a:cxn ang="0">
                    <a:pos x="469" y="493"/>
                  </a:cxn>
                  <a:cxn ang="0">
                    <a:pos x="454" y="511"/>
                  </a:cxn>
                  <a:cxn ang="0">
                    <a:pos x="438" y="537"/>
                  </a:cxn>
                  <a:cxn ang="0">
                    <a:pos x="413" y="535"/>
                  </a:cxn>
                  <a:cxn ang="0">
                    <a:pos x="417" y="483"/>
                  </a:cxn>
                  <a:cxn ang="0">
                    <a:pos x="417" y="455"/>
                  </a:cxn>
                  <a:cxn ang="0">
                    <a:pos x="386" y="434"/>
                  </a:cxn>
                  <a:cxn ang="0">
                    <a:pos x="369" y="404"/>
                  </a:cxn>
                  <a:cxn ang="0">
                    <a:pos x="342" y="401"/>
                  </a:cxn>
                  <a:cxn ang="0">
                    <a:pos x="344" y="373"/>
                  </a:cxn>
                  <a:cxn ang="0">
                    <a:pos x="279" y="352"/>
                  </a:cxn>
                  <a:cxn ang="0">
                    <a:pos x="235" y="314"/>
                  </a:cxn>
                  <a:cxn ang="0">
                    <a:pos x="211" y="296"/>
                  </a:cxn>
                  <a:cxn ang="0">
                    <a:pos x="184" y="274"/>
                  </a:cxn>
                  <a:cxn ang="0">
                    <a:pos x="170" y="218"/>
                  </a:cxn>
                  <a:cxn ang="0">
                    <a:pos x="156" y="187"/>
                  </a:cxn>
                  <a:cxn ang="0">
                    <a:pos x="104" y="177"/>
                  </a:cxn>
                  <a:cxn ang="0">
                    <a:pos x="93" y="203"/>
                  </a:cxn>
                  <a:cxn ang="0">
                    <a:pos x="39" y="205"/>
                  </a:cxn>
                </a:cxnLst>
                <a:rect l="0" t="0" r="r" b="b"/>
                <a:pathLst>
                  <a:path w="544" h="537">
                    <a:moveTo>
                      <a:pt x="39" y="205"/>
                    </a:moveTo>
                    <a:lnTo>
                      <a:pt x="39" y="173"/>
                    </a:lnTo>
                    <a:lnTo>
                      <a:pt x="4" y="158"/>
                    </a:lnTo>
                    <a:lnTo>
                      <a:pt x="0" y="114"/>
                    </a:lnTo>
                    <a:lnTo>
                      <a:pt x="20" y="87"/>
                    </a:lnTo>
                    <a:lnTo>
                      <a:pt x="19" y="53"/>
                    </a:lnTo>
                    <a:lnTo>
                      <a:pt x="64" y="50"/>
                    </a:lnTo>
                    <a:lnTo>
                      <a:pt x="82" y="33"/>
                    </a:lnTo>
                    <a:lnTo>
                      <a:pt x="98" y="54"/>
                    </a:lnTo>
                    <a:lnTo>
                      <a:pt x="112" y="36"/>
                    </a:lnTo>
                    <a:lnTo>
                      <a:pt x="130" y="44"/>
                    </a:lnTo>
                    <a:lnTo>
                      <a:pt x="146" y="8"/>
                    </a:lnTo>
                    <a:lnTo>
                      <a:pt x="166" y="19"/>
                    </a:lnTo>
                    <a:lnTo>
                      <a:pt x="214" y="19"/>
                    </a:lnTo>
                    <a:lnTo>
                      <a:pt x="253" y="0"/>
                    </a:lnTo>
                    <a:lnTo>
                      <a:pt x="280" y="30"/>
                    </a:lnTo>
                    <a:lnTo>
                      <a:pt x="292" y="65"/>
                    </a:lnTo>
                    <a:lnTo>
                      <a:pt x="266" y="87"/>
                    </a:lnTo>
                    <a:lnTo>
                      <a:pt x="253" y="128"/>
                    </a:lnTo>
                    <a:lnTo>
                      <a:pt x="256" y="159"/>
                    </a:lnTo>
                    <a:lnTo>
                      <a:pt x="276" y="172"/>
                    </a:lnTo>
                    <a:lnTo>
                      <a:pt x="303" y="218"/>
                    </a:lnTo>
                    <a:lnTo>
                      <a:pt x="335" y="266"/>
                    </a:lnTo>
                    <a:lnTo>
                      <a:pt x="391" y="320"/>
                    </a:lnTo>
                    <a:lnTo>
                      <a:pt x="421" y="321"/>
                    </a:lnTo>
                    <a:lnTo>
                      <a:pt x="442" y="314"/>
                    </a:lnTo>
                    <a:lnTo>
                      <a:pt x="446" y="334"/>
                    </a:lnTo>
                    <a:lnTo>
                      <a:pt x="462" y="352"/>
                    </a:lnTo>
                    <a:lnTo>
                      <a:pt x="475" y="374"/>
                    </a:lnTo>
                    <a:lnTo>
                      <a:pt x="496" y="391"/>
                    </a:lnTo>
                    <a:lnTo>
                      <a:pt x="519" y="411"/>
                    </a:lnTo>
                    <a:lnTo>
                      <a:pt x="544" y="441"/>
                    </a:lnTo>
                    <a:lnTo>
                      <a:pt x="525" y="452"/>
                    </a:lnTo>
                    <a:lnTo>
                      <a:pt x="489" y="426"/>
                    </a:lnTo>
                    <a:lnTo>
                      <a:pt x="459" y="437"/>
                    </a:lnTo>
                    <a:lnTo>
                      <a:pt x="454" y="458"/>
                    </a:lnTo>
                    <a:lnTo>
                      <a:pt x="469" y="493"/>
                    </a:lnTo>
                    <a:lnTo>
                      <a:pt x="454" y="511"/>
                    </a:lnTo>
                    <a:lnTo>
                      <a:pt x="438" y="537"/>
                    </a:lnTo>
                    <a:lnTo>
                      <a:pt x="413" y="535"/>
                    </a:lnTo>
                    <a:lnTo>
                      <a:pt x="417" y="483"/>
                    </a:lnTo>
                    <a:lnTo>
                      <a:pt x="417" y="455"/>
                    </a:lnTo>
                    <a:lnTo>
                      <a:pt x="386" y="434"/>
                    </a:lnTo>
                    <a:lnTo>
                      <a:pt x="369" y="404"/>
                    </a:lnTo>
                    <a:lnTo>
                      <a:pt x="342" y="401"/>
                    </a:lnTo>
                    <a:lnTo>
                      <a:pt x="344" y="373"/>
                    </a:lnTo>
                    <a:lnTo>
                      <a:pt x="279" y="352"/>
                    </a:lnTo>
                    <a:lnTo>
                      <a:pt x="235" y="314"/>
                    </a:lnTo>
                    <a:lnTo>
                      <a:pt x="211" y="296"/>
                    </a:lnTo>
                    <a:lnTo>
                      <a:pt x="184" y="274"/>
                    </a:lnTo>
                    <a:lnTo>
                      <a:pt x="170" y="218"/>
                    </a:lnTo>
                    <a:lnTo>
                      <a:pt x="156" y="187"/>
                    </a:lnTo>
                    <a:lnTo>
                      <a:pt x="104" y="177"/>
                    </a:lnTo>
                    <a:lnTo>
                      <a:pt x="93" y="203"/>
                    </a:lnTo>
                    <a:lnTo>
                      <a:pt x="39" y="205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2" name="Freeform 254"/>
              <p:cNvSpPr>
                <a:spLocks/>
              </p:cNvSpPr>
              <p:nvPr/>
            </p:nvSpPr>
            <p:spPr bwMode="auto">
              <a:xfrm>
                <a:off x="4165664" y="3137119"/>
                <a:ext cx="321759" cy="259144"/>
              </a:xfrm>
              <a:custGeom>
                <a:avLst/>
                <a:gdLst/>
                <a:ahLst/>
                <a:cxnLst>
                  <a:cxn ang="0">
                    <a:pos x="548" y="79"/>
                  </a:cxn>
                  <a:cxn ang="0">
                    <a:pos x="462" y="83"/>
                  </a:cxn>
                  <a:cxn ang="0">
                    <a:pos x="430" y="55"/>
                  </a:cxn>
                  <a:cxn ang="0">
                    <a:pos x="367" y="51"/>
                  </a:cxn>
                  <a:cxn ang="0">
                    <a:pos x="307" y="31"/>
                  </a:cxn>
                  <a:cxn ang="0">
                    <a:pos x="241" y="7"/>
                  </a:cxn>
                  <a:cxn ang="0">
                    <a:pos x="200" y="20"/>
                  </a:cxn>
                  <a:cxn ang="0">
                    <a:pos x="169" y="0"/>
                  </a:cxn>
                  <a:cxn ang="0">
                    <a:pos x="15" y="4"/>
                  </a:cxn>
                  <a:cxn ang="0">
                    <a:pos x="23" y="28"/>
                  </a:cxn>
                  <a:cxn ang="0">
                    <a:pos x="0" y="35"/>
                  </a:cxn>
                  <a:cxn ang="0">
                    <a:pos x="3" y="72"/>
                  </a:cxn>
                  <a:cxn ang="0">
                    <a:pos x="27" y="95"/>
                  </a:cxn>
                  <a:cxn ang="0">
                    <a:pos x="35" y="127"/>
                  </a:cxn>
                  <a:cxn ang="0">
                    <a:pos x="79" y="123"/>
                  </a:cxn>
                  <a:cxn ang="0">
                    <a:pos x="110" y="110"/>
                  </a:cxn>
                  <a:cxn ang="0">
                    <a:pos x="121" y="127"/>
                  </a:cxn>
                  <a:cxn ang="0">
                    <a:pos x="114" y="142"/>
                  </a:cxn>
                  <a:cxn ang="0">
                    <a:pos x="102" y="158"/>
                  </a:cxn>
                  <a:cxn ang="0">
                    <a:pos x="86" y="245"/>
                  </a:cxn>
                  <a:cxn ang="0">
                    <a:pos x="66" y="265"/>
                  </a:cxn>
                  <a:cxn ang="0">
                    <a:pos x="90" y="285"/>
                  </a:cxn>
                  <a:cxn ang="0">
                    <a:pos x="94" y="352"/>
                  </a:cxn>
                  <a:cxn ang="0">
                    <a:pos x="99" y="383"/>
                  </a:cxn>
                  <a:cxn ang="0">
                    <a:pos x="126" y="387"/>
                  </a:cxn>
                  <a:cxn ang="0">
                    <a:pos x="126" y="419"/>
                  </a:cxn>
                  <a:cxn ang="0">
                    <a:pos x="158" y="438"/>
                  </a:cxn>
                  <a:cxn ang="0">
                    <a:pos x="189" y="431"/>
                  </a:cxn>
                  <a:cxn ang="0">
                    <a:pos x="209" y="416"/>
                  </a:cxn>
                  <a:cxn ang="0">
                    <a:pos x="320" y="419"/>
                  </a:cxn>
                  <a:cxn ang="0">
                    <a:pos x="344" y="399"/>
                  </a:cxn>
                  <a:cxn ang="0">
                    <a:pos x="344" y="372"/>
                  </a:cxn>
                  <a:cxn ang="0">
                    <a:pos x="375" y="352"/>
                  </a:cxn>
                  <a:cxn ang="0">
                    <a:pos x="399" y="324"/>
                  </a:cxn>
                  <a:cxn ang="0">
                    <a:pos x="406" y="293"/>
                  </a:cxn>
                  <a:cxn ang="0">
                    <a:pos x="375" y="252"/>
                  </a:cxn>
                  <a:cxn ang="0">
                    <a:pos x="399" y="225"/>
                  </a:cxn>
                  <a:cxn ang="0">
                    <a:pos x="418" y="193"/>
                  </a:cxn>
                  <a:cxn ang="0">
                    <a:pos x="454" y="186"/>
                  </a:cxn>
                  <a:cxn ang="0">
                    <a:pos x="489" y="138"/>
                  </a:cxn>
                  <a:cxn ang="0">
                    <a:pos x="513" y="114"/>
                  </a:cxn>
                  <a:cxn ang="0">
                    <a:pos x="548" y="79"/>
                  </a:cxn>
                </a:cxnLst>
                <a:rect l="0" t="0" r="r" b="b"/>
                <a:pathLst>
                  <a:path w="548" h="438">
                    <a:moveTo>
                      <a:pt x="548" y="79"/>
                    </a:moveTo>
                    <a:lnTo>
                      <a:pt x="462" y="83"/>
                    </a:lnTo>
                    <a:lnTo>
                      <a:pt x="430" y="55"/>
                    </a:lnTo>
                    <a:lnTo>
                      <a:pt x="367" y="51"/>
                    </a:lnTo>
                    <a:lnTo>
                      <a:pt x="307" y="31"/>
                    </a:lnTo>
                    <a:lnTo>
                      <a:pt x="241" y="7"/>
                    </a:lnTo>
                    <a:lnTo>
                      <a:pt x="200" y="20"/>
                    </a:lnTo>
                    <a:lnTo>
                      <a:pt x="169" y="0"/>
                    </a:lnTo>
                    <a:lnTo>
                      <a:pt x="15" y="4"/>
                    </a:lnTo>
                    <a:lnTo>
                      <a:pt x="23" y="28"/>
                    </a:lnTo>
                    <a:lnTo>
                      <a:pt x="0" y="35"/>
                    </a:lnTo>
                    <a:lnTo>
                      <a:pt x="3" y="72"/>
                    </a:lnTo>
                    <a:lnTo>
                      <a:pt x="27" y="95"/>
                    </a:lnTo>
                    <a:lnTo>
                      <a:pt x="35" y="127"/>
                    </a:lnTo>
                    <a:lnTo>
                      <a:pt x="79" y="123"/>
                    </a:lnTo>
                    <a:lnTo>
                      <a:pt x="110" y="110"/>
                    </a:lnTo>
                    <a:lnTo>
                      <a:pt x="121" y="127"/>
                    </a:lnTo>
                    <a:lnTo>
                      <a:pt x="114" y="142"/>
                    </a:lnTo>
                    <a:lnTo>
                      <a:pt x="102" y="158"/>
                    </a:lnTo>
                    <a:lnTo>
                      <a:pt x="86" y="245"/>
                    </a:lnTo>
                    <a:lnTo>
                      <a:pt x="66" y="265"/>
                    </a:lnTo>
                    <a:lnTo>
                      <a:pt x="90" y="285"/>
                    </a:lnTo>
                    <a:lnTo>
                      <a:pt x="94" y="352"/>
                    </a:lnTo>
                    <a:lnTo>
                      <a:pt x="99" y="383"/>
                    </a:lnTo>
                    <a:lnTo>
                      <a:pt x="126" y="387"/>
                    </a:lnTo>
                    <a:lnTo>
                      <a:pt x="126" y="419"/>
                    </a:lnTo>
                    <a:lnTo>
                      <a:pt x="158" y="438"/>
                    </a:lnTo>
                    <a:lnTo>
                      <a:pt x="189" y="431"/>
                    </a:lnTo>
                    <a:lnTo>
                      <a:pt x="209" y="416"/>
                    </a:lnTo>
                    <a:lnTo>
                      <a:pt x="320" y="419"/>
                    </a:lnTo>
                    <a:lnTo>
                      <a:pt x="344" y="399"/>
                    </a:lnTo>
                    <a:lnTo>
                      <a:pt x="344" y="372"/>
                    </a:lnTo>
                    <a:lnTo>
                      <a:pt x="375" y="352"/>
                    </a:lnTo>
                    <a:lnTo>
                      <a:pt x="399" y="324"/>
                    </a:lnTo>
                    <a:lnTo>
                      <a:pt x="406" y="293"/>
                    </a:lnTo>
                    <a:lnTo>
                      <a:pt x="375" y="252"/>
                    </a:lnTo>
                    <a:lnTo>
                      <a:pt x="399" y="225"/>
                    </a:lnTo>
                    <a:lnTo>
                      <a:pt x="418" y="193"/>
                    </a:lnTo>
                    <a:lnTo>
                      <a:pt x="454" y="186"/>
                    </a:lnTo>
                    <a:lnTo>
                      <a:pt x="489" y="138"/>
                    </a:lnTo>
                    <a:lnTo>
                      <a:pt x="513" y="114"/>
                    </a:lnTo>
                    <a:lnTo>
                      <a:pt x="548" y="79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3" name="Freeform 255"/>
              <p:cNvSpPr>
                <a:spLocks/>
              </p:cNvSpPr>
              <p:nvPr/>
            </p:nvSpPr>
            <p:spPr bwMode="auto">
              <a:xfrm>
                <a:off x="4144565" y="3193918"/>
                <a:ext cx="93187" cy="175721"/>
              </a:xfrm>
              <a:custGeom>
                <a:avLst/>
                <a:gdLst/>
                <a:ahLst/>
                <a:cxnLst>
                  <a:cxn ang="0">
                    <a:pos x="130" y="257"/>
                  </a:cxn>
                  <a:cxn ang="0">
                    <a:pos x="126" y="190"/>
                  </a:cxn>
                  <a:cxn ang="0">
                    <a:pos x="102" y="170"/>
                  </a:cxn>
                  <a:cxn ang="0">
                    <a:pos x="122" y="150"/>
                  </a:cxn>
                  <a:cxn ang="0">
                    <a:pos x="138" y="63"/>
                  </a:cxn>
                  <a:cxn ang="0">
                    <a:pos x="150" y="47"/>
                  </a:cxn>
                  <a:cxn ang="0">
                    <a:pos x="157" y="32"/>
                  </a:cxn>
                  <a:cxn ang="0">
                    <a:pos x="146" y="15"/>
                  </a:cxn>
                  <a:cxn ang="0">
                    <a:pos x="115" y="28"/>
                  </a:cxn>
                  <a:cxn ang="0">
                    <a:pos x="71" y="32"/>
                  </a:cxn>
                  <a:cxn ang="0">
                    <a:pos x="63" y="0"/>
                  </a:cxn>
                  <a:cxn ang="0">
                    <a:pos x="43" y="39"/>
                  </a:cxn>
                  <a:cxn ang="0">
                    <a:pos x="43" y="87"/>
                  </a:cxn>
                  <a:cxn ang="0">
                    <a:pos x="51" y="107"/>
                  </a:cxn>
                  <a:cxn ang="0">
                    <a:pos x="32" y="139"/>
                  </a:cxn>
                  <a:cxn ang="0">
                    <a:pos x="4" y="157"/>
                  </a:cxn>
                  <a:cxn ang="0">
                    <a:pos x="0" y="205"/>
                  </a:cxn>
                  <a:cxn ang="0">
                    <a:pos x="32" y="221"/>
                  </a:cxn>
                  <a:cxn ang="0">
                    <a:pos x="36" y="253"/>
                  </a:cxn>
                  <a:cxn ang="0">
                    <a:pos x="39" y="284"/>
                  </a:cxn>
                  <a:cxn ang="0">
                    <a:pos x="71" y="297"/>
                  </a:cxn>
                  <a:cxn ang="0">
                    <a:pos x="107" y="297"/>
                  </a:cxn>
                  <a:cxn ang="0">
                    <a:pos x="130" y="257"/>
                  </a:cxn>
                </a:cxnLst>
                <a:rect l="0" t="0" r="r" b="b"/>
                <a:pathLst>
                  <a:path w="157" h="297">
                    <a:moveTo>
                      <a:pt x="130" y="257"/>
                    </a:moveTo>
                    <a:lnTo>
                      <a:pt x="126" y="190"/>
                    </a:lnTo>
                    <a:lnTo>
                      <a:pt x="102" y="170"/>
                    </a:lnTo>
                    <a:lnTo>
                      <a:pt x="122" y="150"/>
                    </a:lnTo>
                    <a:lnTo>
                      <a:pt x="138" y="63"/>
                    </a:lnTo>
                    <a:lnTo>
                      <a:pt x="150" y="47"/>
                    </a:lnTo>
                    <a:lnTo>
                      <a:pt x="157" y="32"/>
                    </a:lnTo>
                    <a:lnTo>
                      <a:pt x="146" y="15"/>
                    </a:lnTo>
                    <a:lnTo>
                      <a:pt x="115" y="28"/>
                    </a:lnTo>
                    <a:lnTo>
                      <a:pt x="71" y="32"/>
                    </a:lnTo>
                    <a:lnTo>
                      <a:pt x="63" y="0"/>
                    </a:lnTo>
                    <a:lnTo>
                      <a:pt x="43" y="39"/>
                    </a:lnTo>
                    <a:lnTo>
                      <a:pt x="43" y="87"/>
                    </a:lnTo>
                    <a:lnTo>
                      <a:pt x="51" y="107"/>
                    </a:lnTo>
                    <a:lnTo>
                      <a:pt x="32" y="139"/>
                    </a:lnTo>
                    <a:lnTo>
                      <a:pt x="4" y="157"/>
                    </a:lnTo>
                    <a:lnTo>
                      <a:pt x="0" y="205"/>
                    </a:lnTo>
                    <a:lnTo>
                      <a:pt x="32" y="221"/>
                    </a:lnTo>
                    <a:lnTo>
                      <a:pt x="36" y="253"/>
                    </a:lnTo>
                    <a:lnTo>
                      <a:pt x="39" y="284"/>
                    </a:lnTo>
                    <a:lnTo>
                      <a:pt x="71" y="297"/>
                    </a:lnTo>
                    <a:lnTo>
                      <a:pt x="107" y="297"/>
                    </a:lnTo>
                    <a:lnTo>
                      <a:pt x="130" y="257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4" name="Freeform 256"/>
              <p:cNvSpPr>
                <a:spLocks/>
              </p:cNvSpPr>
              <p:nvPr/>
            </p:nvSpPr>
            <p:spPr bwMode="auto">
              <a:xfrm>
                <a:off x="4628082" y="3169068"/>
                <a:ext cx="22857" cy="51474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25" y="17"/>
                  </a:cxn>
                  <a:cxn ang="0">
                    <a:pos x="0" y="34"/>
                  </a:cxn>
                  <a:cxn ang="0">
                    <a:pos x="5" y="66"/>
                  </a:cxn>
                  <a:cxn ang="0">
                    <a:pos x="29" y="86"/>
                  </a:cxn>
                  <a:cxn ang="0">
                    <a:pos x="38" y="0"/>
                  </a:cxn>
                </a:cxnLst>
                <a:rect l="0" t="0" r="r" b="b"/>
                <a:pathLst>
                  <a:path w="38" h="86">
                    <a:moveTo>
                      <a:pt x="38" y="0"/>
                    </a:moveTo>
                    <a:lnTo>
                      <a:pt x="25" y="17"/>
                    </a:lnTo>
                    <a:lnTo>
                      <a:pt x="0" y="34"/>
                    </a:lnTo>
                    <a:lnTo>
                      <a:pt x="5" y="66"/>
                    </a:lnTo>
                    <a:lnTo>
                      <a:pt x="29" y="86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5" name="Freeform 257"/>
              <p:cNvSpPr>
                <a:spLocks/>
              </p:cNvSpPr>
              <p:nvPr/>
            </p:nvSpPr>
            <p:spPr bwMode="auto">
              <a:xfrm>
                <a:off x="4619291" y="3236517"/>
                <a:ext cx="31648" cy="63898"/>
              </a:xfrm>
              <a:custGeom>
                <a:avLst/>
                <a:gdLst/>
                <a:ahLst/>
                <a:cxnLst>
                  <a:cxn ang="0">
                    <a:pos x="3" y="12"/>
                  </a:cxn>
                  <a:cxn ang="0">
                    <a:pos x="13" y="10"/>
                  </a:cxn>
                  <a:cxn ang="0">
                    <a:pos x="36" y="4"/>
                  </a:cxn>
                  <a:cxn ang="0">
                    <a:pos x="49" y="0"/>
                  </a:cxn>
                  <a:cxn ang="0">
                    <a:pos x="55" y="17"/>
                  </a:cxn>
                  <a:cxn ang="0">
                    <a:pos x="56" y="43"/>
                  </a:cxn>
                  <a:cxn ang="0">
                    <a:pos x="54" y="68"/>
                  </a:cxn>
                  <a:cxn ang="0">
                    <a:pos x="47" y="101"/>
                  </a:cxn>
                  <a:cxn ang="0">
                    <a:pos x="25" y="107"/>
                  </a:cxn>
                  <a:cxn ang="0">
                    <a:pos x="8" y="99"/>
                  </a:cxn>
                  <a:cxn ang="0">
                    <a:pos x="7" y="73"/>
                  </a:cxn>
                  <a:cxn ang="0">
                    <a:pos x="6" y="47"/>
                  </a:cxn>
                  <a:cxn ang="0">
                    <a:pos x="0" y="25"/>
                  </a:cxn>
                  <a:cxn ang="0">
                    <a:pos x="3" y="12"/>
                  </a:cxn>
                </a:cxnLst>
                <a:rect l="0" t="0" r="r" b="b"/>
                <a:pathLst>
                  <a:path w="56" h="107">
                    <a:moveTo>
                      <a:pt x="3" y="12"/>
                    </a:moveTo>
                    <a:lnTo>
                      <a:pt x="13" y="10"/>
                    </a:lnTo>
                    <a:lnTo>
                      <a:pt x="36" y="4"/>
                    </a:lnTo>
                    <a:lnTo>
                      <a:pt x="49" y="0"/>
                    </a:lnTo>
                    <a:lnTo>
                      <a:pt x="55" y="17"/>
                    </a:lnTo>
                    <a:lnTo>
                      <a:pt x="56" y="43"/>
                    </a:lnTo>
                    <a:lnTo>
                      <a:pt x="54" y="68"/>
                    </a:lnTo>
                    <a:lnTo>
                      <a:pt x="47" y="101"/>
                    </a:lnTo>
                    <a:lnTo>
                      <a:pt x="25" y="107"/>
                    </a:lnTo>
                    <a:lnTo>
                      <a:pt x="8" y="99"/>
                    </a:lnTo>
                    <a:lnTo>
                      <a:pt x="7" y="73"/>
                    </a:lnTo>
                    <a:lnTo>
                      <a:pt x="6" y="47"/>
                    </a:lnTo>
                    <a:lnTo>
                      <a:pt x="0" y="25"/>
                    </a:lnTo>
                    <a:lnTo>
                      <a:pt x="3" y="12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6" name="Freeform 258"/>
              <p:cNvSpPr>
                <a:spLocks/>
              </p:cNvSpPr>
              <p:nvPr/>
            </p:nvSpPr>
            <p:spPr bwMode="auto">
              <a:xfrm>
                <a:off x="4907643" y="3208118"/>
                <a:ext cx="138901" cy="147321"/>
              </a:xfrm>
              <a:custGeom>
                <a:avLst/>
                <a:gdLst/>
                <a:ahLst/>
                <a:cxnLst>
                  <a:cxn ang="0">
                    <a:pos x="107" y="181"/>
                  </a:cxn>
                  <a:cxn ang="0">
                    <a:pos x="52" y="171"/>
                  </a:cxn>
                  <a:cxn ang="0">
                    <a:pos x="46" y="142"/>
                  </a:cxn>
                  <a:cxn ang="0">
                    <a:pos x="4" y="102"/>
                  </a:cxn>
                  <a:cxn ang="0">
                    <a:pos x="0" y="69"/>
                  </a:cxn>
                  <a:cxn ang="0">
                    <a:pos x="42" y="33"/>
                  </a:cxn>
                  <a:cxn ang="0">
                    <a:pos x="42" y="33"/>
                  </a:cxn>
                  <a:cxn ang="0">
                    <a:pos x="76" y="44"/>
                  </a:cxn>
                  <a:cxn ang="0">
                    <a:pos x="118" y="9"/>
                  </a:cxn>
                  <a:cxn ang="0">
                    <a:pos x="143" y="9"/>
                  </a:cxn>
                  <a:cxn ang="0">
                    <a:pos x="182" y="20"/>
                  </a:cxn>
                  <a:cxn ang="0">
                    <a:pos x="213" y="0"/>
                  </a:cxn>
                  <a:cxn ang="0">
                    <a:pos x="235" y="2"/>
                  </a:cxn>
                  <a:cxn ang="0">
                    <a:pos x="235" y="38"/>
                  </a:cxn>
                  <a:cxn ang="0">
                    <a:pos x="209" y="45"/>
                  </a:cxn>
                  <a:cxn ang="0">
                    <a:pos x="194" y="59"/>
                  </a:cxn>
                  <a:cxn ang="0">
                    <a:pos x="177" y="74"/>
                  </a:cxn>
                  <a:cxn ang="0">
                    <a:pos x="187" y="97"/>
                  </a:cxn>
                  <a:cxn ang="0">
                    <a:pos x="159" y="104"/>
                  </a:cxn>
                  <a:cxn ang="0">
                    <a:pos x="142" y="94"/>
                  </a:cxn>
                  <a:cxn ang="0">
                    <a:pos x="126" y="97"/>
                  </a:cxn>
                  <a:cxn ang="0">
                    <a:pos x="145" y="116"/>
                  </a:cxn>
                  <a:cxn ang="0">
                    <a:pos x="121" y="142"/>
                  </a:cxn>
                  <a:cxn ang="0">
                    <a:pos x="150" y="156"/>
                  </a:cxn>
                  <a:cxn ang="0">
                    <a:pos x="194" y="184"/>
                  </a:cxn>
                  <a:cxn ang="0">
                    <a:pos x="204" y="205"/>
                  </a:cxn>
                  <a:cxn ang="0">
                    <a:pos x="186" y="201"/>
                  </a:cxn>
                  <a:cxn ang="0">
                    <a:pos x="145" y="217"/>
                  </a:cxn>
                  <a:cxn ang="0">
                    <a:pos x="160" y="245"/>
                  </a:cxn>
                  <a:cxn ang="0">
                    <a:pos x="81" y="249"/>
                  </a:cxn>
                  <a:cxn ang="0">
                    <a:pos x="81" y="217"/>
                  </a:cxn>
                  <a:cxn ang="0">
                    <a:pos x="53" y="205"/>
                  </a:cxn>
                  <a:cxn ang="0">
                    <a:pos x="81" y="191"/>
                  </a:cxn>
                  <a:cxn ang="0">
                    <a:pos x="101" y="190"/>
                  </a:cxn>
                  <a:cxn ang="0">
                    <a:pos x="107" y="181"/>
                  </a:cxn>
                </a:cxnLst>
                <a:rect l="0" t="0" r="r" b="b"/>
                <a:pathLst>
                  <a:path w="235" h="249">
                    <a:moveTo>
                      <a:pt x="107" y="181"/>
                    </a:moveTo>
                    <a:lnTo>
                      <a:pt x="52" y="171"/>
                    </a:lnTo>
                    <a:lnTo>
                      <a:pt x="46" y="142"/>
                    </a:lnTo>
                    <a:lnTo>
                      <a:pt x="4" y="102"/>
                    </a:lnTo>
                    <a:lnTo>
                      <a:pt x="0" y="69"/>
                    </a:lnTo>
                    <a:lnTo>
                      <a:pt x="42" y="33"/>
                    </a:lnTo>
                    <a:lnTo>
                      <a:pt x="42" y="33"/>
                    </a:lnTo>
                    <a:lnTo>
                      <a:pt x="76" y="44"/>
                    </a:lnTo>
                    <a:lnTo>
                      <a:pt x="118" y="9"/>
                    </a:lnTo>
                    <a:lnTo>
                      <a:pt x="143" y="9"/>
                    </a:lnTo>
                    <a:lnTo>
                      <a:pt x="182" y="20"/>
                    </a:lnTo>
                    <a:lnTo>
                      <a:pt x="213" y="0"/>
                    </a:lnTo>
                    <a:lnTo>
                      <a:pt x="235" y="2"/>
                    </a:lnTo>
                    <a:lnTo>
                      <a:pt x="235" y="38"/>
                    </a:lnTo>
                    <a:lnTo>
                      <a:pt x="209" y="45"/>
                    </a:lnTo>
                    <a:lnTo>
                      <a:pt x="194" y="59"/>
                    </a:lnTo>
                    <a:lnTo>
                      <a:pt x="177" y="74"/>
                    </a:lnTo>
                    <a:lnTo>
                      <a:pt x="187" y="97"/>
                    </a:lnTo>
                    <a:lnTo>
                      <a:pt x="159" y="104"/>
                    </a:lnTo>
                    <a:lnTo>
                      <a:pt x="142" y="94"/>
                    </a:lnTo>
                    <a:lnTo>
                      <a:pt x="126" y="97"/>
                    </a:lnTo>
                    <a:lnTo>
                      <a:pt x="145" y="116"/>
                    </a:lnTo>
                    <a:lnTo>
                      <a:pt x="121" y="142"/>
                    </a:lnTo>
                    <a:lnTo>
                      <a:pt x="150" y="156"/>
                    </a:lnTo>
                    <a:lnTo>
                      <a:pt x="194" y="184"/>
                    </a:lnTo>
                    <a:lnTo>
                      <a:pt x="204" y="205"/>
                    </a:lnTo>
                    <a:lnTo>
                      <a:pt x="186" y="201"/>
                    </a:lnTo>
                    <a:lnTo>
                      <a:pt x="145" y="217"/>
                    </a:lnTo>
                    <a:lnTo>
                      <a:pt x="160" y="245"/>
                    </a:lnTo>
                    <a:lnTo>
                      <a:pt x="81" y="249"/>
                    </a:lnTo>
                    <a:lnTo>
                      <a:pt x="81" y="217"/>
                    </a:lnTo>
                    <a:lnTo>
                      <a:pt x="53" y="205"/>
                    </a:lnTo>
                    <a:lnTo>
                      <a:pt x="81" y="191"/>
                    </a:lnTo>
                    <a:lnTo>
                      <a:pt x="101" y="190"/>
                    </a:lnTo>
                    <a:lnTo>
                      <a:pt x="107" y="181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7" name="Freeform 259"/>
              <p:cNvSpPr>
                <a:spLocks/>
              </p:cNvSpPr>
              <p:nvPr/>
            </p:nvSpPr>
            <p:spPr bwMode="auto">
              <a:xfrm>
                <a:off x="4540170" y="2721780"/>
                <a:ext cx="225055" cy="280443"/>
              </a:xfrm>
              <a:custGeom>
                <a:avLst/>
                <a:gdLst/>
                <a:ahLst/>
                <a:cxnLst>
                  <a:cxn ang="0">
                    <a:pos x="386" y="231"/>
                  </a:cxn>
                  <a:cxn ang="0">
                    <a:pos x="259" y="281"/>
                  </a:cxn>
                  <a:cxn ang="0">
                    <a:pos x="259" y="281"/>
                  </a:cxn>
                  <a:cxn ang="0">
                    <a:pos x="386" y="231"/>
                  </a:cxn>
                  <a:cxn ang="0">
                    <a:pos x="357" y="148"/>
                  </a:cxn>
                  <a:cxn ang="0">
                    <a:pos x="366" y="58"/>
                  </a:cxn>
                  <a:cxn ang="0">
                    <a:pos x="351" y="41"/>
                  </a:cxn>
                  <a:cxn ang="0">
                    <a:pos x="241" y="64"/>
                  </a:cxn>
                  <a:cxn ang="0">
                    <a:pos x="220" y="36"/>
                  </a:cxn>
                  <a:cxn ang="0">
                    <a:pos x="199" y="0"/>
                  </a:cxn>
                  <a:cxn ang="0">
                    <a:pos x="148" y="13"/>
                  </a:cxn>
                  <a:cxn ang="0">
                    <a:pos x="145" y="58"/>
                  </a:cxn>
                  <a:cxn ang="0">
                    <a:pos x="148" y="75"/>
                  </a:cxn>
                  <a:cxn ang="0">
                    <a:pos x="131" y="75"/>
                  </a:cxn>
                  <a:cxn ang="0">
                    <a:pos x="76" y="95"/>
                  </a:cxn>
                  <a:cxn ang="0">
                    <a:pos x="76" y="143"/>
                  </a:cxn>
                  <a:cxn ang="0">
                    <a:pos x="48" y="186"/>
                  </a:cxn>
                  <a:cxn ang="0">
                    <a:pos x="0" y="222"/>
                  </a:cxn>
                  <a:cxn ang="0">
                    <a:pos x="8" y="261"/>
                  </a:cxn>
                  <a:cxn ang="0">
                    <a:pos x="38" y="278"/>
                  </a:cxn>
                  <a:cxn ang="0">
                    <a:pos x="4" y="324"/>
                  </a:cxn>
                  <a:cxn ang="0">
                    <a:pos x="64" y="329"/>
                  </a:cxn>
                  <a:cxn ang="0">
                    <a:pos x="107" y="364"/>
                  </a:cxn>
                  <a:cxn ang="0">
                    <a:pos x="87" y="388"/>
                  </a:cxn>
                  <a:cxn ang="0">
                    <a:pos x="96" y="456"/>
                  </a:cxn>
                  <a:cxn ang="0">
                    <a:pos x="123" y="460"/>
                  </a:cxn>
                  <a:cxn ang="0">
                    <a:pos x="156" y="452"/>
                  </a:cxn>
                  <a:cxn ang="0">
                    <a:pos x="181" y="467"/>
                  </a:cxn>
                  <a:cxn ang="0">
                    <a:pos x="199" y="472"/>
                  </a:cxn>
                  <a:cxn ang="0">
                    <a:pos x="216" y="475"/>
                  </a:cxn>
                  <a:cxn ang="0">
                    <a:pos x="272" y="452"/>
                  </a:cxn>
                  <a:cxn ang="0">
                    <a:pos x="314" y="424"/>
                  </a:cxn>
                  <a:cxn ang="0">
                    <a:pos x="328" y="409"/>
                  </a:cxn>
                  <a:cxn ang="0">
                    <a:pos x="331" y="362"/>
                  </a:cxn>
                  <a:cxn ang="0">
                    <a:pos x="259" y="281"/>
                  </a:cxn>
                  <a:cxn ang="0">
                    <a:pos x="386" y="231"/>
                  </a:cxn>
                </a:cxnLst>
                <a:rect l="0" t="0" r="r" b="b"/>
                <a:pathLst>
                  <a:path w="386" h="475">
                    <a:moveTo>
                      <a:pt x="386" y="231"/>
                    </a:moveTo>
                    <a:lnTo>
                      <a:pt x="259" y="281"/>
                    </a:lnTo>
                    <a:lnTo>
                      <a:pt x="259" y="281"/>
                    </a:lnTo>
                    <a:lnTo>
                      <a:pt x="386" y="231"/>
                    </a:lnTo>
                    <a:lnTo>
                      <a:pt x="357" y="148"/>
                    </a:lnTo>
                    <a:lnTo>
                      <a:pt x="366" y="58"/>
                    </a:lnTo>
                    <a:lnTo>
                      <a:pt x="351" y="41"/>
                    </a:lnTo>
                    <a:lnTo>
                      <a:pt x="241" y="64"/>
                    </a:lnTo>
                    <a:lnTo>
                      <a:pt x="220" y="36"/>
                    </a:lnTo>
                    <a:lnTo>
                      <a:pt x="199" y="0"/>
                    </a:lnTo>
                    <a:lnTo>
                      <a:pt x="148" y="13"/>
                    </a:lnTo>
                    <a:lnTo>
                      <a:pt x="145" y="58"/>
                    </a:lnTo>
                    <a:lnTo>
                      <a:pt x="148" y="75"/>
                    </a:lnTo>
                    <a:lnTo>
                      <a:pt x="131" y="75"/>
                    </a:lnTo>
                    <a:lnTo>
                      <a:pt x="76" y="95"/>
                    </a:lnTo>
                    <a:lnTo>
                      <a:pt x="76" y="143"/>
                    </a:lnTo>
                    <a:lnTo>
                      <a:pt x="48" y="186"/>
                    </a:lnTo>
                    <a:lnTo>
                      <a:pt x="0" y="222"/>
                    </a:lnTo>
                    <a:lnTo>
                      <a:pt x="8" y="261"/>
                    </a:lnTo>
                    <a:lnTo>
                      <a:pt x="38" y="278"/>
                    </a:lnTo>
                    <a:lnTo>
                      <a:pt x="4" y="324"/>
                    </a:lnTo>
                    <a:lnTo>
                      <a:pt x="64" y="329"/>
                    </a:lnTo>
                    <a:lnTo>
                      <a:pt x="107" y="364"/>
                    </a:lnTo>
                    <a:lnTo>
                      <a:pt x="87" y="388"/>
                    </a:lnTo>
                    <a:lnTo>
                      <a:pt x="96" y="456"/>
                    </a:lnTo>
                    <a:lnTo>
                      <a:pt x="123" y="460"/>
                    </a:lnTo>
                    <a:lnTo>
                      <a:pt x="156" y="452"/>
                    </a:lnTo>
                    <a:lnTo>
                      <a:pt x="181" y="467"/>
                    </a:lnTo>
                    <a:lnTo>
                      <a:pt x="199" y="472"/>
                    </a:lnTo>
                    <a:lnTo>
                      <a:pt x="216" y="475"/>
                    </a:lnTo>
                    <a:lnTo>
                      <a:pt x="272" y="452"/>
                    </a:lnTo>
                    <a:lnTo>
                      <a:pt x="314" y="424"/>
                    </a:lnTo>
                    <a:lnTo>
                      <a:pt x="328" y="409"/>
                    </a:lnTo>
                    <a:lnTo>
                      <a:pt x="331" y="362"/>
                    </a:lnTo>
                    <a:lnTo>
                      <a:pt x="259" y="281"/>
                    </a:lnTo>
                    <a:lnTo>
                      <a:pt x="386" y="231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8" name="Freeform 260"/>
              <p:cNvSpPr>
                <a:spLocks/>
              </p:cNvSpPr>
              <p:nvPr/>
            </p:nvSpPr>
            <p:spPr bwMode="auto">
              <a:xfrm>
                <a:off x="4749401" y="2721780"/>
                <a:ext cx="242638" cy="191695"/>
              </a:xfrm>
              <a:custGeom>
                <a:avLst/>
                <a:gdLst/>
                <a:ahLst/>
                <a:cxnLst>
                  <a:cxn ang="0">
                    <a:pos x="29" y="232"/>
                  </a:cxn>
                  <a:cxn ang="0">
                    <a:pos x="0" y="149"/>
                  </a:cxn>
                  <a:cxn ang="0">
                    <a:pos x="9" y="59"/>
                  </a:cxn>
                  <a:cxn ang="0">
                    <a:pos x="135" y="0"/>
                  </a:cxn>
                  <a:cxn ang="0">
                    <a:pos x="181" y="17"/>
                  </a:cxn>
                  <a:cxn ang="0">
                    <a:pos x="243" y="10"/>
                  </a:cxn>
                  <a:cxn ang="0">
                    <a:pos x="319" y="37"/>
                  </a:cxn>
                  <a:cxn ang="0">
                    <a:pos x="382" y="93"/>
                  </a:cxn>
                  <a:cxn ang="0">
                    <a:pos x="382" y="155"/>
                  </a:cxn>
                  <a:cxn ang="0">
                    <a:pos x="409" y="155"/>
                  </a:cxn>
                  <a:cxn ang="0">
                    <a:pos x="412" y="208"/>
                  </a:cxn>
                  <a:cxn ang="0">
                    <a:pos x="414" y="290"/>
                  </a:cxn>
                  <a:cxn ang="0">
                    <a:pos x="379" y="317"/>
                  </a:cxn>
                  <a:cxn ang="0">
                    <a:pos x="379" y="317"/>
                  </a:cxn>
                  <a:cxn ang="0">
                    <a:pos x="305" y="320"/>
                  </a:cxn>
                  <a:cxn ang="0">
                    <a:pos x="231" y="325"/>
                  </a:cxn>
                  <a:cxn ang="0">
                    <a:pos x="181" y="297"/>
                  </a:cxn>
                  <a:cxn ang="0">
                    <a:pos x="73" y="260"/>
                  </a:cxn>
                  <a:cxn ang="0">
                    <a:pos x="29" y="232"/>
                  </a:cxn>
                </a:cxnLst>
                <a:rect l="0" t="0" r="r" b="b"/>
                <a:pathLst>
                  <a:path w="414" h="325">
                    <a:moveTo>
                      <a:pt x="29" y="232"/>
                    </a:moveTo>
                    <a:lnTo>
                      <a:pt x="0" y="149"/>
                    </a:lnTo>
                    <a:lnTo>
                      <a:pt x="9" y="59"/>
                    </a:lnTo>
                    <a:lnTo>
                      <a:pt x="135" y="0"/>
                    </a:lnTo>
                    <a:lnTo>
                      <a:pt x="181" y="17"/>
                    </a:lnTo>
                    <a:lnTo>
                      <a:pt x="243" y="10"/>
                    </a:lnTo>
                    <a:lnTo>
                      <a:pt x="319" y="37"/>
                    </a:lnTo>
                    <a:lnTo>
                      <a:pt x="382" y="93"/>
                    </a:lnTo>
                    <a:lnTo>
                      <a:pt x="382" y="155"/>
                    </a:lnTo>
                    <a:lnTo>
                      <a:pt x="409" y="155"/>
                    </a:lnTo>
                    <a:lnTo>
                      <a:pt x="412" y="208"/>
                    </a:lnTo>
                    <a:lnTo>
                      <a:pt x="414" y="290"/>
                    </a:lnTo>
                    <a:lnTo>
                      <a:pt x="379" y="317"/>
                    </a:lnTo>
                    <a:lnTo>
                      <a:pt x="379" y="317"/>
                    </a:lnTo>
                    <a:lnTo>
                      <a:pt x="305" y="320"/>
                    </a:lnTo>
                    <a:lnTo>
                      <a:pt x="231" y="325"/>
                    </a:lnTo>
                    <a:lnTo>
                      <a:pt x="181" y="297"/>
                    </a:lnTo>
                    <a:lnTo>
                      <a:pt x="73" y="260"/>
                    </a:lnTo>
                    <a:lnTo>
                      <a:pt x="29" y="232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9" name="Freeform 261"/>
              <p:cNvSpPr>
                <a:spLocks/>
              </p:cNvSpPr>
              <p:nvPr/>
            </p:nvSpPr>
            <p:spPr bwMode="auto">
              <a:xfrm>
                <a:off x="4749401" y="2721780"/>
                <a:ext cx="242638" cy="191695"/>
              </a:xfrm>
              <a:custGeom>
                <a:avLst/>
                <a:gdLst/>
                <a:ahLst/>
                <a:cxnLst>
                  <a:cxn ang="0">
                    <a:pos x="29" y="232"/>
                  </a:cxn>
                  <a:cxn ang="0">
                    <a:pos x="0" y="149"/>
                  </a:cxn>
                  <a:cxn ang="0">
                    <a:pos x="9" y="59"/>
                  </a:cxn>
                  <a:cxn ang="0">
                    <a:pos x="135" y="0"/>
                  </a:cxn>
                  <a:cxn ang="0">
                    <a:pos x="181" y="17"/>
                  </a:cxn>
                  <a:cxn ang="0">
                    <a:pos x="243" y="10"/>
                  </a:cxn>
                  <a:cxn ang="0">
                    <a:pos x="319" y="37"/>
                  </a:cxn>
                  <a:cxn ang="0">
                    <a:pos x="382" y="93"/>
                  </a:cxn>
                  <a:cxn ang="0">
                    <a:pos x="382" y="155"/>
                  </a:cxn>
                  <a:cxn ang="0">
                    <a:pos x="409" y="155"/>
                  </a:cxn>
                  <a:cxn ang="0">
                    <a:pos x="412" y="208"/>
                  </a:cxn>
                  <a:cxn ang="0">
                    <a:pos x="414" y="290"/>
                  </a:cxn>
                  <a:cxn ang="0">
                    <a:pos x="379" y="317"/>
                  </a:cxn>
                  <a:cxn ang="0">
                    <a:pos x="379" y="317"/>
                  </a:cxn>
                  <a:cxn ang="0">
                    <a:pos x="305" y="320"/>
                  </a:cxn>
                  <a:cxn ang="0">
                    <a:pos x="231" y="325"/>
                  </a:cxn>
                  <a:cxn ang="0">
                    <a:pos x="181" y="297"/>
                  </a:cxn>
                  <a:cxn ang="0">
                    <a:pos x="73" y="260"/>
                  </a:cxn>
                  <a:cxn ang="0">
                    <a:pos x="29" y="232"/>
                  </a:cxn>
                </a:cxnLst>
                <a:rect l="0" t="0" r="r" b="b"/>
                <a:pathLst>
                  <a:path w="414" h="325">
                    <a:moveTo>
                      <a:pt x="29" y="232"/>
                    </a:moveTo>
                    <a:lnTo>
                      <a:pt x="0" y="149"/>
                    </a:lnTo>
                    <a:lnTo>
                      <a:pt x="9" y="59"/>
                    </a:lnTo>
                    <a:lnTo>
                      <a:pt x="135" y="0"/>
                    </a:lnTo>
                    <a:lnTo>
                      <a:pt x="181" y="17"/>
                    </a:lnTo>
                    <a:lnTo>
                      <a:pt x="243" y="10"/>
                    </a:lnTo>
                    <a:lnTo>
                      <a:pt x="319" y="37"/>
                    </a:lnTo>
                    <a:lnTo>
                      <a:pt x="382" y="93"/>
                    </a:lnTo>
                    <a:lnTo>
                      <a:pt x="382" y="155"/>
                    </a:lnTo>
                    <a:lnTo>
                      <a:pt x="409" y="155"/>
                    </a:lnTo>
                    <a:lnTo>
                      <a:pt x="412" y="208"/>
                    </a:lnTo>
                    <a:lnTo>
                      <a:pt x="414" y="290"/>
                    </a:lnTo>
                    <a:lnTo>
                      <a:pt x="379" y="317"/>
                    </a:lnTo>
                    <a:lnTo>
                      <a:pt x="379" y="317"/>
                    </a:lnTo>
                    <a:lnTo>
                      <a:pt x="305" y="320"/>
                    </a:lnTo>
                    <a:lnTo>
                      <a:pt x="231" y="325"/>
                    </a:lnTo>
                    <a:lnTo>
                      <a:pt x="181" y="297"/>
                    </a:lnTo>
                    <a:lnTo>
                      <a:pt x="73" y="260"/>
                    </a:lnTo>
                    <a:lnTo>
                      <a:pt x="29" y="232"/>
                    </a:lnTo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0" name="Freeform 262"/>
              <p:cNvSpPr>
                <a:spLocks/>
              </p:cNvSpPr>
              <p:nvPr/>
            </p:nvSpPr>
            <p:spPr bwMode="auto">
              <a:xfrm>
                <a:off x="4682587" y="2134269"/>
                <a:ext cx="279561" cy="562661"/>
              </a:xfrm>
              <a:custGeom>
                <a:avLst/>
                <a:gdLst/>
                <a:ahLst/>
                <a:cxnLst>
                  <a:cxn ang="0">
                    <a:pos x="0" y="742"/>
                  </a:cxn>
                  <a:cxn ang="0">
                    <a:pos x="15" y="711"/>
                  </a:cxn>
                  <a:cxn ang="0">
                    <a:pos x="31" y="655"/>
                  </a:cxn>
                  <a:cxn ang="0">
                    <a:pos x="75" y="631"/>
                  </a:cxn>
                  <a:cxn ang="0">
                    <a:pos x="63" y="576"/>
                  </a:cxn>
                  <a:cxn ang="0">
                    <a:pos x="39" y="525"/>
                  </a:cxn>
                  <a:cxn ang="0">
                    <a:pos x="31" y="473"/>
                  </a:cxn>
                  <a:cxn ang="0">
                    <a:pos x="20" y="390"/>
                  </a:cxn>
                  <a:cxn ang="0">
                    <a:pos x="31" y="359"/>
                  </a:cxn>
                  <a:cxn ang="0">
                    <a:pos x="75" y="366"/>
                  </a:cxn>
                  <a:cxn ang="0">
                    <a:pos x="94" y="351"/>
                  </a:cxn>
                  <a:cxn ang="0">
                    <a:pos x="66" y="328"/>
                  </a:cxn>
                  <a:cxn ang="0">
                    <a:pos x="87" y="287"/>
                  </a:cxn>
                  <a:cxn ang="0">
                    <a:pos x="94" y="228"/>
                  </a:cxn>
                  <a:cxn ang="0">
                    <a:pos x="118" y="217"/>
                  </a:cxn>
                  <a:cxn ang="0">
                    <a:pos x="130" y="182"/>
                  </a:cxn>
                  <a:cxn ang="0">
                    <a:pos x="162" y="177"/>
                  </a:cxn>
                  <a:cxn ang="0">
                    <a:pos x="169" y="138"/>
                  </a:cxn>
                  <a:cxn ang="0">
                    <a:pos x="193" y="122"/>
                  </a:cxn>
                  <a:cxn ang="0">
                    <a:pos x="197" y="83"/>
                  </a:cxn>
                  <a:cxn ang="0">
                    <a:pos x="225" y="90"/>
                  </a:cxn>
                  <a:cxn ang="0">
                    <a:pos x="248" y="79"/>
                  </a:cxn>
                  <a:cxn ang="0">
                    <a:pos x="272" y="55"/>
                  </a:cxn>
                  <a:cxn ang="0">
                    <a:pos x="304" y="51"/>
                  </a:cxn>
                  <a:cxn ang="0">
                    <a:pos x="348" y="51"/>
                  </a:cxn>
                  <a:cxn ang="0">
                    <a:pos x="372" y="24"/>
                  </a:cxn>
                  <a:cxn ang="0">
                    <a:pos x="399" y="0"/>
                  </a:cxn>
                  <a:cxn ang="0">
                    <a:pos x="434" y="39"/>
                  </a:cxn>
                  <a:cxn ang="0">
                    <a:pos x="469" y="70"/>
                  </a:cxn>
                  <a:cxn ang="0">
                    <a:pos x="473" y="103"/>
                  </a:cxn>
                  <a:cxn ang="0">
                    <a:pos x="478" y="201"/>
                  </a:cxn>
                  <a:cxn ang="0">
                    <a:pos x="446" y="221"/>
                  </a:cxn>
                  <a:cxn ang="0">
                    <a:pos x="410" y="248"/>
                  </a:cxn>
                  <a:cxn ang="0">
                    <a:pos x="399" y="304"/>
                  </a:cxn>
                  <a:cxn ang="0">
                    <a:pos x="403" y="339"/>
                  </a:cxn>
                  <a:cxn ang="0">
                    <a:pos x="355" y="371"/>
                  </a:cxn>
                  <a:cxn ang="0">
                    <a:pos x="328" y="407"/>
                  </a:cxn>
                  <a:cxn ang="0">
                    <a:pos x="265" y="418"/>
                  </a:cxn>
                  <a:cxn ang="0">
                    <a:pos x="241" y="469"/>
                  </a:cxn>
                  <a:cxn ang="0">
                    <a:pos x="241" y="557"/>
                  </a:cxn>
                  <a:cxn ang="0">
                    <a:pos x="276" y="600"/>
                  </a:cxn>
                  <a:cxn ang="0">
                    <a:pos x="292" y="635"/>
                  </a:cxn>
                  <a:cxn ang="0">
                    <a:pos x="217" y="672"/>
                  </a:cxn>
                  <a:cxn ang="0">
                    <a:pos x="252" y="672"/>
                  </a:cxn>
                  <a:cxn ang="0">
                    <a:pos x="272" y="692"/>
                  </a:cxn>
                  <a:cxn ang="0">
                    <a:pos x="284" y="723"/>
                  </a:cxn>
                  <a:cxn ang="0">
                    <a:pos x="256" y="742"/>
                  </a:cxn>
                  <a:cxn ang="0">
                    <a:pos x="225" y="778"/>
                  </a:cxn>
                  <a:cxn ang="0">
                    <a:pos x="225" y="837"/>
                  </a:cxn>
                  <a:cxn ang="0">
                    <a:pos x="189" y="865"/>
                  </a:cxn>
                  <a:cxn ang="0">
                    <a:pos x="177" y="896"/>
                  </a:cxn>
                  <a:cxn ang="0">
                    <a:pos x="142" y="920"/>
                  </a:cxn>
                  <a:cxn ang="0">
                    <a:pos x="122" y="952"/>
                  </a:cxn>
                  <a:cxn ang="0">
                    <a:pos x="70" y="933"/>
                  </a:cxn>
                  <a:cxn ang="0">
                    <a:pos x="75" y="872"/>
                  </a:cxn>
                  <a:cxn ang="0">
                    <a:pos x="48" y="865"/>
                  </a:cxn>
                  <a:cxn ang="0">
                    <a:pos x="39" y="830"/>
                  </a:cxn>
                  <a:cxn ang="0">
                    <a:pos x="20" y="782"/>
                  </a:cxn>
                  <a:cxn ang="0">
                    <a:pos x="0" y="742"/>
                  </a:cxn>
                </a:cxnLst>
                <a:rect l="0" t="0" r="r" b="b"/>
                <a:pathLst>
                  <a:path w="478" h="952">
                    <a:moveTo>
                      <a:pt x="0" y="742"/>
                    </a:moveTo>
                    <a:lnTo>
                      <a:pt x="15" y="711"/>
                    </a:lnTo>
                    <a:lnTo>
                      <a:pt x="31" y="655"/>
                    </a:lnTo>
                    <a:lnTo>
                      <a:pt x="75" y="631"/>
                    </a:lnTo>
                    <a:lnTo>
                      <a:pt x="63" y="576"/>
                    </a:lnTo>
                    <a:lnTo>
                      <a:pt x="39" y="525"/>
                    </a:lnTo>
                    <a:lnTo>
                      <a:pt x="31" y="473"/>
                    </a:lnTo>
                    <a:lnTo>
                      <a:pt x="20" y="390"/>
                    </a:lnTo>
                    <a:lnTo>
                      <a:pt x="31" y="359"/>
                    </a:lnTo>
                    <a:lnTo>
                      <a:pt x="75" y="366"/>
                    </a:lnTo>
                    <a:lnTo>
                      <a:pt x="94" y="351"/>
                    </a:lnTo>
                    <a:lnTo>
                      <a:pt x="66" y="328"/>
                    </a:lnTo>
                    <a:lnTo>
                      <a:pt x="87" y="287"/>
                    </a:lnTo>
                    <a:lnTo>
                      <a:pt x="94" y="228"/>
                    </a:lnTo>
                    <a:lnTo>
                      <a:pt x="118" y="217"/>
                    </a:lnTo>
                    <a:lnTo>
                      <a:pt x="130" y="182"/>
                    </a:lnTo>
                    <a:lnTo>
                      <a:pt x="162" y="177"/>
                    </a:lnTo>
                    <a:lnTo>
                      <a:pt x="169" y="138"/>
                    </a:lnTo>
                    <a:lnTo>
                      <a:pt x="193" y="122"/>
                    </a:lnTo>
                    <a:lnTo>
                      <a:pt x="197" y="83"/>
                    </a:lnTo>
                    <a:lnTo>
                      <a:pt x="225" y="90"/>
                    </a:lnTo>
                    <a:lnTo>
                      <a:pt x="248" y="79"/>
                    </a:lnTo>
                    <a:lnTo>
                      <a:pt x="272" y="55"/>
                    </a:lnTo>
                    <a:lnTo>
                      <a:pt x="304" y="51"/>
                    </a:lnTo>
                    <a:lnTo>
                      <a:pt x="348" y="51"/>
                    </a:lnTo>
                    <a:lnTo>
                      <a:pt x="372" y="24"/>
                    </a:lnTo>
                    <a:lnTo>
                      <a:pt x="399" y="0"/>
                    </a:lnTo>
                    <a:lnTo>
                      <a:pt x="434" y="39"/>
                    </a:lnTo>
                    <a:lnTo>
                      <a:pt x="469" y="70"/>
                    </a:lnTo>
                    <a:lnTo>
                      <a:pt x="473" y="103"/>
                    </a:lnTo>
                    <a:lnTo>
                      <a:pt x="478" y="201"/>
                    </a:lnTo>
                    <a:lnTo>
                      <a:pt x="446" y="221"/>
                    </a:lnTo>
                    <a:lnTo>
                      <a:pt x="410" y="248"/>
                    </a:lnTo>
                    <a:lnTo>
                      <a:pt x="399" y="304"/>
                    </a:lnTo>
                    <a:lnTo>
                      <a:pt x="403" y="339"/>
                    </a:lnTo>
                    <a:lnTo>
                      <a:pt x="355" y="371"/>
                    </a:lnTo>
                    <a:lnTo>
                      <a:pt x="328" y="407"/>
                    </a:lnTo>
                    <a:lnTo>
                      <a:pt x="265" y="418"/>
                    </a:lnTo>
                    <a:lnTo>
                      <a:pt x="241" y="469"/>
                    </a:lnTo>
                    <a:lnTo>
                      <a:pt x="241" y="557"/>
                    </a:lnTo>
                    <a:lnTo>
                      <a:pt x="276" y="600"/>
                    </a:lnTo>
                    <a:lnTo>
                      <a:pt x="292" y="635"/>
                    </a:lnTo>
                    <a:lnTo>
                      <a:pt x="217" y="672"/>
                    </a:lnTo>
                    <a:lnTo>
                      <a:pt x="252" y="672"/>
                    </a:lnTo>
                    <a:lnTo>
                      <a:pt x="272" y="692"/>
                    </a:lnTo>
                    <a:lnTo>
                      <a:pt x="284" y="723"/>
                    </a:lnTo>
                    <a:lnTo>
                      <a:pt x="256" y="742"/>
                    </a:lnTo>
                    <a:lnTo>
                      <a:pt x="225" y="778"/>
                    </a:lnTo>
                    <a:lnTo>
                      <a:pt x="225" y="837"/>
                    </a:lnTo>
                    <a:lnTo>
                      <a:pt x="189" y="865"/>
                    </a:lnTo>
                    <a:lnTo>
                      <a:pt x="177" y="896"/>
                    </a:lnTo>
                    <a:lnTo>
                      <a:pt x="142" y="920"/>
                    </a:lnTo>
                    <a:lnTo>
                      <a:pt x="122" y="952"/>
                    </a:lnTo>
                    <a:lnTo>
                      <a:pt x="70" y="933"/>
                    </a:lnTo>
                    <a:lnTo>
                      <a:pt x="75" y="872"/>
                    </a:lnTo>
                    <a:lnTo>
                      <a:pt x="48" y="865"/>
                    </a:lnTo>
                    <a:lnTo>
                      <a:pt x="39" y="830"/>
                    </a:lnTo>
                    <a:lnTo>
                      <a:pt x="20" y="782"/>
                    </a:lnTo>
                    <a:lnTo>
                      <a:pt x="0" y="742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1" name="Freeform 263"/>
              <p:cNvSpPr>
                <a:spLocks/>
              </p:cNvSpPr>
              <p:nvPr/>
            </p:nvSpPr>
            <p:spPr bwMode="auto">
              <a:xfrm>
                <a:off x="4905884" y="2984473"/>
                <a:ext cx="216264" cy="156196"/>
              </a:xfrm>
              <a:custGeom>
                <a:avLst/>
                <a:gdLst/>
                <a:ahLst/>
                <a:cxnLst>
                  <a:cxn ang="0">
                    <a:pos x="130" y="211"/>
                  </a:cxn>
                  <a:cxn ang="0">
                    <a:pos x="103" y="190"/>
                  </a:cxn>
                  <a:cxn ang="0">
                    <a:pos x="59" y="168"/>
                  </a:cxn>
                  <a:cxn ang="0">
                    <a:pos x="12" y="140"/>
                  </a:cxn>
                  <a:cxn ang="0">
                    <a:pos x="0" y="96"/>
                  </a:cxn>
                  <a:cxn ang="0">
                    <a:pos x="44" y="84"/>
                  </a:cxn>
                  <a:cxn ang="0">
                    <a:pos x="75" y="33"/>
                  </a:cxn>
                  <a:cxn ang="0">
                    <a:pos x="95" y="1"/>
                  </a:cxn>
                  <a:cxn ang="0">
                    <a:pos x="162" y="0"/>
                  </a:cxn>
                  <a:cxn ang="0">
                    <a:pos x="184" y="18"/>
                  </a:cxn>
                  <a:cxn ang="0">
                    <a:pos x="252" y="23"/>
                  </a:cxn>
                  <a:cxn ang="0">
                    <a:pos x="278" y="13"/>
                  </a:cxn>
                  <a:cxn ang="0">
                    <a:pos x="340" y="76"/>
                  </a:cxn>
                  <a:cxn ang="0">
                    <a:pos x="345" y="128"/>
                  </a:cxn>
                  <a:cxn ang="0">
                    <a:pos x="369" y="185"/>
                  </a:cxn>
                  <a:cxn ang="0">
                    <a:pos x="362" y="218"/>
                  </a:cxn>
                  <a:cxn ang="0">
                    <a:pos x="327" y="248"/>
                  </a:cxn>
                  <a:cxn ang="0">
                    <a:pos x="286" y="254"/>
                  </a:cxn>
                  <a:cxn ang="0">
                    <a:pos x="221" y="262"/>
                  </a:cxn>
                  <a:cxn ang="0">
                    <a:pos x="207" y="223"/>
                  </a:cxn>
                  <a:cxn ang="0">
                    <a:pos x="155" y="204"/>
                  </a:cxn>
                  <a:cxn ang="0">
                    <a:pos x="141" y="223"/>
                  </a:cxn>
                  <a:cxn ang="0">
                    <a:pos x="130" y="211"/>
                  </a:cxn>
                </a:cxnLst>
                <a:rect l="0" t="0" r="r" b="b"/>
                <a:pathLst>
                  <a:path w="369" h="262">
                    <a:moveTo>
                      <a:pt x="130" y="211"/>
                    </a:moveTo>
                    <a:lnTo>
                      <a:pt x="103" y="190"/>
                    </a:lnTo>
                    <a:lnTo>
                      <a:pt x="59" y="168"/>
                    </a:lnTo>
                    <a:lnTo>
                      <a:pt x="12" y="140"/>
                    </a:lnTo>
                    <a:lnTo>
                      <a:pt x="0" y="96"/>
                    </a:lnTo>
                    <a:lnTo>
                      <a:pt x="44" y="84"/>
                    </a:lnTo>
                    <a:lnTo>
                      <a:pt x="75" y="33"/>
                    </a:lnTo>
                    <a:lnTo>
                      <a:pt x="95" y="1"/>
                    </a:lnTo>
                    <a:lnTo>
                      <a:pt x="162" y="0"/>
                    </a:lnTo>
                    <a:lnTo>
                      <a:pt x="184" y="18"/>
                    </a:lnTo>
                    <a:lnTo>
                      <a:pt x="252" y="23"/>
                    </a:lnTo>
                    <a:lnTo>
                      <a:pt x="278" y="13"/>
                    </a:lnTo>
                    <a:lnTo>
                      <a:pt x="340" y="76"/>
                    </a:lnTo>
                    <a:lnTo>
                      <a:pt x="345" y="128"/>
                    </a:lnTo>
                    <a:lnTo>
                      <a:pt x="369" y="185"/>
                    </a:lnTo>
                    <a:lnTo>
                      <a:pt x="362" y="218"/>
                    </a:lnTo>
                    <a:lnTo>
                      <a:pt x="327" y="248"/>
                    </a:lnTo>
                    <a:lnTo>
                      <a:pt x="286" y="254"/>
                    </a:lnTo>
                    <a:lnTo>
                      <a:pt x="221" y="262"/>
                    </a:lnTo>
                    <a:lnTo>
                      <a:pt x="207" y="223"/>
                    </a:lnTo>
                    <a:lnTo>
                      <a:pt x="155" y="204"/>
                    </a:lnTo>
                    <a:lnTo>
                      <a:pt x="141" y="223"/>
                    </a:lnTo>
                    <a:lnTo>
                      <a:pt x="130" y="211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2" name="Freeform 264"/>
              <p:cNvSpPr>
                <a:spLocks/>
              </p:cNvSpPr>
              <p:nvPr/>
            </p:nvSpPr>
            <p:spPr bwMode="auto">
              <a:xfrm>
                <a:off x="5046544" y="3204568"/>
                <a:ext cx="56264" cy="37274"/>
              </a:xfrm>
              <a:custGeom>
                <a:avLst/>
                <a:gdLst/>
                <a:ahLst/>
                <a:cxnLst>
                  <a:cxn ang="0">
                    <a:pos x="20" y="63"/>
                  </a:cxn>
                  <a:cxn ang="0">
                    <a:pos x="62" y="64"/>
                  </a:cxn>
                  <a:cxn ang="0">
                    <a:pos x="97" y="31"/>
                  </a:cxn>
                  <a:cxn ang="0">
                    <a:pos x="43" y="0"/>
                  </a:cxn>
                  <a:cxn ang="0">
                    <a:pos x="0" y="8"/>
                  </a:cxn>
                  <a:cxn ang="0">
                    <a:pos x="0" y="44"/>
                  </a:cxn>
                  <a:cxn ang="0">
                    <a:pos x="20" y="63"/>
                  </a:cxn>
                </a:cxnLst>
                <a:rect l="0" t="0" r="r" b="b"/>
                <a:pathLst>
                  <a:path w="97" h="64">
                    <a:moveTo>
                      <a:pt x="20" y="63"/>
                    </a:moveTo>
                    <a:lnTo>
                      <a:pt x="62" y="64"/>
                    </a:lnTo>
                    <a:lnTo>
                      <a:pt x="97" y="31"/>
                    </a:lnTo>
                    <a:lnTo>
                      <a:pt x="43" y="0"/>
                    </a:lnTo>
                    <a:lnTo>
                      <a:pt x="0" y="8"/>
                    </a:lnTo>
                    <a:lnTo>
                      <a:pt x="0" y="44"/>
                    </a:lnTo>
                    <a:lnTo>
                      <a:pt x="20" y="63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3" name="Freeform 265"/>
              <p:cNvSpPr>
                <a:spLocks/>
              </p:cNvSpPr>
              <p:nvPr/>
            </p:nvSpPr>
            <p:spPr bwMode="auto">
              <a:xfrm>
                <a:off x="5076434" y="3183268"/>
                <a:ext cx="490550" cy="218320"/>
              </a:xfrm>
              <a:custGeom>
                <a:avLst/>
                <a:gdLst/>
                <a:ahLst/>
                <a:cxnLst>
                  <a:cxn ang="0">
                    <a:pos x="420" y="349"/>
                  </a:cxn>
                  <a:cxn ang="0">
                    <a:pos x="460" y="342"/>
                  </a:cxn>
                  <a:cxn ang="0">
                    <a:pos x="532" y="333"/>
                  </a:cxn>
                  <a:cxn ang="0">
                    <a:pos x="583" y="333"/>
                  </a:cxn>
                  <a:cxn ang="0">
                    <a:pos x="642" y="322"/>
                  </a:cxn>
                  <a:cxn ang="0">
                    <a:pos x="657" y="369"/>
                  </a:cxn>
                  <a:cxn ang="0">
                    <a:pos x="690" y="342"/>
                  </a:cxn>
                  <a:cxn ang="0">
                    <a:pos x="718" y="314"/>
                  </a:cxn>
                  <a:cxn ang="0">
                    <a:pos x="760" y="301"/>
                  </a:cxn>
                  <a:cxn ang="0">
                    <a:pos x="780" y="333"/>
                  </a:cxn>
                  <a:cxn ang="0">
                    <a:pos x="836" y="338"/>
                  </a:cxn>
                  <a:cxn ang="0">
                    <a:pos x="824" y="278"/>
                  </a:cxn>
                  <a:cxn ang="0">
                    <a:pos x="801" y="219"/>
                  </a:cxn>
                  <a:cxn ang="0">
                    <a:pos x="780" y="160"/>
                  </a:cxn>
                  <a:cxn ang="0">
                    <a:pos x="796" y="139"/>
                  </a:cxn>
                  <a:cxn ang="0">
                    <a:pos x="760" y="104"/>
                  </a:cxn>
                  <a:cxn ang="0">
                    <a:pos x="721" y="40"/>
                  </a:cxn>
                  <a:cxn ang="0">
                    <a:pos x="662" y="45"/>
                  </a:cxn>
                  <a:cxn ang="0">
                    <a:pos x="640" y="75"/>
                  </a:cxn>
                  <a:cxn ang="0">
                    <a:pos x="544" y="79"/>
                  </a:cxn>
                  <a:cxn ang="0">
                    <a:pos x="506" y="83"/>
                  </a:cxn>
                  <a:cxn ang="0">
                    <a:pos x="462" y="59"/>
                  </a:cxn>
                  <a:cxn ang="0">
                    <a:pos x="426" y="59"/>
                  </a:cxn>
                  <a:cxn ang="0">
                    <a:pos x="395" y="24"/>
                  </a:cxn>
                  <a:cxn ang="0">
                    <a:pos x="351" y="0"/>
                  </a:cxn>
                  <a:cxn ang="0">
                    <a:pos x="307" y="24"/>
                  </a:cxn>
                  <a:cxn ang="0">
                    <a:pos x="244" y="31"/>
                  </a:cxn>
                  <a:cxn ang="0">
                    <a:pos x="200" y="44"/>
                  </a:cxn>
                  <a:cxn ang="0">
                    <a:pos x="141" y="52"/>
                  </a:cxn>
                  <a:cxn ang="0">
                    <a:pos x="105" y="47"/>
                  </a:cxn>
                  <a:cxn ang="0">
                    <a:pos x="59" y="69"/>
                  </a:cxn>
                  <a:cxn ang="0">
                    <a:pos x="87" y="84"/>
                  </a:cxn>
                  <a:cxn ang="0">
                    <a:pos x="56" y="101"/>
                  </a:cxn>
                  <a:cxn ang="0">
                    <a:pos x="45" y="126"/>
                  </a:cxn>
                  <a:cxn ang="0">
                    <a:pos x="13" y="152"/>
                  </a:cxn>
                  <a:cxn ang="0">
                    <a:pos x="6" y="177"/>
                  </a:cxn>
                  <a:cxn ang="0">
                    <a:pos x="0" y="200"/>
                  </a:cxn>
                  <a:cxn ang="0">
                    <a:pos x="20" y="206"/>
                  </a:cxn>
                  <a:cxn ang="0">
                    <a:pos x="16" y="236"/>
                  </a:cxn>
                  <a:cxn ang="0">
                    <a:pos x="32" y="247"/>
                  </a:cxn>
                  <a:cxn ang="0">
                    <a:pos x="31" y="276"/>
                  </a:cxn>
                  <a:cxn ang="0">
                    <a:pos x="50" y="300"/>
                  </a:cxn>
                  <a:cxn ang="0">
                    <a:pos x="69" y="298"/>
                  </a:cxn>
                  <a:cxn ang="0">
                    <a:pos x="72" y="319"/>
                  </a:cxn>
                  <a:cxn ang="0">
                    <a:pos x="114" y="332"/>
                  </a:cxn>
                  <a:cxn ang="0">
                    <a:pos x="136" y="362"/>
                  </a:cxn>
                  <a:cxn ang="0">
                    <a:pos x="168" y="348"/>
                  </a:cxn>
                  <a:cxn ang="0">
                    <a:pos x="187" y="335"/>
                  </a:cxn>
                  <a:cxn ang="0">
                    <a:pos x="212" y="318"/>
                  </a:cxn>
                  <a:cxn ang="0">
                    <a:pos x="264" y="352"/>
                  </a:cxn>
                  <a:cxn ang="0">
                    <a:pos x="320" y="355"/>
                  </a:cxn>
                  <a:cxn ang="0">
                    <a:pos x="383" y="348"/>
                  </a:cxn>
                  <a:cxn ang="0">
                    <a:pos x="406" y="348"/>
                  </a:cxn>
                  <a:cxn ang="0">
                    <a:pos x="420" y="349"/>
                  </a:cxn>
                </a:cxnLst>
                <a:rect l="0" t="0" r="r" b="b"/>
                <a:pathLst>
                  <a:path w="836" h="369">
                    <a:moveTo>
                      <a:pt x="420" y="349"/>
                    </a:moveTo>
                    <a:lnTo>
                      <a:pt x="460" y="342"/>
                    </a:lnTo>
                    <a:lnTo>
                      <a:pt x="532" y="333"/>
                    </a:lnTo>
                    <a:lnTo>
                      <a:pt x="583" y="333"/>
                    </a:lnTo>
                    <a:lnTo>
                      <a:pt x="642" y="322"/>
                    </a:lnTo>
                    <a:lnTo>
                      <a:pt x="657" y="369"/>
                    </a:lnTo>
                    <a:lnTo>
                      <a:pt x="690" y="342"/>
                    </a:lnTo>
                    <a:lnTo>
                      <a:pt x="718" y="314"/>
                    </a:lnTo>
                    <a:lnTo>
                      <a:pt x="760" y="301"/>
                    </a:lnTo>
                    <a:lnTo>
                      <a:pt x="780" y="333"/>
                    </a:lnTo>
                    <a:lnTo>
                      <a:pt x="836" y="338"/>
                    </a:lnTo>
                    <a:lnTo>
                      <a:pt x="824" y="278"/>
                    </a:lnTo>
                    <a:lnTo>
                      <a:pt x="801" y="219"/>
                    </a:lnTo>
                    <a:lnTo>
                      <a:pt x="780" y="160"/>
                    </a:lnTo>
                    <a:lnTo>
                      <a:pt x="796" y="139"/>
                    </a:lnTo>
                    <a:lnTo>
                      <a:pt x="760" y="104"/>
                    </a:lnTo>
                    <a:lnTo>
                      <a:pt x="721" y="40"/>
                    </a:lnTo>
                    <a:lnTo>
                      <a:pt x="662" y="45"/>
                    </a:lnTo>
                    <a:lnTo>
                      <a:pt x="640" y="75"/>
                    </a:lnTo>
                    <a:lnTo>
                      <a:pt x="544" y="79"/>
                    </a:lnTo>
                    <a:lnTo>
                      <a:pt x="506" y="83"/>
                    </a:lnTo>
                    <a:lnTo>
                      <a:pt x="462" y="59"/>
                    </a:lnTo>
                    <a:lnTo>
                      <a:pt x="426" y="59"/>
                    </a:lnTo>
                    <a:lnTo>
                      <a:pt x="395" y="24"/>
                    </a:lnTo>
                    <a:lnTo>
                      <a:pt x="351" y="0"/>
                    </a:lnTo>
                    <a:lnTo>
                      <a:pt x="307" y="24"/>
                    </a:lnTo>
                    <a:lnTo>
                      <a:pt x="244" y="31"/>
                    </a:lnTo>
                    <a:lnTo>
                      <a:pt x="200" y="44"/>
                    </a:lnTo>
                    <a:lnTo>
                      <a:pt x="141" y="52"/>
                    </a:lnTo>
                    <a:lnTo>
                      <a:pt x="105" y="47"/>
                    </a:lnTo>
                    <a:lnTo>
                      <a:pt x="59" y="69"/>
                    </a:lnTo>
                    <a:lnTo>
                      <a:pt x="87" y="84"/>
                    </a:lnTo>
                    <a:lnTo>
                      <a:pt x="56" y="101"/>
                    </a:lnTo>
                    <a:lnTo>
                      <a:pt x="45" y="126"/>
                    </a:lnTo>
                    <a:lnTo>
                      <a:pt x="13" y="152"/>
                    </a:lnTo>
                    <a:lnTo>
                      <a:pt x="6" y="177"/>
                    </a:lnTo>
                    <a:lnTo>
                      <a:pt x="0" y="200"/>
                    </a:lnTo>
                    <a:lnTo>
                      <a:pt x="20" y="206"/>
                    </a:lnTo>
                    <a:lnTo>
                      <a:pt x="16" y="236"/>
                    </a:lnTo>
                    <a:lnTo>
                      <a:pt x="32" y="247"/>
                    </a:lnTo>
                    <a:lnTo>
                      <a:pt x="31" y="276"/>
                    </a:lnTo>
                    <a:lnTo>
                      <a:pt x="50" y="300"/>
                    </a:lnTo>
                    <a:lnTo>
                      <a:pt x="69" y="298"/>
                    </a:lnTo>
                    <a:lnTo>
                      <a:pt x="72" y="319"/>
                    </a:lnTo>
                    <a:lnTo>
                      <a:pt x="114" y="332"/>
                    </a:lnTo>
                    <a:lnTo>
                      <a:pt x="136" y="362"/>
                    </a:lnTo>
                    <a:lnTo>
                      <a:pt x="168" y="348"/>
                    </a:lnTo>
                    <a:lnTo>
                      <a:pt x="187" y="335"/>
                    </a:lnTo>
                    <a:lnTo>
                      <a:pt x="212" y="318"/>
                    </a:lnTo>
                    <a:lnTo>
                      <a:pt x="264" y="352"/>
                    </a:lnTo>
                    <a:lnTo>
                      <a:pt x="320" y="355"/>
                    </a:lnTo>
                    <a:lnTo>
                      <a:pt x="383" y="348"/>
                    </a:lnTo>
                    <a:lnTo>
                      <a:pt x="406" y="348"/>
                    </a:lnTo>
                    <a:lnTo>
                      <a:pt x="420" y="349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4" name="Freeform 266"/>
              <p:cNvSpPr>
                <a:spLocks/>
              </p:cNvSpPr>
              <p:nvPr/>
            </p:nvSpPr>
            <p:spPr bwMode="auto">
              <a:xfrm>
                <a:off x="4730060" y="3028847"/>
                <a:ext cx="253187" cy="204120"/>
              </a:xfrm>
              <a:custGeom>
                <a:avLst/>
                <a:gdLst/>
                <a:ahLst/>
                <a:cxnLst>
                  <a:cxn ang="0">
                    <a:pos x="38" y="55"/>
                  </a:cxn>
                  <a:cxn ang="0">
                    <a:pos x="12" y="36"/>
                  </a:cxn>
                  <a:cxn ang="0">
                    <a:pos x="0" y="1"/>
                  </a:cxn>
                  <a:cxn ang="0">
                    <a:pos x="74" y="17"/>
                  </a:cxn>
                  <a:cxn ang="0">
                    <a:pos x="117" y="0"/>
                  </a:cxn>
                  <a:cxn ang="0">
                    <a:pos x="137" y="5"/>
                  </a:cxn>
                  <a:cxn ang="0">
                    <a:pos x="137" y="5"/>
                  </a:cxn>
                  <a:cxn ang="0">
                    <a:pos x="186" y="30"/>
                  </a:cxn>
                  <a:cxn ang="0">
                    <a:pos x="238" y="43"/>
                  </a:cxn>
                  <a:cxn ang="0">
                    <a:pos x="265" y="19"/>
                  </a:cxn>
                  <a:cxn ang="0">
                    <a:pos x="302" y="21"/>
                  </a:cxn>
                  <a:cxn ang="0">
                    <a:pos x="314" y="65"/>
                  </a:cxn>
                  <a:cxn ang="0">
                    <a:pos x="361" y="93"/>
                  </a:cxn>
                  <a:cxn ang="0">
                    <a:pos x="405" y="115"/>
                  </a:cxn>
                  <a:cxn ang="0">
                    <a:pos x="432" y="136"/>
                  </a:cxn>
                  <a:cxn ang="0">
                    <a:pos x="392" y="168"/>
                  </a:cxn>
                  <a:cxn ang="0">
                    <a:pos x="396" y="196"/>
                  </a:cxn>
                  <a:cxn ang="0">
                    <a:pos x="420" y="240"/>
                  </a:cxn>
                  <a:cxn ang="0">
                    <a:pos x="423" y="310"/>
                  </a:cxn>
                  <a:cxn ang="0">
                    <a:pos x="381" y="345"/>
                  </a:cxn>
                  <a:cxn ang="0">
                    <a:pos x="347" y="334"/>
                  </a:cxn>
                  <a:cxn ang="0">
                    <a:pos x="335" y="287"/>
                  </a:cxn>
                  <a:cxn ang="0">
                    <a:pos x="313" y="243"/>
                  </a:cxn>
                  <a:cxn ang="0">
                    <a:pos x="285" y="256"/>
                  </a:cxn>
                  <a:cxn ang="0">
                    <a:pos x="293" y="291"/>
                  </a:cxn>
                  <a:cxn ang="0">
                    <a:pos x="249" y="279"/>
                  </a:cxn>
                  <a:cxn ang="0">
                    <a:pos x="214" y="256"/>
                  </a:cxn>
                  <a:cxn ang="0">
                    <a:pos x="186" y="216"/>
                  </a:cxn>
                  <a:cxn ang="0">
                    <a:pos x="155" y="196"/>
                  </a:cxn>
                  <a:cxn ang="0">
                    <a:pos x="107" y="177"/>
                  </a:cxn>
                  <a:cxn ang="0">
                    <a:pos x="107" y="144"/>
                  </a:cxn>
                  <a:cxn ang="0">
                    <a:pos x="67" y="122"/>
                  </a:cxn>
                  <a:cxn ang="0">
                    <a:pos x="55" y="65"/>
                  </a:cxn>
                  <a:cxn ang="0">
                    <a:pos x="38" y="55"/>
                  </a:cxn>
                </a:cxnLst>
                <a:rect l="0" t="0" r="r" b="b"/>
                <a:pathLst>
                  <a:path w="432" h="345">
                    <a:moveTo>
                      <a:pt x="38" y="55"/>
                    </a:moveTo>
                    <a:lnTo>
                      <a:pt x="12" y="36"/>
                    </a:lnTo>
                    <a:lnTo>
                      <a:pt x="0" y="1"/>
                    </a:lnTo>
                    <a:lnTo>
                      <a:pt x="74" y="17"/>
                    </a:lnTo>
                    <a:lnTo>
                      <a:pt x="117" y="0"/>
                    </a:lnTo>
                    <a:lnTo>
                      <a:pt x="137" y="5"/>
                    </a:lnTo>
                    <a:lnTo>
                      <a:pt x="137" y="5"/>
                    </a:lnTo>
                    <a:lnTo>
                      <a:pt x="186" y="30"/>
                    </a:lnTo>
                    <a:lnTo>
                      <a:pt x="238" y="43"/>
                    </a:lnTo>
                    <a:lnTo>
                      <a:pt x="265" y="19"/>
                    </a:lnTo>
                    <a:lnTo>
                      <a:pt x="302" y="21"/>
                    </a:lnTo>
                    <a:lnTo>
                      <a:pt x="314" y="65"/>
                    </a:lnTo>
                    <a:lnTo>
                      <a:pt x="361" y="93"/>
                    </a:lnTo>
                    <a:lnTo>
                      <a:pt x="405" y="115"/>
                    </a:lnTo>
                    <a:lnTo>
                      <a:pt x="432" y="136"/>
                    </a:lnTo>
                    <a:lnTo>
                      <a:pt x="392" y="168"/>
                    </a:lnTo>
                    <a:lnTo>
                      <a:pt x="396" y="196"/>
                    </a:lnTo>
                    <a:lnTo>
                      <a:pt x="420" y="240"/>
                    </a:lnTo>
                    <a:lnTo>
                      <a:pt x="423" y="310"/>
                    </a:lnTo>
                    <a:lnTo>
                      <a:pt x="381" y="345"/>
                    </a:lnTo>
                    <a:lnTo>
                      <a:pt x="347" y="334"/>
                    </a:lnTo>
                    <a:lnTo>
                      <a:pt x="335" y="287"/>
                    </a:lnTo>
                    <a:lnTo>
                      <a:pt x="313" y="243"/>
                    </a:lnTo>
                    <a:lnTo>
                      <a:pt x="285" y="256"/>
                    </a:lnTo>
                    <a:lnTo>
                      <a:pt x="293" y="291"/>
                    </a:lnTo>
                    <a:lnTo>
                      <a:pt x="249" y="279"/>
                    </a:lnTo>
                    <a:lnTo>
                      <a:pt x="214" y="256"/>
                    </a:lnTo>
                    <a:lnTo>
                      <a:pt x="186" y="216"/>
                    </a:lnTo>
                    <a:lnTo>
                      <a:pt x="155" y="196"/>
                    </a:lnTo>
                    <a:lnTo>
                      <a:pt x="107" y="177"/>
                    </a:lnTo>
                    <a:lnTo>
                      <a:pt x="107" y="144"/>
                    </a:lnTo>
                    <a:lnTo>
                      <a:pt x="67" y="122"/>
                    </a:lnTo>
                    <a:lnTo>
                      <a:pt x="55" y="65"/>
                    </a:lnTo>
                    <a:lnTo>
                      <a:pt x="38" y="55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5" name="Freeform 267"/>
              <p:cNvSpPr>
                <a:spLocks/>
              </p:cNvSpPr>
              <p:nvPr/>
            </p:nvSpPr>
            <p:spPr bwMode="auto">
              <a:xfrm>
                <a:off x="4891818" y="2617057"/>
                <a:ext cx="191649" cy="159746"/>
              </a:xfrm>
              <a:custGeom>
                <a:avLst/>
                <a:gdLst/>
                <a:ahLst/>
                <a:cxnLst>
                  <a:cxn ang="0">
                    <a:pos x="41" y="115"/>
                  </a:cxn>
                  <a:cxn ang="0">
                    <a:pos x="0" y="187"/>
                  </a:cxn>
                  <a:cxn ang="0">
                    <a:pos x="76" y="214"/>
                  </a:cxn>
                  <a:cxn ang="0">
                    <a:pos x="139" y="270"/>
                  </a:cxn>
                  <a:cxn ang="0">
                    <a:pos x="132" y="227"/>
                  </a:cxn>
                  <a:cxn ang="0">
                    <a:pos x="181" y="208"/>
                  </a:cxn>
                  <a:cxn ang="0">
                    <a:pos x="239" y="216"/>
                  </a:cxn>
                  <a:cxn ang="0">
                    <a:pos x="250" y="178"/>
                  </a:cxn>
                  <a:cxn ang="0">
                    <a:pos x="311" y="155"/>
                  </a:cxn>
                  <a:cxn ang="0">
                    <a:pos x="288" y="122"/>
                  </a:cxn>
                  <a:cxn ang="0">
                    <a:pos x="318" y="60"/>
                  </a:cxn>
                  <a:cxn ang="0">
                    <a:pos x="329" y="68"/>
                  </a:cxn>
                  <a:cxn ang="0">
                    <a:pos x="326" y="37"/>
                  </a:cxn>
                  <a:cxn ang="0">
                    <a:pos x="235" y="0"/>
                  </a:cxn>
                  <a:cxn ang="0">
                    <a:pos x="140" y="56"/>
                  </a:cxn>
                  <a:cxn ang="0">
                    <a:pos x="64" y="60"/>
                  </a:cxn>
                  <a:cxn ang="0">
                    <a:pos x="41" y="115"/>
                  </a:cxn>
                </a:cxnLst>
                <a:rect l="0" t="0" r="r" b="b"/>
                <a:pathLst>
                  <a:path w="329" h="270">
                    <a:moveTo>
                      <a:pt x="41" y="115"/>
                    </a:moveTo>
                    <a:lnTo>
                      <a:pt x="0" y="187"/>
                    </a:lnTo>
                    <a:lnTo>
                      <a:pt x="76" y="214"/>
                    </a:lnTo>
                    <a:lnTo>
                      <a:pt x="139" y="270"/>
                    </a:lnTo>
                    <a:lnTo>
                      <a:pt x="132" y="227"/>
                    </a:lnTo>
                    <a:lnTo>
                      <a:pt x="181" y="208"/>
                    </a:lnTo>
                    <a:lnTo>
                      <a:pt x="239" y="216"/>
                    </a:lnTo>
                    <a:lnTo>
                      <a:pt x="250" y="178"/>
                    </a:lnTo>
                    <a:lnTo>
                      <a:pt x="311" y="155"/>
                    </a:lnTo>
                    <a:lnTo>
                      <a:pt x="288" y="122"/>
                    </a:lnTo>
                    <a:lnTo>
                      <a:pt x="318" y="60"/>
                    </a:lnTo>
                    <a:lnTo>
                      <a:pt x="329" y="68"/>
                    </a:lnTo>
                    <a:lnTo>
                      <a:pt x="326" y="37"/>
                    </a:lnTo>
                    <a:lnTo>
                      <a:pt x="235" y="0"/>
                    </a:lnTo>
                    <a:lnTo>
                      <a:pt x="140" y="56"/>
                    </a:lnTo>
                    <a:lnTo>
                      <a:pt x="64" y="60"/>
                    </a:lnTo>
                    <a:lnTo>
                      <a:pt x="41" y="115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6" name="Freeform 268"/>
              <p:cNvSpPr>
                <a:spLocks/>
              </p:cNvSpPr>
              <p:nvPr/>
            </p:nvSpPr>
            <p:spPr bwMode="auto">
              <a:xfrm>
                <a:off x="4891818" y="2617057"/>
                <a:ext cx="191649" cy="159746"/>
              </a:xfrm>
              <a:custGeom>
                <a:avLst/>
                <a:gdLst/>
                <a:ahLst/>
                <a:cxnLst>
                  <a:cxn ang="0">
                    <a:pos x="41" y="115"/>
                  </a:cxn>
                  <a:cxn ang="0">
                    <a:pos x="0" y="187"/>
                  </a:cxn>
                  <a:cxn ang="0">
                    <a:pos x="76" y="214"/>
                  </a:cxn>
                  <a:cxn ang="0">
                    <a:pos x="139" y="270"/>
                  </a:cxn>
                  <a:cxn ang="0">
                    <a:pos x="132" y="227"/>
                  </a:cxn>
                  <a:cxn ang="0">
                    <a:pos x="181" y="208"/>
                  </a:cxn>
                  <a:cxn ang="0">
                    <a:pos x="239" y="216"/>
                  </a:cxn>
                  <a:cxn ang="0">
                    <a:pos x="250" y="178"/>
                  </a:cxn>
                  <a:cxn ang="0">
                    <a:pos x="311" y="155"/>
                  </a:cxn>
                  <a:cxn ang="0">
                    <a:pos x="288" y="122"/>
                  </a:cxn>
                  <a:cxn ang="0">
                    <a:pos x="318" y="60"/>
                  </a:cxn>
                  <a:cxn ang="0">
                    <a:pos x="329" y="68"/>
                  </a:cxn>
                  <a:cxn ang="0">
                    <a:pos x="326" y="37"/>
                  </a:cxn>
                  <a:cxn ang="0">
                    <a:pos x="235" y="0"/>
                  </a:cxn>
                  <a:cxn ang="0">
                    <a:pos x="140" y="56"/>
                  </a:cxn>
                  <a:cxn ang="0">
                    <a:pos x="64" y="60"/>
                  </a:cxn>
                  <a:cxn ang="0">
                    <a:pos x="41" y="115"/>
                  </a:cxn>
                </a:cxnLst>
                <a:rect l="0" t="0" r="r" b="b"/>
                <a:pathLst>
                  <a:path w="329" h="270">
                    <a:moveTo>
                      <a:pt x="41" y="115"/>
                    </a:moveTo>
                    <a:lnTo>
                      <a:pt x="0" y="187"/>
                    </a:lnTo>
                    <a:lnTo>
                      <a:pt x="76" y="214"/>
                    </a:lnTo>
                    <a:lnTo>
                      <a:pt x="139" y="270"/>
                    </a:lnTo>
                    <a:lnTo>
                      <a:pt x="132" y="227"/>
                    </a:lnTo>
                    <a:lnTo>
                      <a:pt x="181" y="208"/>
                    </a:lnTo>
                    <a:lnTo>
                      <a:pt x="239" y="216"/>
                    </a:lnTo>
                    <a:lnTo>
                      <a:pt x="250" y="178"/>
                    </a:lnTo>
                    <a:lnTo>
                      <a:pt x="311" y="155"/>
                    </a:lnTo>
                    <a:lnTo>
                      <a:pt x="288" y="122"/>
                    </a:lnTo>
                    <a:lnTo>
                      <a:pt x="318" y="60"/>
                    </a:lnTo>
                    <a:lnTo>
                      <a:pt x="329" y="68"/>
                    </a:lnTo>
                    <a:lnTo>
                      <a:pt x="326" y="37"/>
                    </a:lnTo>
                    <a:lnTo>
                      <a:pt x="235" y="0"/>
                    </a:lnTo>
                    <a:lnTo>
                      <a:pt x="140" y="56"/>
                    </a:lnTo>
                    <a:lnTo>
                      <a:pt x="64" y="60"/>
                    </a:lnTo>
                    <a:lnTo>
                      <a:pt x="41" y="115"/>
                    </a:lnTo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7" name="Freeform 269"/>
              <p:cNvSpPr>
                <a:spLocks/>
              </p:cNvSpPr>
              <p:nvPr/>
            </p:nvSpPr>
            <p:spPr bwMode="auto">
              <a:xfrm>
                <a:off x="4962148" y="2789228"/>
                <a:ext cx="425495" cy="308842"/>
              </a:xfrm>
              <a:custGeom>
                <a:avLst/>
                <a:gdLst/>
                <a:ahLst/>
                <a:cxnLst>
                  <a:cxn ang="0">
                    <a:pos x="183" y="345"/>
                  </a:cxn>
                  <a:cxn ang="0">
                    <a:pos x="237" y="340"/>
                  </a:cxn>
                  <a:cxn ang="0">
                    <a:pos x="280" y="363"/>
                  </a:cxn>
                  <a:cxn ang="0">
                    <a:pos x="334" y="451"/>
                  </a:cxn>
                  <a:cxn ang="0">
                    <a:pos x="325" y="485"/>
                  </a:cxn>
                  <a:cxn ang="0">
                    <a:pos x="306" y="524"/>
                  </a:cxn>
                  <a:cxn ang="0">
                    <a:pos x="346" y="489"/>
                  </a:cxn>
                  <a:cxn ang="0">
                    <a:pos x="370" y="386"/>
                  </a:cxn>
                  <a:cxn ang="0">
                    <a:pos x="417" y="378"/>
                  </a:cxn>
                  <a:cxn ang="0">
                    <a:pos x="433" y="437"/>
                  </a:cxn>
                  <a:cxn ang="0">
                    <a:pos x="551" y="429"/>
                  </a:cxn>
                  <a:cxn ang="0">
                    <a:pos x="575" y="393"/>
                  </a:cxn>
                  <a:cxn ang="0">
                    <a:pos x="611" y="398"/>
                  </a:cxn>
                  <a:cxn ang="0">
                    <a:pos x="698" y="358"/>
                  </a:cxn>
                  <a:cxn ang="0">
                    <a:pos x="726" y="219"/>
                  </a:cxn>
                  <a:cxn ang="0">
                    <a:pos x="546" y="68"/>
                  </a:cxn>
                  <a:cxn ang="0">
                    <a:pos x="520" y="0"/>
                  </a:cxn>
                  <a:cxn ang="0">
                    <a:pos x="402" y="8"/>
                  </a:cxn>
                  <a:cxn ang="0">
                    <a:pos x="369" y="59"/>
                  </a:cxn>
                  <a:cxn ang="0">
                    <a:pos x="48" y="94"/>
                  </a:cxn>
                  <a:cxn ang="0">
                    <a:pos x="50" y="176"/>
                  </a:cxn>
                  <a:cxn ang="0">
                    <a:pos x="15" y="203"/>
                  </a:cxn>
                  <a:cxn ang="0">
                    <a:pos x="0" y="333"/>
                  </a:cxn>
                  <a:cxn ang="0">
                    <a:pos x="67" y="332"/>
                  </a:cxn>
                  <a:cxn ang="0">
                    <a:pos x="89" y="350"/>
                  </a:cxn>
                  <a:cxn ang="0">
                    <a:pos x="157" y="355"/>
                  </a:cxn>
                  <a:cxn ang="0">
                    <a:pos x="183" y="345"/>
                  </a:cxn>
                  <a:cxn ang="0">
                    <a:pos x="183" y="345"/>
                  </a:cxn>
                </a:cxnLst>
                <a:rect l="0" t="0" r="r" b="b"/>
                <a:pathLst>
                  <a:path w="726" h="524">
                    <a:moveTo>
                      <a:pt x="183" y="345"/>
                    </a:moveTo>
                    <a:lnTo>
                      <a:pt x="237" y="340"/>
                    </a:lnTo>
                    <a:lnTo>
                      <a:pt x="280" y="363"/>
                    </a:lnTo>
                    <a:lnTo>
                      <a:pt x="334" y="451"/>
                    </a:lnTo>
                    <a:lnTo>
                      <a:pt x="325" y="485"/>
                    </a:lnTo>
                    <a:lnTo>
                      <a:pt x="306" y="524"/>
                    </a:lnTo>
                    <a:lnTo>
                      <a:pt x="346" y="489"/>
                    </a:lnTo>
                    <a:lnTo>
                      <a:pt x="370" y="386"/>
                    </a:lnTo>
                    <a:lnTo>
                      <a:pt x="417" y="378"/>
                    </a:lnTo>
                    <a:lnTo>
                      <a:pt x="433" y="437"/>
                    </a:lnTo>
                    <a:lnTo>
                      <a:pt x="551" y="429"/>
                    </a:lnTo>
                    <a:lnTo>
                      <a:pt x="575" y="393"/>
                    </a:lnTo>
                    <a:lnTo>
                      <a:pt x="611" y="398"/>
                    </a:lnTo>
                    <a:lnTo>
                      <a:pt x="698" y="358"/>
                    </a:lnTo>
                    <a:lnTo>
                      <a:pt x="726" y="219"/>
                    </a:lnTo>
                    <a:lnTo>
                      <a:pt x="546" y="68"/>
                    </a:lnTo>
                    <a:lnTo>
                      <a:pt x="520" y="0"/>
                    </a:lnTo>
                    <a:lnTo>
                      <a:pt x="402" y="8"/>
                    </a:lnTo>
                    <a:lnTo>
                      <a:pt x="369" y="59"/>
                    </a:lnTo>
                    <a:lnTo>
                      <a:pt x="48" y="94"/>
                    </a:lnTo>
                    <a:lnTo>
                      <a:pt x="50" y="176"/>
                    </a:lnTo>
                    <a:lnTo>
                      <a:pt x="15" y="203"/>
                    </a:lnTo>
                    <a:lnTo>
                      <a:pt x="0" y="333"/>
                    </a:lnTo>
                    <a:lnTo>
                      <a:pt x="67" y="332"/>
                    </a:lnTo>
                    <a:lnTo>
                      <a:pt x="89" y="350"/>
                    </a:lnTo>
                    <a:lnTo>
                      <a:pt x="157" y="355"/>
                    </a:lnTo>
                    <a:lnTo>
                      <a:pt x="183" y="345"/>
                    </a:lnTo>
                    <a:lnTo>
                      <a:pt x="183" y="345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8" name="Freeform 270"/>
              <p:cNvSpPr>
                <a:spLocks/>
              </p:cNvSpPr>
              <p:nvPr/>
            </p:nvSpPr>
            <p:spPr bwMode="auto">
              <a:xfrm>
                <a:off x="4969181" y="2617057"/>
                <a:ext cx="251429" cy="227194"/>
              </a:xfrm>
              <a:custGeom>
                <a:avLst/>
                <a:gdLst/>
                <a:ahLst/>
                <a:cxnLst>
                  <a:cxn ang="0">
                    <a:pos x="37" y="385"/>
                  </a:cxn>
                  <a:cxn ang="0">
                    <a:pos x="358" y="350"/>
                  </a:cxn>
                  <a:cxn ang="0">
                    <a:pos x="391" y="299"/>
                  </a:cxn>
                  <a:cxn ang="0">
                    <a:pos x="411" y="232"/>
                  </a:cxn>
                  <a:cxn ang="0">
                    <a:pos x="430" y="213"/>
                  </a:cxn>
                  <a:cxn ang="0">
                    <a:pos x="421" y="49"/>
                  </a:cxn>
                  <a:cxn ang="0">
                    <a:pos x="295" y="0"/>
                  </a:cxn>
                  <a:cxn ang="0">
                    <a:pos x="261" y="22"/>
                  </a:cxn>
                  <a:cxn ang="0">
                    <a:pos x="216" y="7"/>
                  </a:cxn>
                  <a:cxn ang="0">
                    <a:pos x="197" y="68"/>
                  </a:cxn>
                  <a:cxn ang="0">
                    <a:pos x="186" y="60"/>
                  </a:cxn>
                  <a:cxn ang="0">
                    <a:pos x="156" y="122"/>
                  </a:cxn>
                  <a:cxn ang="0">
                    <a:pos x="179" y="155"/>
                  </a:cxn>
                  <a:cxn ang="0">
                    <a:pos x="118" y="178"/>
                  </a:cxn>
                  <a:cxn ang="0">
                    <a:pos x="107" y="216"/>
                  </a:cxn>
                  <a:cxn ang="0">
                    <a:pos x="49" y="208"/>
                  </a:cxn>
                  <a:cxn ang="0">
                    <a:pos x="0" y="227"/>
                  </a:cxn>
                  <a:cxn ang="0">
                    <a:pos x="7" y="270"/>
                  </a:cxn>
                  <a:cxn ang="0">
                    <a:pos x="7" y="332"/>
                  </a:cxn>
                  <a:cxn ang="0">
                    <a:pos x="34" y="332"/>
                  </a:cxn>
                  <a:cxn ang="0">
                    <a:pos x="37" y="385"/>
                  </a:cxn>
                </a:cxnLst>
                <a:rect l="0" t="0" r="r" b="b"/>
                <a:pathLst>
                  <a:path w="430" h="385">
                    <a:moveTo>
                      <a:pt x="37" y="385"/>
                    </a:moveTo>
                    <a:lnTo>
                      <a:pt x="358" y="350"/>
                    </a:lnTo>
                    <a:lnTo>
                      <a:pt x="391" y="299"/>
                    </a:lnTo>
                    <a:lnTo>
                      <a:pt x="411" y="232"/>
                    </a:lnTo>
                    <a:lnTo>
                      <a:pt x="430" y="213"/>
                    </a:lnTo>
                    <a:lnTo>
                      <a:pt x="421" y="49"/>
                    </a:lnTo>
                    <a:lnTo>
                      <a:pt x="295" y="0"/>
                    </a:lnTo>
                    <a:lnTo>
                      <a:pt x="261" y="22"/>
                    </a:lnTo>
                    <a:lnTo>
                      <a:pt x="216" y="7"/>
                    </a:lnTo>
                    <a:lnTo>
                      <a:pt x="197" y="68"/>
                    </a:lnTo>
                    <a:lnTo>
                      <a:pt x="186" y="60"/>
                    </a:lnTo>
                    <a:lnTo>
                      <a:pt x="156" y="122"/>
                    </a:lnTo>
                    <a:lnTo>
                      <a:pt x="179" y="155"/>
                    </a:lnTo>
                    <a:lnTo>
                      <a:pt x="118" y="178"/>
                    </a:lnTo>
                    <a:lnTo>
                      <a:pt x="107" y="216"/>
                    </a:lnTo>
                    <a:lnTo>
                      <a:pt x="49" y="208"/>
                    </a:lnTo>
                    <a:lnTo>
                      <a:pt x="0" y="227"/>
                    </a:lnTo>
                    <a:lnTo>
                      <a:pt x="7" y="270"/>
                    </a:lnTo>
                    <a:lnTo>
                      <a:pt x="7" y="332"/>
                    </a:lnTo>
                    <a:lnTo>
                      <a:pt x="34" y="332"/>
                    </a:lnTo>
                    <a:lnTo>
                      <a:pt x="37" y="385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9" name="Freeform 271"/>
              <p:cNvSpPr>
                <a:spLocks/>
              </p:cNvSpPr>
              <p:nvPr/>
            </p:nvSpPr>
            <p:spPr bwMode="auto">
              <a:xfrm>
                <a:off x="1245221" y="2909925"/>
                <a:ext cx="65055" cy="67448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27" y="0"/>
                  </a:cxn>
                  <a:cxn ang="0">
                    <a:pos x="86" y="60"/>
                  </a:cxn>
                  <a:cxn ang="0">
                    <a:pos x="109" y="100"/>
                  </a:cxn>
                  <a:cxn ang="0">
                    <a:pos x="65" y="113"/>
                  </a:cxn>
                  <a:cxn ang="0">
                    <a:pos x="18" y="67"/>
                  </a:cxn>
                  <a:cxn ang="0">
                    <a:pos x="0" y="28"/>
                  </a:cxn>
                </a:cxnLst>
                <a:rect l="0" t="0" r="r" b="b"/>
                <a:pathLst>
                  <a:path w="109" h="113">
                    <a:moveTo>
                      <a:pt x="0" y="28"/>
                    </a:moveTo>
                    <a:lnTo>
                      <a:pt x="27" y="0"/>
                    </a:lnTo>
                    <a:lnTo>
                      <a:pt x="86" y="60"/>
                    </a:lnTo>
                    <a:lnTo>
                      <a:pt x="109" y="100"/>
                    </a:lnTo>
                    <a:lnTo>
                      <a:pt x="65" y="113"/>
                    </a:lnTo>
                    <a:lnTo>
                      <a:pt x="18" y="67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0" name="Freeform 272"/>
              <p:cNvSpPr>
                <a:spLocks/>
              </p:cNvSpPr>
              <p:nvPr/>
            </p:nvSpPr>
            <p:spPr bwMode="auto">
              <a:xfrm>
                <a:off x="5004346" y="3364314"/>
                <a:ext cx="66813" cy="19525"/>
              </a:xfrm>
              <a:custGeom>
                <a:avLst/>
                <a:gdLst/>
                <a:ahLst/>
                <a:cxnLst>
                  <a:cxn ang="0">
                    <a:pos x="54" y="35"/>
                  </a:cxn>
                  <a:cxn ang="0">
                    <a:pos x="54" y="35"/>
                  </a:cxn>
                  <a:cxn ang="0">
                    <a:pos x="42" y="33"/>
                  </a:cxn>
                  <a:cxn ang="0">
                    <a:pos x="29" y="28"/>
                  </a:cxn>
                  <a:cxn ang="0">
                    <a:pos x="14" y="23"/>
                  </a:cxn>
                  <a:cxn ang="0">
                    <a:pos x="5" y="20"/>
                  </a:cxn>
                  <a:cxn ang="0">
                    <a:pos x="5" y="20"/>
                  </a:cxn>
                  <a:cxn ang="0">
                    <a:pos x="0" y="19"/>
                  </a:cxn>
                  <a:cxn ang="0">
                    <a:pos x="0" y="19"/>
                  </a:cxn>
                  <a:cxn ang="0">
                    <a:pos x="4" y="19"/>
                  </a:cxn>
                  <a:cxn ang="0">
                    <a:pos x="5" y="18"/>
                  </a:cxn>
                  <a:cxn ang="0">
                    <a:pos x="6" y="16"/>
                  </a:cxn>
                  <a:cxn ang="0">
                    <a:pos x="6" y="16"/>
                  </a:cxn>
                  <a:cxn ang="0">
                    <a:pos x="6" y="14"/>
                  </a:cxn>
                  <a:cxn ang="0">
                    <a:pos x="9" y="13"/>
                  </a:cxn>
                  <a:cxn ang="0">
                    <a:pos x="16" y="11"/>
                  </a:cxn>
                  <a:cxn ang="0">
                    <a:pos x="29" y="11"/>
                  </a:cxn>
                  <a:cxn ang="0">
                    <a:pos x="46" y="11"/>
                  </a:cxn>
                  <a:cxn ang="0">
                    <a:pos x="46" y="11"/>
                  </a:cxn>
                  <a:cxn ang="0">
                    <a:pos x="51" y="10"/>
                  </a:cxn>
                  <a:cxn ang="0">
                    <a:pos x="59" y="9"/>
                  </a:cxn>
                  <a:cxn ang="0">
                    <a:pos x="73" y="5"/>
                  </a:cxn>
                  <a:cxn ang="0">
                    <a:pos x="86" y="1"/>
                  </a:cxn>
                  <a:cxn ang="0">
                    <a:pos x="93" y="0"/>
                  </a:cxn>
                  <a:cxn ang="0">
                    <a:pos x="98" y="0"/>
                  </a:cxn>
                  <a:cxn ang="0">
                    <a:pos x="98" y="0"/>
                  </a:cxn>
                  <a:cxn ang="0">
                    <a:pos x="100" y="1"/>
                  </a:cxn>
                  <a:cxn ang="0">
                    <a:pos x="103" y="4"/>
                  </a:cxn>
                  <a:cxn ang="0">
                    <a:pos x="108" y="10"/>
                  </a:cxn>
                  <a:cxn ang="0">
                    <a:pos x="112" y="18"/>
                  </a:cxn>
                  <a:cxn ang="0">
                    <a:pos x="112" y="23"/>
                  </a:cxn>
                  <a:cxn ang="0">
                    <a:pos x="112" y="23"/>
                  </a:cxn>
                  <a:cxn ang="0">
                    <a:pos x="110" y="24"/>
                  </a:cxn>
                  <a:cxn ang="0">
                    <a:pos x="107" y="26"/>
                  </a:cxn>
                  <a:cxn ang="0">
                    <a:pos x="93" y="31"/>
                  </a:cxn>
                  <a:cxn ang="0">
                    <a:pos x="74" y="34"/>
                  </a:cxn>
                  <a:cxn ang="0">
                    <a:pos x="54" y="35"/>
                  </a:cxn>
                  <a:cxn ang="0">
                    <a:pos x="54" y="35"/>
                  </a:cxn>
                </a:cxnLst>
                <a:rect l="0" t="0" r="r" b="b"/>
                <a:pathLst>
                  <a:path w="112" h="35">
                    <a:moveTo>
                      <a:pt x="54" y="35"/>
                    </a:moveTo>
                    <a:lnTo>
                      <a:pt x="54" y="35"/>
                    </a:lnTo>
                    <a:lnTo>
                      <a:pt x="42" y="33"/>
                    </a:lnTo>
                    <a:lnTo>
                      <a:pt x="29" y="28"/>
                    </a:lnTo>
                    <a:lnTo>
                      <a:pt x="14" y="23"/>
                    </a:lnTo>
                    <a:lnTo>
                      <a:pt x="5" y="20"/>
                    </a:lnTo>
                    <a:lnTo>
                      <a:pt x="5" y="20"/>
                    </a:lnTo>
                    <a:lnTo>
                      <a:pt x="0" y="19"/>
                    </a:lnTo>
                    <a:lnTo>
                      <a:pt x="0" y="19"/>
                    </a:lnTo>
                    <a:lnTo>
                      <a:pt x="4" y="19"/>
                    </a:lnTo>
                    <a:lnTo>
                      <a:pt x="5" y="18"/>
                    </a:lnTo>
                    <a:lnTo>
                      <a:pt x="6" y="16"/>
                    </a:lnTo>
                    <a:lnTo>
                      <a:pt x="6" y="16"/>
                    </a:lnTo>
                    <a:lnTo>
                      <a:pt x="6" y="14"/>
                    </a:lnTo>
                    <a:lnTo>
                      <a:pt x="9" y="13"/>
                    </a:lnTo>
                    <a:lnTo>
                      <a:pt x="16" y="11"/>
                    </a:lnTo>
                    <a:lnTo>
                      <a:pt x="29" y="11"/>
                    </a:lnTo>
                    <a:lnTo>
                      <a:pt x="46" y="11"/>
                    </a:lnTo>
                    <a:lnTo>
                      <a:pt x="46" y="11"/>
                    </a:lnTo>
                    <a:lnTo>
                      <a:pt x="51" y="10"/>
                    </a:lnTo>
                    <a:lnTo>
                      <a:pt x="59" y="9"/>
                    </a:lnTo>
                    <a:lnTo>
                      <a:pt x="73" y="5"/>
                    </a:lnTo>
                    <a:lnTo>
                      <a:pt x="86" y="1"/>
                    </a:lnTo>
                    <a:lnTo>
                      <a:pt x="93" y="0"/>
                    </a:lnTo>
                    <a:lnTo>
                      <a:pt x="98" y="0"/>
                    </a:lnTo>
                    <a:lnTo>
                      <a:pt x="98" y="0"/>
                    </a:lnTo>
                    <a:lnTo>
                      <a:pt x="100" y="1"/>
                    </a:lnTo>
                    <a:lnTo>
                      <a:pt x="103" y="4"/>
                    </a:lnTo>
                    <a:lnTo>
                      <a:pt x="108" y="10"/>
                    </a:lnTo>
                    <a:lnTo>
                      <a:pt x="112" y="18"/>
                    </a:lnTo>
                    <a:lnTo>
                      <a:pt x="112" y="23"/>
                    </a:lnTo>
                    <a:lnTo>
                      <a:pt x="112" y="23"/>
                    </a:lnTo>
                    <a:lnTo>
                      <a:pt x="110" y="24"/>
                    </a:lnTo>
                    <a:lnTo>
                      <a:pt x="107" y="26"/>
                    </a:lnTo>
                    <a:lnTo>
                      <a:pt x="93" y="31"/>
                    </a:lnTo>
                    <a:lnTo>
                      <a:pt x="74" y="34"/>
                    </a:lnTo>
                    <a:lnTo>
                      <a:pt x="54" y="35"/>
                    </a:lnTo>
                    <a:lnTo>
                      <a:pt x="54" y="35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1" name="Freeform 273"/>
              <p:cNvSpPr>
                <a:spLocks/>
              </p:cNvSpPr>
              <p:nvPr/>
            </p:nvSpPr>
            <p:spPr bwMode="auto">
              <a:xfrm>
                <a:off x="5071159" y="1697630"/>
                <a:ext cx="3862862" cy="1464339"/>
              </a:xfrm>
              <a:custGeom>
                <a:avLst/>
                <a:gdLst/>
                <a:ahLst/>
                <a:cxnLst>
                  <a:cxn ang="0">
                    <a:pos x="1119" y="1805"/>
                  </a:cxn>
                  <a:cxn ang="0">
                    <a:pos x="1540" y="1941"/>
                  </a:cxn>
                  <a:cxn ang="0">
                    <a:pos x="1820" y="1798"/>
                  </a:cxn>
                  <a:cxn ang="0">
                    <a:pos x="2269" y="1862"/>
                  </a:cxn>
                  <a:cxn ang="0">
                    <a:pos x="2683" y="2119"/>
                  </a:cxn>
                  <a:cxn ang="0">
                    <a:pos x="3014" y="2053"/>
                  </a:cxn>
                  <a:cxn ang="0">
                    <a:pos x="3318" y="2004"/>
                  </a:cxn>
                  <a:cxn ang="0">
                    <a:pos x="3761" y="2019"/>
                  </a:cxn>
                  <a:cxn ang="0">
                    <a:pos x="3978" y="1829"/>
                  </a:cxn>
                  <a:cxn ang="0">
                    <a:pos x="4457" y="2111"/>
                  </a:cxn>
                  <a:cxn ang="0">
                    <a:pos x="4626" y="2355"/>
                  </a:cxn>
                  <a:cxn ang="0">
                    <a:pos x="4843" y="2217"/>
                  </a:cxn>
                  <a:cxn ang="0">
                    <a:pos x="4686" y="1814"/>
                  </a:cxn>
                  <a:cxn ang="0">
                    <a:pos x="4860" y="1431"/>
                  </a:cxn>
                  <a:cxn ang="0">
                    <a:pos x="5322" y="1292"/>
                  </a:cxn>
                  <a:cxn ang="0">
                    <a:pos x="5607" y="1332"/>
                  </a:cxn>
                  <a:cxn ang="0">
                    <a:pos x="5535" y="1912"/>
                  </a:cxn>
                  <a:cxn ang="0">
                    <a:pos x="5737" y="1612"/>
                  </a:cxn>
                  <a:cxn ang="0">
                    <a:pos x="5639" y="1504"/>
                  </a:cxn>
                  <a:cxn ang="0">
                    <a:pos x="5756" y="1356"/>
                  </a:cxn>
                  <a:cxn ang="0">
                    <a:pos x="6002" y="1237"/>
                  </a:cxn>
                  <a:cxn ang="0">
                    <a:pos x="6133" y="1023"/>
                  </a:cxn>
                  <a:cxn ang="0">
                    <a:pos x="6377" y="1027"/>
                  </a:cxn>
                  <a:cxn ang="0">
                    <a:pos x="6578" y="953"/>
                  </a:cxn>
                  <a:cxn ang="0">
                    <a:pos x="6247" y="806"/>
                  </a:cxn>
                  <a:cxn ang="0">
                    <a:pos x="5835" y="616"/>
                  </a:cxn>
                  <a:cxn ang="0">
                    <a:pos x="5334" y="644"/>
                  </a:cxn>
                  <a:cxn ang="0">
                    <a:pos x="4898" y="561"/>
                  </a:cxn>
                  <a:cxn ang="0">
                    <a:pos x="4425" y="391"/>
                  </a:cxn>
                  <a:cxn ang="0">
                    <a:pos x="4097" y="498"/>
                  </a:cxn>
                  <a:cxn ang="0">
                    <a:pos x="3868" y="368"/>
                  </a:cxn>
                  <a:cxn ang="0">
                    <a:pos x="3161" y="340"/>
                  </a:cxn>
                  <a:cxn ang="0">
                    <a:pos x="3172" y="134"/>
                  </a:cxn>
                  <a:cxn ang="0">
                    <a:pos x="2745" y="31"/>
                  </a:cxn>
                  <a:cxn ang="0">
                    <a:pos x="2517" y="130"/>
                  </a:cxn>
                  <a:cxn ang="0">
                    <a:pos x="2180" y="276"/>
                  </a:cxn>
                  <a:cxn ang="0">
                    <a:pos x="2070" y="454"/>
                  </a:cxn>
                  <a:cxn ang="0">
                    <a:pos x="1900" y="510"/>
                  </a:cxn>
                  <a:cxn ang="0">
                    <a:pos x="1761" y="482"/>
                  </a:cxn>
                  <a:cxn ang="0">
                    <a:pos x="1912" y="684"/>
                  </a:cxn>
                  <a:cxn ang="0">
                    <a:pos x="1951" y="774"/>
                  </a:cxn>
                  <a:cxn ang="0">
                    <a:pos x="1659" y="898"/>
                  </a:cxn>
                  <a:cxn ang="0">
                    <a:pos x="1777" y="778"/>
                  </a:cxn>
                  <a:cxn ang="0">
                    <a:pos x="1722" y="585"/>
                  </a:cxn>
                  <a:cxn ang="0">
                    <a:pos x="1481" y="537"/>
                  </a:cxn>
                  <a:cxn ang="0">
                    <a:pos x="1430" y="671"/>
                  </a:cxn>
                  <a:cxn ang="0">
                    <a:pos x="1181" y="708"/>
                  </a:cxn>
                  <a:cxn ang="0">
                    <a:pos x="793" y="846"/>
                  </a:cxn>
                  <a:cxn ang="0">
                    <a:pos x="644" y="889"/>
                  </a:cxn>
                  <a:cxn ang="0">
                    <a:pos x="482" y="1071"/>
                  </a:cxn>
                  <a:cxn ang="0">
                    <a:pos x="370" y="1115"/>
                  </a:cxn>
                  <a:cxn ang="0">
                    <a:pos x="438" y="909"/>
                  </a:cxn>
                  <a:cxn ang="0">
                    <a:pos x="64" y="749"/>
                  </a:cxn>
                  <a:cxn ang="0">
                    <a:pos x="163" y="1176"/>
                  </a:cxn>
                  <a:cxn ang="0">
                    <a:pos x="0" y="1416"/>
                  </a:cxn>
                  <a:cxn ang="0">
                    <a:pos x="361" y="1911"/>
                  </a:cxn>
                  <a:cxn ang="0">
                    <a:pos x="531" y="2407"/>
                  </a:cxn>
                  <a:cxn ang="0">
                    <a:pos x="900" y="2339"/>
                  </a:cxn>
                </a:cxnLst>
                <a:rect l="0" t="0" r="r" b="b"/>
                <a:pathLst>
                  <a:path w="6591" h="2473">
                    <a:moveTo>
                      <a:pt x="964" y="2280"/>
                    </a:moveTo>
                    <a:lnTo>
                      <a:pt x="999" y="2245"/>
                    </a:lnTo>
                    <a:lnTo>
                      <a:pt x="1018" y="2161"/>
                    </a:lnTo>
                    <a:lnTo>
                      <a:pt x="1059" y="2116"/>
                    </a:lnTo>
                    <a:lnTo>
                      <a:pt x="1055" y="2055"/>
                    </a:lnTo>
                    <a:lnTo>
                      <a:pt x="1003" y="2021"/>
                    </a:lnTo>
                    <a:lnTo>
                      <a:pt x="980" y="1969"/>
                    </a:lnTo>
                    <a:lnTo>
                      <a:pt x="1119" y="1805"/>
                    </a:lnTo>
                    <a:lnTo>
                      <a:pt x="1168" y="1862"/>
                    </a:lnTo>
                    <a:lnTo>
                      <a:pt x="1188" y="1824"/>
                    </a:lnTo>
                    <a:lnTo>
                      <a:pt x="1249" y="1809"/>
                    </a:lnTo>
                    <a:lnTo>
                      <a:pt x="1300" y="1819"/>
                    </a:lnTo>
                    <a:lnTo>
                      <a:pt x="1388" y="1824"/>
                    </a:lnTo>
                    <a:lnTo>
                      <a:pt x="1502" y="1896"/>
                    </a:lnTo>
                    <a:lnTo>
                      <a:pt x="1499" y="1926"/>
                    </a:lnTo>
                    <a:lnTo>
                      <a:pt x="1540" y="1941"/>
                    </a:lnTo>
                    <a:lnTo>
                      <a:pt x="1600" y="1933"/>
                    </a:lnTo>
                    <a:lnTo>
                      <a:pt x="1683" y="1984"/>
                    </a:lnTo>
                    <a:lnTo>
                      <a:pt x="1725" y="1999"/>
                    </a:lnTo>
                    <a:lnTo>
                      <a:pt x="1751" y="1972"/>
                    </a:lnTo>
                    <a:lnTo>
                      <a:pt x="1726" y="1915"/>
                    </a:lnTo>
                    <a:lnTo>
                      <a:pt x="1777" y="1888"/>
                    </a:lnTo>
                    <a:lnTo>
                      <a:pt x="1831" y="1862"/>
                    </a:lnTo>
                    <a:lnTo>
                      <a:pt x="1820" y="1798"/>
                    </a:lnTo>
                    <a:lnTo>
                      <a:pt x="1850" y="1790"/>
                    </a:lnTo>
                    <a:lnTo>
                      <a:pt x="1910" y="1805"/>
                    </a:lnTo>
                    <a:lnTo>
                      <a:pt x="2023" y="1817"/>
                    </a:lnTo>
                    <a:lnTo>
                      <a:pt x="2091" y="1802"/>
                    </a:lnTo>
                    <a:lnTo>
                      <a:pt x="2179" y="1787"/>
                    </a:lnTo>
                    <a:lnTo>
                      <a:pt x="2217" y="1820"/>
                    </a:lnTo>
                    <a:lnTo>
                      <a:pt x="2220" y="1858"/>
                    </a:lnTo>
                    <a:lnTo>
                      <a:pt x="2269" y="1862"/>
                    </a:lnTo>
                    <a:lnTo>
                      <a:pt x="2341" y="1836"/>
                    </a:lnTo>
                    <a:lnTo>
                      <a:pt x="2401" y="1836"/>
                    </a:lnTo>
                    <a:lnTo>
                      <a:pt x="2470" y="1965"/>
                    </a:lnTo>
                    <a:lnTo>
                      <a:pt x="2516" y="1969"/>
                    </a:lnTo>
                    <a:lnTo>
                      <a:pt x="2542" y="2003"/>
                    </a:lnTo>
                    <a:lnTo>
                      <a:pt x="2613" y="2033"/>
                    </a:lnTo>
                    <a:lnTo>
                      <a:pt x="2655" y="2143"/>
                    </a:lnTo>
                    <a:lnTo>
                      <a:pt x="2683" y="2119"/>
                    </a:lnTo>
                    <a:lnTo>
                      <a:pt x="2742" y="2104"/>
                    </a:lnTo>
                    <a:lnTo>
                      <a:pt x="2876" y="2092"/>
                    </a:lnTo>
                    <a:lnTo>
                      <a:pt x="2892" y="2112"/>
                    </a:lnTo>
                    <a:lnTo>
                      <a:pt x="2939" y="2119"/>
                    </a:lnTo>
                    <a:lnTo>
                      <a:pt x="2959" y="2139"/>
                    </a:lnTo>
                    <a:lnTo>
                      <a:pt x="3054" y="2128"/>
                    </a:lnTo>
                    <a:lnTo>
                      <a:pt x="3030" y="2077"/>
                    </a:lnTo>
                    <a:lnTo>
                      <a:pt x="3014" y="2053"/>
                    </a:lnTo>
                    <a:lnTo>
                      <a:pt x="3054" y="2049"/>
                    </a:lnTo>
                    <a:lnTo>
                      <a:pt x="3054" y="1970"/>
                    </a:lnTo>
                    <a:lnTo>
                      <a:pt x="3054" y="1890"/>
                    </a:lnTo>
                    <a:lnTo>
                      <a:pt x="3137" y="1921"/>
                    </a:lnTo>
                    <a:lnTo>
                      <a:pt x="3192" y="1925"/>
                    </a:lnTo>
                    <a:lnTo>
                      <a:pt x="3231" y="1964"/>
                    </a:lnTo>
                    <a:lnTo>
                      <a:pt x="3251" y="2004"/>
                    </a:lnTo>
                    <a:lnTo>
                      <a:pt x="3318" y="2004"/>
                    </a:lnTo>
                    <a:lnTo>
                      <a:pt x="3417" y="2011"/>
                    </a:lnTo>
                    <a:lnTo>
                      <a:pt x="3472" y="2043"/>
                    </a:lnTo>
                    <a:lnTo>
                      <a:pt x="3516" y="2055"/>
                    </a:lnTo>
                    <a:lnTo>
                      <a:pt x="3527" y="2090"/>
                    </a:lnTo>
                    <a:lnTo>
                      <a:pt x="3647" y="2075"/>
                    </a:lnTo>
                    <a:lnTo>
                      <a:pt x="3666" y="2043"/>
                    </a:lnTo>
                    <a:lnTo>
                      <a:pt x="3706" y="2067"/>
                    </a:lnTo>
                    <a:lnTo>
                      <a:pt x="3761" y="2019"/>
                    </a:lnTo>
                    <a:lnTo>
                      <a:pt x="3805" y="2015"/>
                    </a:lnTo>
                    <a:lnTo>
                      <a:pt x="3844" y="2039"/>
                    </a:lnTo>
                    <a:lnTo>
                      <a:pt x="3879" y="2075"/>
                    </a:lnTo>
                    <a:lnTo>
                      <a:pt x="3939" y="2075"/>
                    </a:lnTo>
                    <a:lnTo>
                      <a:pt x="3951" y="1987"/>
                    </a:lnTo>
                    <a:lnTo>
                      <a:pt x="3986" y="1956"/>
                    </a:lnTo>
                    <a:lnTo>
                      <a:pt x="3954" y="1877"/>
                    </a:lnTo>
                    <a:lnTo>
                      <a:pt x="3978" y="1829"/>
                    </a:lnTo>
                    <a:lnTo>
                      <a:pt x="4172" y="1834"/>
                    </a:lnTo>
                    <a:lnTo>
                      <a:pt x="4219" y="1884"/>
                    </a:lnTo>
                    <a:lnTo>
                      <a:pt x="4263" y="1925"/>
                    </a:lnTo>
                    <a:lnTo>
                      <a:pt x="4295" y="1964"/>
                    </a:lnTo>
                    <a:lnTo>
                      <a:pt x="4306" y="2019"/>
                    </a:lnTo>
                    <a:lnTo>
                      <a:pt x="4342" y="2063"/>
                    </a:lnTo>
                    <a:lnTo>
                      <a:pt x="4421" y="2079"/>
                    </a:lnTo>
                    <a:lnTo>
                      <a:pt x="4457" y="2111"/>
                    </a:lnTo>
                    <a:lnTo>
                      <a:pt x="4495" y="2138"/>
                    </a:lnTo>
                    <a:lnTo>
                      <a:pt x="4512" y="2166"/>
                    </a:lnTo>
                    <a:lnTo>
                      <a:pt x="4559" y="2170"/>
                    </a:lnTo>
                    <a:lnTo>
                      <a:pt x="4639" y="2154"/>
                    </a:lnTo>
                    <a:lnTo>
                      <a:pt x="4654" y="2177"/>
                    </a:lnTo>
                    <a:lnTo>
                      <a:pt x="4662" y="2217"/>
                    </a:lnTo>
                    <a:lnTo>
                      <a:pt x="4630" y="2241"/>
                    </a:lnTo>
                    <a:lnTo>
                      <a:pt x="4626" y="2355"/>
                    </a:lnTo>
                    <a:lnTo>
                      <a:pt x="4583" y="2348"/>
                    </a:lnTo>
                    <a:lnTo>
                      <a:pt x="4559" y="2394"/>
                    </a:lnTo>
                    <a:lnTo>
                      <a:pt x="4563" y="2446"/>
                    </a:lnTo>
                    <a:lnTo>
                      <a:pt x="4607" y="2455"/>
                    </a:lnTo>
                    <a:lnTo>
                      <a:pt x="4662" y="2473"/>
                    </a:lnTo>
                    <a:lnTo>
                      <a:pt x="4736" y="2418"/>
                    </a:lnTo>
                    <a:lnTo>
                      <a:pt x="4793" y="2324"/>
                    </a:lnTo>
                    <a:lnTo>
                      <a:pt x="4843" y="2217"/>
                    </a:lnTo>
                    <a:lnTo>
                      <a:pt x="4883" y="2114"/>
                    </a:lnTo>
                    <a:lnTo>
                      <a:pt x="4860" y="2008"/>
                    </a:lnTo>
                    <a:lnTo>
                      <a:pt x="4876" y="1976"/>
                    </a:lnTo>
                    <a:lnTo>
                      <a:pt x="4863" y="1862"/>
                    </a:lnTo>
                    <a:lnTo>
                      <a:pt x="4816" y="1790"/>
                    </a:lnTo>
                    <a:lnTo>
                      <a:pt x="4742" y="1766"/>
                    </a:lnTo>
                    <a:lnTo>
                      <a:pt x="4718" y="1810"/>
                    </a:lnTo>
                    <a:lnTo>
                      <a:pt x="4686" y="1814"/>
                    </a:lnTo>
                    <a:lnTo>
                      <a:pt x="4677" y="1770"/>
                    </a:lnTo>
                    <a:lnTo>
                      <a:pt x="4607" y="1735"/>
                    </a:lnTo>
                    <a:lnTo>
                      <a:pt x="4595" y="1700"/>
                    </a:lnTo>
                    <a:lnTo>
                      <a:pt x="4639" y="1656"/>
                    </a:lnTo>
                    <a:lnTo>
                      <a:pt x="4690" y="1573"/>
                    </a:lnTo>
                    <a:lnTo>
                      <a:pt x="4718" y="1514"/>
                    </a:lnTo>
                    <a:lnTo>
                      <a:pt x="4753" y="1459"/>
                    </a:lnTo>
                    <a:lnTo>
                      <a:pt x="4860" y="1431"/>
                    </a:lnTo>
                    <a:lnTo>
                      <a:pt x="4946" y="1426"/>
                    </a:lnTo>
                    <a:lnTo>
                      <a:pt x="5065" y="1439"/>
                    </a:lnTo>
                    <a:lnTo>
                      <a:pt x="5093" y="1391"/>
                    </a:lnTo>
                    <a:lnTo>
                      <a:pt x="5180" y="1411"/>
                    </a:lnTo>
                    <a:lnTo>
                      <a:pt x="5180" y="1442"/>
                    </a:lnTo>
                    <a:lnTo>
                      <a:pt x="5294" y="1422"/>
                    </a:lnTo>
                    <a:lnTo>
                      <a:pt x="5303" y="1367"/>
                    </a:lnTo>
                    <a:lnTo>
                      <a:pt x="5322" y="1292"/>
                    </a:lnTo>
                    <a:lnTo>
                      <a:pt x="5345" y="1249"/>
                    </a:lnTo>
                    <a:lnTo>
                      <a:pt x="5465" y="1249"/>
                    </a:lnTo>
                    <a:lnTo>
                      <a:pt x="5504" y="1296"/>
                    </a:lnTo>
                    <a:lnTo>
                      <a:pt x="5531" y="1308"/>
                    </a:lnTo>
                    <a:lnTo>
                      <a:pt x="5571" y="1237"/>
                    </a:lnTo>
                    <a:lnTo>
                      <a:pt x="5603" y="1225"/>
                    </a:lnTo>
                    <a:lnTo>
                      <a:pt x="5630" y="1281"/>
                    </a:lnTo>
                    <a:lnTo>
                      <a:pt x="5607" y="1332"/>
                    </a:lnTo>
                    <a:lnTo>
                      <a:pt x="5544" y="1383"/>
                    </a:lnTo>
                    <a:lnTo>
                      <a:pt x="5487" y="1466"/>
                    </a:lnTo>
                    <a:lnTo>
                      <a:pt x="5441" y="1529"/>
                    </a:lnTo>
                    <a:lnTo>
                      <a:pt x="5432" y="1621"/>
                    </a:lnTo>
                    <a:lnTo>
                      <a:pt x="5445" y="1719"/>
                    </a:lnTo>
                    <a:lnTo>
                      <a:pt x="5484" y="1787"/>
                    </a:lnTo>
                    <a:lnTo>
                      <a:pt x="5504" y="1866"/>
                    </a:lnTo>
                    <a:lnTo>
                      <a:pt x="5535" y="1912"/>
                    </a:lnTo>
                    <a:lnTo>
                      <a:pt x="5575" y="1936"/>
                    </a:lnTo>
                    <a:lnTo>
                      <a:pt x="5618" y="1866"/>
                    </a:lnTo>
                    <a:lnTo>
                      <a:pt x="5662" y="1778"/>
                    </a:lnTo>
                    <a:lnTo>
                      <a:pt x="5662" y="1728"/>
                    </a:lnTo>
                    <a:lnTo>
                      <a:pt x="5709" y="1728"/>
                    </a:lnTo>
                    <a:lnTo>
                      <a:pt x="5701" y="1663"/>
                    </a:lnTo>
                    <a:lnTo>
                      <a:pt x="5709" y="1616"/>
                    </a:lnTo>
                    <a:lnTo>
                      <a:pt x="5737" y="1612"/>
                    </a:lnTo>
                    <a:lnTo>
                      <a:pt x="5717" y="1577"/>
                    </a:lnTo>
                    <a:lnTo>
                      <a:pt x="5666" y="1522"/>
                    </a:lnTo>
                    <a:lnTo>
                      <a:pt x="5666" y="1522"/>
                    </a:lnTo>
                    <a:lnTo>
                      <a:pt x="5662" y="1520"/>
                    </a:lnTo>
                    <a:lnTo>
                      <a:pt x="5652" y="1517"/>
                    </a:lnTo>
                    <a:lnTo>
                      <a:pt x="5647" y="1514"/>
                    </a:lnTo>
                    <a:lnTo>
                      <a:pt x="5643" y="1510"/>
                    </a:lnTo>
                    <a:lnTo>
                      <a:pt x="5639" y="1504"/>
                    </a:lnTo>
                    <a:lnTo>
                      <a:pt x="5638" y="1498"/>
                    </a:lnTo>
                    <a:lnTo>
                      <a:pt x="5638" y="1498"/>
                    </a:lnTo>
                    <a:lnTo>
                      <a:pt x="5639" y="1489"/>
                    </a:lnTo>
                    <a:lnTo>
                      <a:pt x="5640" y="1479"/>
                    </a:lnTo>
                    <a:lnTo>
                      <a:pt x="5645" y="1455"/>
                    </a:lnTo>
                    <a:lnTo>
                      <a:pt x="5654" y="1426"/>
                    </a:lnTo>
                    <a:lnTo>
                      <a:pt x="5682" y="1391"/>
                    </a:lnTo>
                    <a:lnTo>
                      <a:pt x="5756" y="1356"/>
                    </a:lnTo>
                    <a:lnTo>
                      <a:pt x="5796" y="1328"/>
                    </a:lnTo>
                    <a:lnTo>
                      <a:pt x="5851" y="1316"/>
                    </a:lnTo>
                    <a:lnTo>
                      <a:pt x="5887" y="1328"/>
                    </a:lnTo>
                    <a:lnTo>
                      <a:pt x="5919" y="1367"/>
                    </a:lnTo>
                    <a:lnTo>
                      <a:pt x="5942" y="1387"/>
                    </a:lnTo>
                    <a:lnTo>
                      <a:pt x="5969" y="1304"/>
                    </a:lnTo>
                    <a:lnTo>
                      <a:pt x="5993" y="1281"/>
                    </a:lnTo>
                    <a:lnTo>
                      <a:pt x="6002" y="1237"/>
                    </a:lnTo>
                    <a:lnTo>
                      <a:pt x="6065" y="1240"/>
                    </a:lnTo>
                    <a:lnTo>
                      <a:pt x="6124" y="1198"/>
                    </a:lnTo>
                    <a:lnTo>
                      <a:pt x="6160" y="1190"/>
                    </a:lnTo>
                    <a:lnTo>
                      <a:pt x="6227" y="1218"/>
                    </a:lnTo>
                    <a:lnTo>
                      <a:pt x="6243" y="1181"/>
                    </a:lnTo>
                    <a:lnTo>
                      <a:pt x="6183" y="1106"/>
                    </a:lnTo>
                    <a:lnTo>
                      <a:pt x="6100" y="1051"/>
                    </a:lnTo>
                    <a:lnTo>
                      <a:pt x="6133" y="1023"/>
                    </a:lnTo>
                    <a:lnTo>
                      <a:pt x="6188" y="988"/>
                    </a:lnTo>
                    <a:lnTo>
                      <a:pt x="6168" y="957"/>
                    </a:lnTo>
                    <a:lnTo>
                      <a:pt x="6168" y="905"/>
                    </a:lnTo>
                    <a:lnTo>
                      <a:pt x="6219" y="889"/>
                    </a:lnTo>
                    <a:lnTo>
                      <a:pt x="6238" y="944"/>
                    </a:lnTo>
                    <a:lnTo>
                      <a:pt x="6254" y="988"/>
                    </a:lnTo>
                    <a:lnTo>
                      <a:pt x="6341" y="992"/>
                    </a:lnTo>
                    <a:lnTo>
                      <a:pt x="6377" y="1027"/>
                    </a:lnTo>
                    <a:lnTo>
                      <a:pt x="6436" y="1032"/>
                    </a:lnTo>
                    <a:lnTo>
                      <a:pt x="6468" y="1078"/>
                    </a:lnTo>
                    <a:lnTo>
                      <a:pt x="6499" y="1091"/>
                    </a:lnTo>
                    <a:lnTo>
                      <a:pt x="6539" y="1051"/>
                    </a:lnTo>
                    <a:lnTo>
                      <a:pt x="6499" y="1004"/>
                    </a:lnTo>
                    <a:lnTo>
                      <a:pt x="6512" y="968"/>
                    </a:lnTo>
                    <a:lnTo>
                      <a:pt x="6547" y="968"/>
                    </a:lnTo>
                    <a:lnTo>
                      <a:pt x="6578" y="953"/>
                    </a:lnTo>
                    <a:lnTo>
                      <a:pt x="6591" y="892"/>
                    </a:lnTo>
                    <a:lnTo>
                      <a:pt x="6503" y="892"/>
                    </a:lnTo>
                    <a:lnTo>
                      <a:pt x="6451" y="861"/>
                    </a:lnTo>
                    <a:lnTo>
                      <a:pt x="6381" y="870"/>
                    </a:lnTo>
                    <a:lnTo>
                      <a:pt x="6361" y="901"/>
                    </a:lnTo>
                    <a:lnTo>
                      <a:pt x="6333" y="850"/>
                    </a:lnTo>
                    <a:lnTo>
                      <a:pt x="6313" y="822"/>
                    </a:lnTo>
                    <a:lnTo>
                      <a:pt x="6247" y="806"/>
                    </a:lnTo>
                    <a:lnTo>
                      <a:pt x="6238" y="767"/>
                    </a:lnTo>
                    <a:lnTo>
                      <a:pt x="6148" y="767"/>
                    </a:lnTo>
                    <a:lnTo>
                      <a:pt x="6109" y="719"/>
                    </a:lnTo>
                    <a:lnTo>
                      <a:pt x="6045" y="688"/>
                    </a:lnTo>
                    <a:lnTo>
                      <a:pt x="5989" y="679"/>
                    </a:lnTo>
                    <a:lnTo>
                      <a:pt x="5927" y="656"/>
                    </a:lnTo>
                    <a:lnTo>
                      <a:pt x="5899" y="636"/>
                    </a:lnTo>
                    <a:lnTo>
                      <a:pt x="5835" y="616"/>
                    </a:lnTo>
                    <a:lnTo>
                      <a:pt x="5752" y="616"/>
                    </a:lnTo>
                    <a:lnTo>
                      <a:pt x="5650" y="605"/>
                    </a:lnTo>
                    <a:lnTo>
                      <a:pt x="5638" y="668"/>
                    </a:lnTo>
                    <a:lnTo>
                      <a:pt x="5590" y="675"/>
                    </a:lnTo>
                    <a:lnTo>
                      <a:pt x="5563" y="644"/>
                    </a:lnTo>
                    <a:lnTo>
                      <a:pt x="5511" y="656"/>
                    </a:lnTo>
                    <a:lnTo>
                      <a:pt x="5445" y="633"/>
                    </a:lnTo>
                    <a:lnTo>
                      <a:pt x="5334" y="644"/>
                    </a:lnTo>
                    <a:lnTo>
                      <a:pt x="5310" y="684"/>
                    </a:lnTo>
                    <a:lnTo>
                      <a:pt x="5270" y="671"/>
                    </a:lnTo>
                    <a:lnTo>
                      <a:pt x="5219" y="629"/>
                    </a:lnTo>
                    <a:lnTo>
                      <a:pt x="5168" y="572"/>
                    </a:lnTo>
                    <a:lnTo>
                      <a:pt x="5042" y="545"/>
                    </a:lnTo>
                    <a:lnTo>
                      <a:pt x="4998" y="557"/>
                    </a:lnTo>
                    <a:lnTo>
                      <a:pt x="4970" y="569"/>
                    </a:lnTo>
                    <a:lnTo>
                      <a:pt x="4898" y="561"/>
                    </a:lnTo>
                    <a:lnTo>
                      <a:pt x="4812" y="513"/>
                    </a:lnTo>
                    <a:lnTo>
                      <a:pt x="4757" y="486"/>
                    </a:lnTo>
                    <a:lnTo>
                      <a:pt x="4745" y="462"/>
                    </a:lnTo>
                    <a:lnTo>
                      <a:pt x="4611" y="462"/>
                    </a:lnTo>
                    <a:lnTo>
                      <a:pt x="4571" y="478"/>
                    </a:lnTo>
                    <a:lnTo>
                      <a:pt x="4532" y="430"/>
                    </a:lnTo>
                    <a:lnTo>
                      <a:pt x="4457" y="430"/>
                    </a:lnTo>
                    <a:lnTo>
                      <a:pt x="4425" y="391"/>
                    </a:lnTo>
                    <a:lnTo>
                      <a:pt x="4381" y="415"/>
                    </a:lnTo>
                    <a:lnTo>
                      <a:pt x="4342" y="443"/>
                    </a:lnTo>
                    <a:lnTo>
                      <a:pt x="4370" y="506"/>
                    </a:lnTo>
                    <a:lnTo>
                      <a:pt x="4311" y="517"/>
                    </a:lnTo>
                    <a:lnTo>
                      <a:pt x="4239" y="506"/>
                    </a:lnTo>
                    <a:lnTo>
                      <a:pt x="4184" y="502"/>
                    </a:lnTo>
                    <a:lnTo>
                      <a:pt x="4148" y="522"/>
                    </a:lnTo>
                    <a:lnTo>
                      <a:pt x="4097" y="498"/>
                    </a:lnTo>
                    <a:lnTo>
                      <a:pt x="4070" y="467"/>
                    </a:lnTo>
                    <a:lnTo>
                      <a:pt x="4061" y="517"/>
                    </a:lnTo>
                    <a:lnTo>
                      <a:pt x="3991" y="526"/>
                    </a:lnTo>
                    <a:lnTo>
                      <a:pt x="3899" y="494"/>
                    </a:lnTo>
                    <a:lnTo>
                      <a:pt x="3844" y="474"/>
                    </a:lnTo>
                    <a:lnTo>
                      <a:pt x="3860" y="443"/>
                    </a:lnTo>
                    <a:lnTo>
                      <a:pt x="3899" y="430"/>
                    </a:lnTo>
                    <a:lnTo>
                      <a:pt x="3868" y="368"/>
                    </a:lnTo>
                    <a:lnTo>
                      <a:pt x="3792" y="340"/>
                    </a:lnTo>
                    <a:lnTo>
                      <a:pt x="3693" y="348"/>
                    </a:lnTo>
                    <a:lnTo>
                      <a:pt x="3662" y="423"/>
                    </a:lnTo>
                    <a:lnTo>
                      <a:pt x="3588" y="395"/>
                    </a:lnTo>
                    <a:lnTo>
                      <a:pt x="3520" y="364"/>
                    </a:lnTo>
                    <a:lnTo>
                      <a:pt x="3417" y="340"/>
                    </a:lnTo>
                    <a:lnTo>
                      <a:pt x="3227" y="340"/>
                    </a:lnTo>
                    <a:lnTo>
                      <a:pt x="3161" y="340"/>
                    </a:lnTo>
                    <a:lnTo>
                      <a:pt x="3093" y="368"/>
                    </a:lnTo>
                    <a:lnTo>
                      <a:pt x="2999" y="399"/>
                    </a:lnTo>
                    <a:lnTo>
                      <a:pt x="3045" y="344"/>
                    </a:lnTo>
                    <a:lnTo>
                      <a:pt x="3141" y="296"/>
                    </a:lnTo>
                    <a:lnTo>
                      <a:pt x="3180" y="276"/>
                    </a:lnTo>
                    <a:lnTo>
                      <a:pt x="3227" y="229"/>
                    </a:lnTo>
                    <a:lnTo>
                      <a:pt x="3235" y="162"/>
                    </a:lnTo>
                    <a:lnTo>
                      <a:pt x="3172" y="134"/>
                    </a:lnTo>
                    <a:lnTo>
                      <a:pt x="3145" y="91"/>
                    </a:lnTo>
                    <a:lnTo>
                      <a:pt x="2994" y="79"/>
                    </a:lnTo>
                    <a:lnTo>
                      <a:pt x="2966" y="110"/>
                    </a:lnTo>
                    <a:lnTo>
                      <a:pt x="2915" y="86"/>
                    </a:lnTo>
                    <a:lnTo>
                      <a:pt x="2896" y="51"/>
                    </a:lnTo>
                    <a:lnTo>
                      <a:pt x="2856" y="20"/>
                    </a:lnTo>
                    <a:lnTo>
                      <a:pt x="2821" y="0"/>
                    </a:lnTo>
                    <a:lnTo>
                      <a:pt x="2745" y="31"/>
                    </a:lnTo>
                    <a:lnTo>
                      <a:pt x="2729" y="91"/>
                    </a:lnTo>
                    <a:lnTo>
                      <a:pt x="2714" y="114"/>
                    </a:lnTo>
                    <a:lnTo>
                      <a:pt x="2749" y="127"/>
                    </a:lnTo>
                    <a:lnTo>
                      <a:pt x="2698" y="154"/>
                    </a:lnTo>
                    <a:lnTo>
                      <a:pt x="2624" y="138"/>
                    </a:lnTo>
                    <a:lnTo>
                      <a:pt x="2572" y="147"/>
                    </a:lnTo>
                    <a:lnTo>
                      <a:pt x="2548" y="169"/>
                    </a:lnTo>
                    <a:lnTo>
                      <a:pt x="2517" y="130"/>
                    </a:lnTo>
                    <a:lnTo>
                      <a:pt x="2473" y="150"/>
                    </a:lnTo>
                    <a:lnTo>
                      <a:pt x="2433" y="138"/>
                    </a:lnTo>
                    <a:lnTo>
                      <a:pt x="2429" y="178"/>
                    </a:lnTo>
                    <a:lnTo>
                      <a:pt x="2350" y="182"/>
                    </a:lnTo>
                    <a:lnTo>
                      <a:pt x="2280" y="189"/>
                    </a:lnTo>
                    <a:lnTo>
                      <a:pt x="2232" y="217"/>
                    </a:lnTo>
                    <a:lnTo>
                      <a:pt x="2180" y="237"/>
                    </a:lnTo>
                    <a:lnTo>
                      <a:pt x="2180" y="276"/>
                    </a:lnTo>
                    <a:lnTo>
                      <a:pt x="2219" y="289"/>
                    </a:lnTo>
                    <a:lnTo>
                      <a:pt x="2232" y="340"/>
                    </a:lnTo>
                    <a:lnTo>
                      <a:pt x="2160" y="331"/>
                    </a:lnTo>
                    <a:lnTo>
                      <a:pt x="2070" y="336"/>
                    </a:lnTo>
                    <a:lnTo>
                      <a:pt x="2018" y="355"/>
                    </a:lnTo>
                    <a:lnTo>
                      <a:pt x="2007" y="407"/>
                    </a:lnTo>
                    <a:lnTo>
                      <a:pt x="2030" y="450"/>
                    </a:lnTo>
                    <a:lnTo>
                      <a:pt x="2070" y="454"/>
                    </a:lnTo>
                    <a:lnTo>
                      <a:pt x="2101" y="494"/>
                    </a:lnTo>
                    <a:lnTo>
                      <a:pt x="2129" y="545"/>
                    </a:lnTo>
                    <a:lnTo>
                      <a:pt x="2125" y="585"/>
                    </a:lnTo>
                    <a:lnTo>
                      <a:pt x="2057" y="517"/>
                    </a:lnTo>
                    <a:lnTo>
                      <a:pt x="1991" y="498"/>
                    </a:lnTo>
                    <a:lnTo>
                      <a:pt x="1959" y="454"/>
                    </a:lnTo>
                    <a:lnTo>
                      <a:pt x="1919" y="458"/>
                    </a:lnTo>
                    <a:lnTo>
                      <a:pt x="1900" y="510"/>
                    </a:lnTo>
                    <a:lnTo>
                      <a:pt x="1919" y="537"/>
                    </a:lnTo>
                    <a:lnTo>
                      <a:pt x="1923" y="565"/>
                    </a:lnTo>
                    <a:lnTo>
                      <a:pt x="1868" y="545"/>
                    </a:lnTo>
                    <a:lnTo>
                      <a:pt x="1812" y="498"/>
                    </a:lnTo>
                    <a:lnTo>
                      <a:pt x="1805" y="438"/>
                    </a:lnTo>
                    <a:lnTo>
                      <a:pt x="1781" y="403"/>
                    </a:lnTo>
                    <a:lnTo>
                      <a:pt x="1753" y="434"/>
                    </a:lnTo>
                    <a:lnTo>
                      <a:pt x="1761" y="482"/>
                    </a:lnTo>
                    <a:lnTo>
                      <a:pt x="1753" y="513"/>
                    </a:lnTo>
                    <a:lnTo>
                      <a:pt x="1761" y="545"/>
                    </a:lnTo>
                    <a:lnTo>
                      <a:pt x="1785" y="553"/>
                    </a:lnTo>
                    <a:lnTo>
                      <a:pt x="1794" y="640"/>
                    </a:lnTo>
                    <a:lnTo>
                      <a:pt x="1801" y="684"/>
                    </a:lnTo>
                    <a:lnTo>
                      <a:pt x="1860" y="692"/>
                    </a:lnTo>
                    <a:lnTo>
                      <a:pt x="1868" y="668"/>
                    </a:lnTo>
                    <a:lnTo>
                      <a:pt x="1912" y="684"/>
                    </a:lnTo>
                    <a:lnTo>
                      <a:pt x="1939" y="695"/>
                    </a:lnTo>
                    <a:lnTo>
                      <a:pt x="1959" y="723"/>
                    </a:lnTo>
                    <a:lnTo>
                      <a:pt x="1971" y="767"/>
                    </a:lnTo>
                    <a:lnTo>
                      <a:pt x="1995" y="786"/>
                    </a:lnTo>
                    <a:lnTo>
                      <a:pt x="2022" y="802"/>
                    </a:lnTo>
                    <a:lnTo>
                      <a:pt x="2022" y="833"/>
                    </a:lnTo>
                    <a:lnTo>
                      <a:pt x="1983" y="810"/>
                    </a:lnTo>
                    <a:lnTo>
                      <a:pt x="1951" y="774"/>
                    </a:lnTo>
                    <a:lnTo>
                      <a:pt x="1904" y="739"/>
                    </a:lnTo>
                    <a:lnTo>
                      <a:pt x="1856" y="739"/>
                    </a:lnTo>
                    <a:lnTo>
                      <a:pt x="1849" y="754"/>
                    </a:lnTo>
                    <a:lnTo>
                      <a:pt x="1840" y="791"/>
                    </a:lnTo>
                    <a:lnTo>
                      <a:pt x="1816" y="842"/>
                    </a:lnTo>
                    <a:lnTo>
                      <a:pt x="1785" y="901"/>
                    </a:lnTo>
                    <a:lnTo>
                      <a:pt x="1733" y="920"/>
                    </a:lnTo>
                    <a:lnTo>
                      <a:pt x="1659" y="898"/>
                    </a:lnTo>
                    <a:lnTo>
                      <a:pt x="1671" y="870"/>
                    </a:lnTo>
                    <a:lnTo>
                      <a:pt x="1718" y="854"/>
                    </a:lnTo>
                    <a:lnTo>
                      <a:pt x="1761" y="830"/>
                    </a:lnTo>
                    <a:lnTo>
                      <a:pt x="1761" y="830"/>
                    </a:lnTo>
                    <a:lnTo>
                      <a:pt x="1770" y="810"/>
                    </a:lnTo>
                    <a:lnTo>
                      <a:pt x="1775" y="793"/>
                    </a:lnTo>
                    <a:lnTo>
                      <a:pt x="1776" y="786"/>
                    </a:lnTo>
                    <a:lnTo>
                      <a:pt x="1777" y="778"/>
                    </a:lnTo>
                    <a:lnTo>
                      <a:pt x="1777" y="778"/>
                    </a:lnTo>
                    <a:lnTo>
                      <a:pt x="1776" y="771"/>
                    </a:lnTo>
                    <a:lnTo>
                      <a:pt x="1774" y="761"/>
                    </a:lnTo>
                    <a:lnTo>
                      <a:pt x="1766" y="737"/>
                    </a:lnTo>
                    <a:lnTo>
                      <a:pt x="1753" y="708"/>
                    </a:lnTo>
                    <a:lnTo>
                      <a:pt x="1737" y="664"/>
                    </a:lnTo>
                    <a:lnTo>
                      <a:pt x="1737" y="629"/>
                    </a:lnTo>
                    <a:lnTo>
                      <a:pt x="1722" y="585"/>
                    </a:lnTo>
                    <a:lnTo>
                      <a:pt x="1710" y="530"/>
                    </a:lnTo>
                    <a:lnTo>
                      <a:pt x="1691" y="450"/>
                    </a:lnTo>
                    <a:lnTo>
                      <a:pt x="1674" y="391"/>
                    </a:lnTo>
                    <a:lnTo>
                      <a:pt x="1635" y="344"/>
                    </a:lnTo>
                    <a:lnTo>
                      <a:pt x="1575" y="351"/>
                    </a:lnTo>
                    <a:lnTo>
                      <a:pt x="1544" y="427"/>
                    </a:lnTo>
                    <a:lnTo>
                      <a:pt x="1532" y="506"/>
                    </a:lnTo>
                    <a:lnTo>
                      <a:pt x="1481" y="537"/>
                    </a:lnTo>
                    <a:lnTo>
                      <a:pt x="1485" y="589"/>
                    </a:lnTo>
                    <a:lnTo>
                      <a:pt x="1516" y="636"/>
                    </a:lnTo>
                    <a:lnTo>
                      <a:pt x="1553" y="688"/>
                    </a:lnTo>
                    <a:lnTo>
                      <a:pt x="1580" y="723"/>
                    </a:lnTo>
                    <a:lnTo>
                      <a:pt x="1591" y="758"/>
                    </a:lnTo>
                    <a:lnTo>
                      <a:pt x="1548" y="774"/>
                    </a:lnTo>
                    <a:lnTo>
                      <a:pt x="1505" y="715"/>
                    </a:lnTo>
                    <a:lnTo>
                      <a:pt x="1430" y="671"/>
                    </a:lnTo>
                    <a:lnTo>
                      <a:pt x="1339" y="648"/>
                    </a:lnTo>
                    <a:lnTo>
                      <a:pt x="1264" y="644"/>
                    </a:lnTo>
                    <a:lnTo>
                      <a:pt x="1244" y="675"/>
                    </a:lnTo>
                    <a:lnTo>
                      <a:pt x="1268" y="692"/>
                    </a:lnTo>
                    <a:lnTo>
                      <a:pt x="1264" y="751"/>
                    </a:lnTo>
                    <a:lnTo>
                      <a:pt x="1224" y="763"/>
                    </a:lnTo>
                    <a:lnTo>
                      <a:pt x="1212" y="712"/>
                    </a:lnTo>
                    <a:lnTo>
                      <a:pt x="1181" y="708"/>
                    </a:lnTo>
                    <a:lnTo>
                      <a:pt x="1148" y="747"/>
                    </a:lnTo>
                    <a:lnTo>
                      <a:pt x="1054" y="747"/>
                    </a:lnTo>
                    <a:lnTo>
                      <a:pt x="1019" y="786"/>
                    </a:lnTo>
                    <a:lnTo>
                      <a:pt x="991" y="739"/>
                    </a:lnTo>
                    <a:lnTo>
                      <a:pt x="959" y="747"/>
                    </a:lnTo>
                    <a:lnTo>
                      <a:pt x="907" y="771"/>
                    </a:lnTo>
                    <a:lnTo>
                      <a:pt x="857" y="791"/>
                    </a:lnTo>
                    <a:lnTo>
                      <a:pt x="793" y="846"/>
                    </a:lnTo>
                    <a:lnTo>
                      <a:pt x="726" y="877"/>
                    </a:lnTo>
                    <a:lnTo>
                      <a:pt x="703" y="833"/>
                    </a:lnTo>
                    <a:lnTo>
                      <a:pt x="703" y="798"/>
                    </a:lnTo>
                    <a:lnTo>
                      <a:pt x="659" y="751"/>
                    </a:lnTo>
                    <a:lnTo>
                      <a:pt x="592" y="758"/>
                    </a:lnTo>
                    <a:lnTo>
                      <a:pt x="607" y="798"/>
                    </a:lnTo>
                    <a:lnTo>
                      <a:pt x="624" y="846"/>
                    </a:lnTo>
                    <a:lnTo>
                      <a:pt x="644" y="889"/>
                    </a:lnTo>
                    <a:lnTo>
                      <a:pt x="647" y="944"/>
                    </a:lnTo>
                    <a:lnTo>
                      <a:pt x="600" y="920"/>
                    </a:lnTo>
                    <a:lnTo>
                      <a:pt x="552" y="913"/>
                    </a:lnTo>
                    <a:lnTo>
                      <a:pt x="524" y="944"/>
                    </a:lnTo>
                    <a:lnTo>
                      <a:pt x="465" y="960"/>
                    </a:lnTo>
                    <a:lnTo>
                      <a:pt x="462" y="999"/>
                    </a:lnTo>
                    <a:lnTo>
                      <a:pt x="497" y="1019"/>
                    </a:lnTo>
                    <a:lnTo>
                      <a:pt x="482" y="1071"/>
                    </a:lnTo>
                    <a:lnTo>
                      <a:pt x="438" y="1071"/>
                    </a:lnTo>
                    <a:lnTo>
                      <a:pt x="438" y="1019"/>
                    </a:lnTo>
                    <a:lnTo>
                      <a:pt x="390" y="999"/>
                    </a:lnTo>
                    <a:lnTo>
                      <a:pt x="347" y="1019"/>
                    </a:lnTo>
                    <a:lnTo>
                      <a:pt x="351" y="1060"/>
                    </a:lnTo>
                    <a:lnTo>
                      <a:pt x="382" y="1071"/>
                    </a:lnTo>
                    <a:lnTo>
                      <a:pt x="394" y="1091"/>
                    </a:lnTo>
                    <a:lnTo>
                      <a:pt x="370" y="1115"/>
                    </a:lnTo>
                    <a:lnTo>
                      <a:pt x="323" y="1078"/>
                    </a:lnTo>
                    <a:lnTo>
                      <a:pt x="287" y="1032"/>
                    </a:lnTo>
                    <a:lnTo>
                      <a:pt x="263" y="984"/>
                    </a:lnTo>
                    <a:lnTo>
                      <a:pt x="252" y="916"/>
                    </a:lnTo>
                    <a:lnTo>
                      <a:pt x="232" y="889"/>
                    </a:lnTo>
                    <a:lnTo>
                      <a:pt x="283" y="905"/>
                    </a:lnTo>
                    <a:lnTo>
                      <a:pt x="362" y="929"/>
                    </a:lnTo>
                    <a:lnTo>
                      <a:pt x="438" y="909"/>
                    </a:lnTo>
                    <a:lnTo>
                      <a:pt x="469" y="877"/>
                    </a:lnTo>
                    <a:lnTo>
                      <a:pt x="489" y="842"/>
                    </a:lnTo>
                    <a:lnTo>
                      <a:pt x="410" y="782"/>
                    </a:lnTo>
                    <a:lnTo>
                      <a:pt x="315" y="739"/>
                    </a:lnTo>
                    <a:lnTo>
                      <a:pt x="217" y="684"/>
                    </a:lnTo>
                    <a:lnTo>
                      <a:pt x="169" y="660"/>
                    </a:lnTo>
                    <a:lnTo>
                      <a:pt x="115" y="694"/>
                    </a:lnTo>
                    <a:lnTo>
                      <a:pt x="64" y="749"/>
                    </a:lnTo>
                    <a:lnTo>
                      <a:pt x="43" y="798"/>
                    </a:lnTo>
                    <a:lnTo>
                      <a:pt x="43" y="849"/>
                    </a:lnTo>
                    <a:lnTo>
                      <a:pt x="60" y="911"/>
                    </a:lnTo>
                    <a:lnTo>
                      <a:pt x="64" y="987"/>
                    </a:lnTo>
                    <a:lnTo>
                      <a:pt x="84" y="1049"/>
                    </a:lnTo>
                    <a:lnTo>
                      <a:pt x="108" y="1121"/>
                    </a:lnTo>
                    <a:lnTo>
                      <a:pt x="130" y="1149"/>
                    </a:lnTo>
                    <a:lnTo>
                      <a:pt x="163" y="1176"/>
                    </a:lnTo>
                    <a:lnTo>
                      <a:pt x="163" y="1176"/>
                    </a:lnTo>
                    <a:lnTo>
                      <a:pt x="128" y="1206"/>
                    </a:lnTo>
                    <a:lnTo>
                      <a:pt x="80" y="1258"/>
                    </a:lnTo>
                    <a:lnTo>
                      <a:pt x="37" y="1309"/>
                    </a:lnTo>
                    <a:lnTo>
                      <a:pt x="25" y="1353"/>
                    </a:lnTo>
                    <a:lnTo>
                      <a:pt x="28" y="1405"/>
                    </a:lnTo>
                    <a:lnTo>
                      <a:pt x="28" y="1405"/>
                    </a:lnTo>
                    <a:lnTo>
                      <a:pt x="0" y="1416"/>
                    </a:lnTo>
                    <a:lnTo>
                      <a:pt x="50" y="1488"/>
                    </a:lnTo>
                    <a:lnTo>
                      <a:pt x="121" y="1552"/>
                    </a:lnTo>
                    <a:lnTo>
                      <a:pt x="247" y="1601"/>
                    </a:lnTo>
                    <a:lnTo>
                      <a:pt x="256" y="1765"/>
                    </a:lnTo>
                    <a:lnTo>
                      <a:pt x="237" y="1784"/>
                    </a:lnTo>
                    <a:lnTo>
                      <a:pt x="217" y="1851"/>
                    </a:lnTo>
                    <a:lnTo>
                      <a:pt x="335" y="1843"/>
                    </a:lnTo>
                    <a:lnTo>
                      <a:pt x="361" y="1911"/>
                    </a:lnTo>
                    <a:lnTo>
                      <a:pt x="541" y="2062"/>
                    </a:lnTo>
                    <a:lnTo>
                      <a:pt x="513" y="2201"/>
                    </a:lnTo>
                    <a:lnTo>
                      <a:pt x="537" y="2225"/>
                    </a:lnTo>
                    <a:lnTo>
                      <a:pt x="489" y="2269"/>
                    </a:lnTo>
                    <a:lnTo>
                      <a:pt x="449" y="2308"/>
                    </a:lnTo>
                    <a:lnTo>
                      <a:pt x="438" y="2339"/>
                    </a:lnTo>
                    <a:lnTo>
                      <a:pt x="497" y="2372"/>
                    </a:lnTo>
                    <a:lnTo>
                      <a:pt x="531" y="2407"/>
                    </a:lnTo>
                    <a:lnTo>
                      <a:pt x="629" y="2350"/>
                    </a:lnTo>
                    <a:lnTo>
                      <a:pt x="685" y="2380"/>
                    </a:lnTo>
                    <a:lnTo>
                      <a:pt x="723" y="2380"/>
                    </a:lnTo>
                    <a:lnTo>
                      <a:pt x="764" y="2418"/>
                    </a:lnTo>
                    <a:lnTo>
                      <a:pt x="809" y="2471"/>
                    </a:lnTo>
                    <a:lnTo>
                      <a:pt x="900" y="2446"/>
                    </a:lnTo>
                    <a:lnTo>
                      <a:pt x="876" y="2383"/>
                    </a:lnTo>
                    <a:lnTo>
                      <a:pt x="900" y="2339"/>
                    </a:lnTo>
                    <a:lnTo>
                      <a:pt x="964" y="2280"/>
                    </a:lnTo>
                    <a:close/>
                  </a:path>
                </a:pathLst>
              </a:custGeom>
              <a:grpFill/>
              <a:ln w="317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2" name="Freeform 274"/>
              <p:cNvSpPr>
                <a:spLocks/>
              </p:cNvSpPr>
              <p:nvPr/>
            </p:nvSpPr>
            <p:spPr bwMode="auto">
              <a:xfrm>
                <a:off x="5614457" y="3603933"/>
                <a:ext cx="36923" cy="46149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4" y="8"/>
                  </a:cxn>
                  <a:cxn ang="0">
                    <a:pos x="32" y="0"/>
                  </a:cxn>
                  <a:cxn ang="0">
                    <a:pos x="64" y="79"/>
                  </a:cxn>
                  <a:cxn ang="0">
                    <a:pos x="0" y="75"/>
                  </a:cxn>
                </a:cxnLst>
                <a:rect l="0" t="0" r="r" b="b"/>
                <a:pathLst>
                  <a:path w="64" h="79">
                    <a:moveTo>
                      <a:pt x="0" y="75"/>
                    </a:moveTo>
                    <a:lnTo>
                      <a:pt x="4" y="8"/>
                    </a:lnTo>
                    <a:lnTo>
                      <a:pt x="32" y="0"/>
                    </a:lnTo>
                    <a:lnTo>
                      <a:pt x="64" y="79"/>
                    </a:lnTo>
                    <a:lnTo>
                      <a:pt x="0" y="75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3" name="Freeform 275"/>
              <p:cNvSpPr>
                <a:spLocks/>
              </p:cNvSpPr>
              <p:nvPr/>
            </p:nvSpPr>
            <p:spPr bwMode="auto">
              <a:xfrm>
                <a:off x="4891818" y="2711130"/>
                <a:ext cx="29890" cy="26624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53" y="45"/>
                  </a:cxn>
                  <a:cxn ang="0">
                    <a:pos x="49" y="24"/>
                  </a:cxn>
                  <a:cxn ang="0">
                    <a:pos x="17" y="0"/>
                  </a:cxn>
                  <a:cxn ang="0">
                    <a:pos x="0" y="28"/>
                  </a:cxn>
                </a:cxnLst>
                <a:rect l="0" t="0" r="r" b="b"/>
                <a:pathLst>
                  <a:path w="53" h="45">
                    <a:moveTo>
                      <a:pt x="0" y="28"/>
                    </a:moveTo>
                    <a:lnTo>
                      <a:pt x="53" y="45"/>
                    </a:lnTo>
                    <a:lnTo>
                      <a:pt x="49" y="24"/>
                    </a:lnTo>
                    <a:lnTo>
                      <a:pt x="17" y="0"/>
                    </a:lnTo>
                    <a:lnTo>
                      <a:pt x="0" y="28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4" name="Freeform 276"/>
              <p:cNvSpPr>
                <a:spLocks/>
              </p:cNvSpPr>
              <p:nvPr/>
            </p:nvSpPr>
            <p:spPr bwMode="auto">
              <a:xfrm>
                <a:off x="5069401" y="2989798"/>
                <a:ext cx="87912" cy="108272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54" y="0"/>
                  </a:cxn>
                  <a:cxn ang="0">
                    <a:pos x="97" y="23"/>
                  </a:cxn>
                  <a:cxn ang="0">
                    <a:pos x="151" y="111"/>
                  </a:cxn>
                  <a:cxn ang="0">
                    <a:pos x="142" y="145"/>
                  </a:cxn>
                  <a:cxn ang="0">
                    <a:pos x="123" y="184"/>
                  </a:cxn>
                  <a:cxn ang="0">
                    <a:pos x="103" y="152"/>
                  </a:cxn>
                  <a:cxn ang="0">
                    <a:pos x="91" y="177"/>
                  </a:cxn>
                  <a:cxn ang="0">
                    <a:pos x="67" y="120"/>
                  </a:cxn>
                  <a:cxn ang="0">
                    <a:pos x="62" y="68"/>
                  </a:cxn>
                  <a:cxn ang="0">
                    <a:pos x="0" y="5"/>
                  </a:cxn>
                </a:cxnLst>
                <a:rect l="0" t="0" r="r" b="b"/>
                <a:pathLst>
                  <a:path w="151" h="184">
                    <a:moveTo>
                      <a:pt x="0" y="5"/>
                    </a:moveTo>
                    <a:lnTo>
                      <a:pt x="54" y="0"/>
                    </a:lnTo>
                    <a:lnTo>
                      <a:pt x="97" y="23"/>
                    </a:lnTo>
                    <a:lnTo>
                      <a:pt x="151" y="111"/>
                    </a:lnTo>
                    <a:lnTo>
                      <a:pt x="142" y="145"/>
                    </a:lnTo>
                    <a:lnTo>
                      <a:pt x="123" y="184"/>
                    </a:lnTo>
                    <a:lnTo>
                      <a:pt x="103" y="152"/>
                    </a:lnTo>
                    <a:lnTo>
                      <a:pt x="91" y="177"/>
                    </a:lnTo>
                    <a:lnTo>
                      <a:pt x="67" y="120"/>
                    </a:lnTo>
                    <a:lnTo>
                      <a:pt x="62" y="68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5" name="Freeform 277"/>
              <p:cNvSpPr>
                <a:spLocks/>
              </p:cNvSpPr>
              <p:nvPr/>
            </p:nvSpPr>
            <p:spPr bwMode="auto">
              <a:xfrm>
                <a:off x="4691379" y="2858451"/>
                <a:ext cx="193407" cy="108272"/>
              </a:xfrm>
              <a:custGeom>
                <a:avLst/>
                <a:gdLst/>
                <a:ahLst/>
                <a:cxnLst>
                  <a:cxn ang="0">
                    <a:pos x="0" y="50"/>
                  </a:cxn>
                  <a:cxn ang="0">
                    <a:pos x="127" y="0"/>
                  </a:cxn>
                  <a:cxn ang="0">
                    <a:pos x="171" y="28"/>
                  </a:cxn>
                  <a:cxn ang="0">
                    <a:pos x="279" y="65"/>
                  </a:cxn>
                  <a:cxn ang="0">
                    <a:pos x="329" y="93"/>
                  </a:cxn>
                  <a:cxn ang="0">
                    <a:pos x="242" y="151"/>
                  </a:cxn>
                  <a:cxn ang="0">
                    <a:pos x="213" y="183"/>
                  </a:cxn>
                  <a:cxn ang="0">
                    <a:pos x="185" y="167"/>
                  </a:cxn>
                  <a:cxn ang="0">
                    <a:pos x="188" y="137"/>
                  </a:cxn>
                  <a:cxn ang="0">
                    <a:pos x="148" y="133"/>
                  </a:cxn>
                  <a:cxn ang="0">
                    <a:pos x="139" y="158"/>
                  </a:cxn>
                  <a:cxn ang="0">
                    <a:pos x="107" y="162"/>
                  </a:cxn>
                  <a:cxn ang="0">
                    <a:pos x="72" y="131"/>
                  </a:cxn>
                  <a:cxn ang="0">
                    <a:pos x="0" y="50"/>
                  </a:cxn>
                </a:cxnLst>
                <a:rect l="0" t="0" r="r" b="b"/>
                <a:pathLst>
                  <a:path w="329" h="183">
                    <a:moveTo>
                      <a:pt x="0" y="50"/>
                    </a:moveTo>
                    <a:lnTo>
                      <a:pt x="127" y="0"/>
                    </a:lnTo>
                    <a:lnTo>
                      <a:pt x="171" y="28"/>
                    </a:lnTo>
                    <a:lnTo>
                      <a:pt x="279" y="65"/>
                    </a:lnTo>
                    <a:lnTo>
                      <a:pt x="329" y="93"/>
                    </a:lnTo>
                    <a:lnTo>
                      <a:pt x="242" y="151"/>
                    </a:lnTo>
                    <a:lnTo>
                      <a:pt x="213" y="183"/>
                    </a:lnTo>
                    <a:lnTo>
                      <a:pt x="185" y="167"/>
                    </a:lnTo>
                    <a:lnTo>
                      <a:pt x="188" y="137"/>
                    </a:lnTo>
                    <a:lnTo>
                      <a:pt x="148" y="133"/>
                    </a:lnTo>
                    <a:lnTo>
                      <a:pt x="139" y="158"/>
                    </a:lnTo>
                    <a:lnTo>
                      <a:pt x="107" y="162"/>
                    </a:lnTo>
                    <a:lnTo>
                      <a:pt x="72" y="131"/>
                    </a:lnTo>
                    <a:lnTo>
                      <a:pt x="0" y="50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6" name="Freeform 278"/>
              <p:cNvSpPr>
                <a:spLocks/>
              </p:cNvSpPr>
              <p:nvPr/>
            </p:nvSpPr>
            <p:spPr bwMode="auto">
              <a:xfrm>
                <a:off x="4816214" y="2908150"/>
                <a:ext cx="154725" cy="78098"/>
              </a:xfrm>
              <a:custGeom>
                <a:avLst/>
                <a:gdLst/>
                <a:ahLst/>
                <a:cxnLst>
                  <a:cxn ang="0">
                    <a:pos x="116" y="8"/>
                  </a:cxn>
                  <a:cxn ang="0">
                    <a:pos x="264" y="0"/>
                  </a:cxn>
                  <a:cxn ang="0">
                    <a:pos x="249" y="130"/>
                  </a:cxn>
                  <a:cxn ang="0">
                    <a:pos x="213" y="100"/>
                  </a:cxn>
                  <a:cxn ang="0">
                    <a:pos x="189" y="91"/>
                  </a:cxn>
                  <a:cxn ang="0">
                    <a:pos x="113" y="107"/>
                  </a:cxn>
                  <a:cxn ang="0">
                    <a:pos x="62" y="107"/>
                  </a:cxn>
                  <a:cxn ang="0">
                    <a:pos x="0" y="98"/>
                  </a:cxn>
                  <a:cxn ang="0">
                    <a:pos x="29" y="66"/>
                  </a:cxn>
                  <a:cxn ang="0">
                    <a:pos x="116" y="8"/>
                  </a:cxn>
                </a:cxnLst>
                <a:rect l="0" t="0" r="r" b="b"/>
                <a:pathLst>
                  <a:path w="264" h="130">
                    <a:moveTo>
                      <a:pt x="116" y="8"/>
                    </a:moveTo>
                    <a:lnTo>
                      <a:pt x="264" y="0"/>
                    </a:lnTo>
                    <a:lnTo>
                      <a:pt x="249" y="130"/>
                    </a:lnTo>
                    <a:lnTo>
                      <a:pt x="213" y="100"/>
                    </a:lnTo>
                    <a:lnTo>
                      <a:pt x="189" y="91"/>
                    </a:lnTo>
                    <a:lnTo>
                      <a:pt x="113" y="107"/>
                    </a:lnTo>
                    <a:lnTo>
                      <a:pt x="62" y="107"/>
                    </a:lnTo>
                    <a:lnTo>
                      <a:pt x="0" y="98"/>
                    </a:lnTo>
                    <a:lnTo>
                      <a:pt x="29" y="66"/>
                    </a:lnTo>
                    <a:lnTo>
                      <a:pt x="116" y="8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7" name="Freeform 279"/>
              <p:cNvSpPr>
                <a:spLocks/>
              </p:cNvSpPr>
              <p:nvPr/>
            </p:nvSpPr>
            <p:spPr bwMode="auto">
              <a:xfrm>
                <a:off x="5301489" y="3529385"/>
                <a:ext cx="560880" cy="539587"/>
              </a:xfrm>
              <a:custGeom>
                <a:avLst/>
                <a:gdLst/>
                <a:ahLst/>
                <a:cxnLst>
                  <a:cxn ang="0">
                    <a:pos x="499" y="225"/>
                  </a:cxn>
                  <a:cxn ang="0">
                    <a:pos x="533" y="201"/>
                  </a:cxn>
                  <a:cxn ang="0">
                    <a:pos x="597" y="205"/>
                  </a:cxn>
                  <a:cxn ang="0">
                    <a:pos x="597" y="205"/>
                  </a:cxn>
                  <a:cxn ang="0">
                    <a:pos x="649" y="260"/>
                  </a:cxn>
                  <a:cxn ang="0">
                    <a:pos x="712" y="324"/>
                  </a:cxn>
                  <a:cxn ang="0">
                    <a:pos x="719" y="383"/>
                  </a:cxn>
                  <a:cxn ang="0">
                    <a:pos x="743" y="403"/>
                  </a:cxn>
                  <a:cxn ang="0">
                    <a:pos x="778" y="510"/>
                  </a:cxn>
                  <a:cxn ang="0">
                    <a:pos x="918" y="517"/>
                  </a:cxn>
                  <a:cxn ang="0">
                    <a:pos x="956" y="573"/>
                  </a:cxn>
                  <a:cxn ang="0">
                    <a:pos x="925" y="699"/>
                  </a:cxn>
                  <a:cxn ang="0">
                    <a:pos x="794" y="727"/>
                  </a:cxn>
                  <a:cxn ang="0">
                    <a:pos x="660" y="751"/>
                  </a:cxn>
                  <a:cxn ang="0">
                    <a:pos x="620" y="797"/>
                  </a:cxn>
                  <a:cxn ang="0">
                    <a:pos x="605" y="865"/>
                  </a:cxn>
                  <a:cxn ang="0">
                    <a:pos x="546" y="913"/>
                  </a:cxn>
                  <a:cxn ang="0">
                    <a:pos x="546" y="873"/>
                  </a:cxn>
                  <a:cxn ang="0">
                    <a:pos x="546" y="841"/>
                  </a:cxn>
                  <a:cxn ang="0">
                    <a:pos x="526" y="834"/>
                  </a:cxn>
                  <a:cxn ang="0">
                    <a:pos x="471" y="830"/>
                  </a:cxn>
                  <a:cxn ang="0">
                    <a:pos x="419" y="834"/>
                  </a:cxn>
                  <a:cxn ang="0">
                    <a:pos x="384" y="853"/>
                  </a:cxn>
                  <a:cxn ang="0">
                    <a:pos x="332" y="794"/>
                  </a:cxn>
                  <a:cxn ang="0">
                    <a:pos x="316" y="738"/>
                  </a:cxn>
                  <a:cxn ang="0">
                    <a:pos x="285" y="691"/>
                  </a:cxn>
                  <a:cxn ang="0">
                    <a:pos x="230" y="620"/>
                  </a:cxn>
                  <a:cxn ang="0">
                    <a:pos x="202" y="569"/>
                  </a:cxn>
                  <a:cxn ang="0">
                    <a:pos x="171" y="470"/>
                  </a:cxn>
                  <a:cxn ang="0">
                    <a:pos x="119" y="387"/>
                  </a:cxn>
                  <a:cxn ang="0">
                    <a:pos x="55" y="328"/>
                  </a:cxn>
                  <a:cxn ang="0">
                    <a:pos x="47" y="256"/>
                  </a:cxn>
                  <a:cxn ang="0">
                    <a:pos x="9" y="232"/>
                  </a:cxn>
                  <a:cxn ang="0">
                    <a:pos x="0" y="181"/>
                  </a:cxn>
                  <a:cxn ang="0">
                    <a:pos x="55" y="181"/>
                  </a:cxn>
                  <a:cxn ang="0">
                    <a:pos x="95" y="142"/>
                  </a:cxn>
                  <a:cxn ang="0">
                    <a:pos x="134" y="110"/>
                  </a:cxn>
                  <a:cxn ang="0">
                    <a:pos x="134" y="46"/>
                  </a:cxn>
                  <a:cxn ang="0">
                    <a:pos x="186" y="4"/>
                  </a:cxn>
                  <a:cxn ang="0">
                    <a:pos x="202" y="0"/>
                  </a:cxn>
                  <a:cxn ang="0">
                    <a:pos x="233" y="23"/>
                  </a:cxn>
                  <a:cxn ang="0">
                    <a:pos x="265" y="46"/>
                  </a:cxn>
                  <a:cxn ang="0">
                    <a:pos x="316" y="43"/>
                  </a:cxn>
                  <a:cxn ang="0">
                    <a:pos x="348" y="94"/>
                  </a:cxn>
                  <a:cxn ang="0">
                    <a:pos x="384" y="107"/>
                  </a:cxn>
                  <a:cxn ang="0">
                    <a:pos x="423" y="177"/>
                  </a:cxn>
                  <a:cxn ang="0">
                    <a:pos x="499" y="225"/>
                  </a:cxn>
                </a:cxnLst>
                <a:rect l="0" t="0" r="r" b="b"/>
                <a:pathLst>
                  <a:path w="956" h="913">
                    <a:moveTo>
                      <a:pt x="499" y="225"/>
                    </a:moveTo>
                    <a:lnTo>
                      <a:pt x="533" y="201"/>
                    </a:lnTo>
                    <a:lnTo>
                      <a:pt x="597" y="205"/>
                    </a:lnTo>
                    <a:lnTo>
                      <a:pt x="597" y="205"/>
                    </a:lnTo>
                    <a:lnTo>
                      <a:pt x="649" y="260"/>
                    </a:lnTo>
                    <a:lnTo>
                      <a:pt x="712" y="324"/>
                    </a:lnTo>
                    <a:lnTo>
                      <a:pt x="719" y="383"/>
                    </a:lnTo>
                    <a:lnTo>
                      <a:pt x="743" y="403"/>
                    </a:lnTo>
                    <a:lnTo>
                      <a:pt x="778" y="510"/>
                    </a:lnTo>
                    <a:lnTo>
                      <a:pt x="918" y="517"/>
                    </a:lnTo>
                    <a:lnTo>
                      <a:pt x="956" y="573"/>
                    </a:lnTo>
                    <a:lnTo>
                      <a:pt x="925" y="699"/>
                    </a:lnTo>
                    <a:lnTo>
                      <a:pt x="794" y="727"/>
                    </a:lnTo>
                    <a:lnTo>
                      <a:pt x="660" y="751"/>
                    </a:lnTo>
                    <a:lnTo>
                      <a:pt x="620" y="797"/>
                    </a:lnTo>
                    <a:lnTo>
                      <a:pt x="605" y="865"/>
                    </a:lnTo>
                    <a:lnTo>
                      <a:pt x="546" y="913"/>
                    </a:lnTo>
                    <a:lnTo>
                      <a:pt x="546" y="873"/>
                    </a:lnTo>
                    <a:lnTo>
                      <a:pt x="546" y="841"/>
                    </a:lnTo>
                    <a:lnTo>
                      <a:pt x="526" y="834"/>
                    </a:lnTo>
                    <a:lnTo>
                      <a:pt x="471" y="830"/>
                    </a:lnTo>
                    <a:lnTo>
                      <a:pt x="419" y="834"/>
                    </a:lnTo>
                    <a:lnTo>
                      <a:pt x="384" y="853"/>
                    </a:lnTo>
                    <a:lnTo>
                      <a:pt x="332" y="794"/>
                    </a:lnTo>
                    <a:lnTo>
                      <a:pt x="316" y="738"/>
                    </a:lnTo>
                    <a:lnTo>
                      <a:pt x="285" y="691"/>
                    </a:lnTo>
                    <a:lnTo>
                      <a:pt x="230" y="620"/>
                    </a:lnTo>
                    <a:lnTo>
                      <a:pt x="202" y="569"/>
                    </a:lnTo>
                    <a:lnTo>
                      <a:pt x="171" y="470"/>
                    </a:lnTo>
                    <a:lnTo>
                      <a:pt x="119" y="387"/>
                    </a:lnTo>
                    <a:lnTo>
                      <a:pt x="55" y="328"/>
                    </a:lnTo>
                    <a:lnTo>
                      <a:pt x="47" y="256"/>
                    </a:lnTo>
                    <a:lnTo>
                      <a:pt x="9" y="232"/>
                    </a:lnTo>
                    <a:lnTo>
                      <a:pt x="0" y="181"/>
                    </a:lnTo>
                    <a:lnTo>
                      <a:pt x="55" y="181"/>
                    </a:lnTo>
                    <a:lnTo>
                      <a:pt x="95" y="142"/>
                    </a:lnTo>
                    <a:lnTo>
                      <a:pt x="134" y="110"/>
                    </a:lnTo>
                    <a:lnTo>
                      <a:pt x="134" y="46"/>
                    </a:lnTo>
                    <a:lnTo>
                      <a:pt x="186" y="4"/>
                    </a:lnTo>
                    <a:lnTo>
                      <a:pt x="202" y="0"/>
                    </a:lnTo>
                    <a:lnTo>
                      <a:pt x="233" y="23"/>
                    </a:lnTo>
                    <a:lnTo>
                      <a:pt x="265" y="46"/>
                    </a:lnTo>
                    <a:lnTo>
                      <a:pt x="316" y="43"/>
                    </a:lnTo>
                    <a:lnTo>
                      <a:pt x="348" y="94"/>
                    </a:lnTo>
                    <a:lnTo>
                      <a:pt x="384" y="107"/>
                    </a:lnTo>
                    <a:lnTo>
                      <a:pt x="423" y="177"/>
                    </a:lnTo>
                    <a:lnTo>
                      <a:pt x="499" y="225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8" name="Freeform 280"/>
              <p:cNvSpPr>
                <a:spLocks/>
              </p:cNvSpPr>
              <p:nvPr/>
            </p:nvSpPr>
            <p:spPr bwMode="auto">
              <a:xfrm>
                <a:off x="7045667" y="3845327"/>
                <a:ext cx="198682" cy="280443"/>
              </a:xfrm>
              <a:custGeom>
                <a:avLst/>
                <a:gdLst/>
                <a:ahLst/>
                <a:cxnLst>
                  <a:cxn ang="0">
                    <a:pos x="59" y="59"/>
                  </a:cxn>
                  <a:cxn ang="0">
                    <a:pos x="59" y="15"/>
                  </a:cxn>
                  <a:cxn ang="0">
                    <a:pos x="94" y="0"/>
                  </a:cxn>
                  <a:cxn ang="0">
                    <a:pos x="121" y="70"/>
                  </a:cxn>
                  <a:cxn ang="0">
                    <a:pos x="200" y="98"/>
                  </a:cxn>
                  <a:cxn ang="0">
                    <a:pos x="204" y="145"/>
                  </a:cxn>
                  <a:cxn ang="0">
                    <a:pos x="197" y="180"/>
                  </a:cxn>
                  <a:cxn ang="0">
                    <a:pos x="300" y="319"/>
                  </a:cxn>
                  <a:cxn ang="0">
                    <a:pos x="339" y="347"/>
                  </a:cxn>
                  <a:cxn ang="0">
                    <a:pos x="339" y="438"/>
                  </a:cxn>
                  <a:cxn ang="0">
                    <a:pos x="291" y="473"/>
                  </a:cxn>
                  <a:cxn ang="0">
                    <a:pos x="259" y="438"/>
                  </a:cxn>
                  <a:cxn ang="0">
                    <a:pos x="259" y="363"/>
                  </a:cxn>
                  <a:cxn ang="0">
                    <a:pos x="236" y="359"/>
                  </a:cxn>
                  <a:cxn ang="0">
                    <a:pos x="160" y="221"/>
                  </a:cxn>
                  <a:cxn ang="0">
                    <a:pos x="125" y="252"/>
                  </a:cxn>
                  <a:cxn ang="0">
                    <a:pos x="77" y="193"/>
                  </a:cxn>
                  <a:cxn ang="0">
                    <a:pos x="22" y="157"/>
                  </a:cxn>
                  <a:cxn ang="0">
                    <a:pos x="0" y="62"/>
                  </a:cxn>
                  <a:cxn ang="0">
                    <a:pos x="59" y="59"/>
                  </a:cxn>
                </a:cxnLst>
                <a:rect l="0" t="0" r="r" b="b"/>
                <a:pathLst>
                  <a:path w="339" h="473">
                    <a:moveTo>
                      <a:pt x="59" y="59"/>
                    </a:moveTo>
                    <a:lnTo>
                      <a:pt x="59" y="15"/>
                    </a:lnTo>
                    <a:lnTo>
                      <a:pt x="94" y="0"/>
                    </a:lnTo>
                    <a:lnTo>
                      <a:pt x="121" y="70"/>
                    </a:lnTo>
                    <a:lnTo>
                      <a:pt x="200" y="98"/>
                    </a:lnTo>
                    <a:lnTo>
                      <a:pt x="204" y="145"/>
                    </a:lnTo>
                    <a:lnTo>
                      <a:pt x="197" y="180"/>
                    </a:lnTo>
                    <a:lnTo>
                      <a:pt x="300" y="319"/>
                    </a:lnTo>
                    <a:lnTo>
                      <a:pt x="339" y="347"/>
                    </a:lnTo>
                    <a:lnTo>
                      <a:pt x="339" y="438"/>
                    </a:lnTo>
                    <a:lnTo>
                      <a:pt x="291" y="473"/>
                    </a:lnTo>
                    <a:lnTo>
                      <a:pt x="259" y="438"/>
                    </a:lnTo>
                    <a:lnTo>
                      <a:pt x="259" y="363"/>
                    </a:lnTo>
                    <a:lnTo>
                      <a:pt x="236" y="359"/>
                    </a:lnTo>
                    <a:lnTo>
                      <a:pt x="160" y="221"/>
                    </a:lnTo>
                    <a:lnTo>
                      <a:pt x="125" y="252"/>
                    </a:lnTo>
                    <a:lnTo>
                      <a:pt x="77" y="193"/>
                    </a:lnTo>
                    <a:lnTo>
                      <a:pt x="22" y="157"/>
                    </a:lnTo>
                    <a:lnTo>
                      <a:pt x="0" y="62"/>
                    </a:lnTo>
                    <a:lnTo>
                      <a:pt x="59" y="59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9" name="Freeform 281"/>
              <p:cNvSpPr>
                <a:spLocks/>
              </p:cNvSpPr>
              <p:nvPr/>
            </p:nvSpPr>
            <p:spPr bwMode="auto">
              <a:xfrm>
                <a:off x="5719951" y="3721080"/>
                <a:ext cx="158242" cy="1135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59"/>
                  </a:cxn>
                  <a:cxn ang="0">
                    <a:pos x="25" y="78"/>
                  </a:cxn>
                  <a:cxn ang="0">
                    <a:pos x="67" y="186"/>
                  </a:cxn>
                  <a:cxn ang="0">
                    <a:pos x="206" y="193"/>
                  </a:cxn>
                  <a:cxn ang="0">
                    <a:pos x="271" y="90"/>
                  </a:cxn>
                  <a:cxn ang="0">
                    <a:pos x="256" y="28"/>
                  </a:cxn>
                  <a:cxn ang="0">
                    <a:pos x="186" y="114"/>
                  </a:cxn>
                  <a:cxn ang="0">
                    <a:pos x="96" y="131"/>
                  </a:cxn>
                  <a:cxn ang="0">
                    <a:pos x="32" y="79"/>
                  </a:cxn>
                  <a:cxn ang="0">
                    <a:pos x="45" y="28"/>
                  </a:cxn>
                  <a:cxn ang="0">
                    <a:pos x="30" y="5"/>
                  </a:cxn>
                  <a:cxn ang="0">
                    <a:pos x="0" y="0"/>
                  </a:cxn>
                </a:cxnLst>
                <a:rect l="0" t="0" r="r" b="b"/>
                <a:pathLst>
                  <a:path w="271" h="193">
                    <a:moveTo>
                      <a:pt x="0" y="0"/>
                    </a:moveTo>
                    <a:lnTo>
                      <a:pt x="8" y="59"/>
                    </a:lnTo>
                    <a:lnTo>
                      <a:pt x="25" y="78"/>
                    </a:lnTo>
                    <a:lnTo>
                      <a:pt x="67" y="186"/>
                    </a:lnTo>
                    <a:lnTo>
                      <a:pt x="206" y="193"/>
                    </a:lnTo>
                    <a:lnTo>
                      <a:pt x="271" y="90"/>
                    </a:lnTo>
                    <a:lnTo>
                      <a:pt x="256" y="28"/>
                    </a:lnTo>
                    <a:lnTo>
                      <a:pt x="186" y="114"/>
                    </a:lnTo>
                    <a:lnTo>
                      <a:pt x="96" y="131"/>
                    </a:lnTo>
                    <a:lnTo>
                      <a:pt x="32" y="79"/>
                    </a:lnTo>
                    <a:lnTo>
                      <a:pt x="45" y="28"/>
                    </a:lnTo>
                    <a:lnTo>
                      <a:pt x="3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0" name="Freeform 282"/>
              <p:cNvSpPr>
                <a:spLocks/>
              </p:cNvSpPr>
              <p:nvPr/>
            </p:nvSpPr>
            <p:spPr bwMode="auto">
              <a:xfrm>
                <a:off x="4522587" y="2789228"/>
                <a:ext cx="59780" cy="63898"/>
              </a:xfrm>
              <a:custGeom>
                <a:avLst/>
                <a:gdLst/>
                <a:ahLst/>
                <a:cxnLst>
                  <a:cxn ang="0">
                    <a:pos x="29" y="109"/>
                  </a:cxn>
                  <a:cxn ang="0">
                    <a:pos x="0" y="65"/>
                  </a:cxn>
                  <a:cxn ang="0">
                    <a:pos x="16" y="41"/>
                  </a:cxn>
                  <a:cxn ang="0">
                    <a:pos x="46" y="58"/>
                  </a:cxn>
                  <a:cxn ang="0">
                    <a:pos x="49" y="11"/>
                  </a:cxn>
                  <a:cxn ang="0">
                    <a:pos x="80" y="0"/>
                  </a:cxn>
                  <a:cxn ang="0">
                    <a:pos x="101" y="35"/>
                  </a:cxn>
                  <a:cxn ang="0">
                    <a:pos x="87" y="74"/>
                  </a:cxn>
                  <a:cxn ang="0">
                    <a:pos x="54" y="87"/>
                  </a:cxn>
                  <a:cxn ang="0">
                    <a:pos x="29" y="109"/>
                  </a:cxn>
                </a:cxnLst>
                <a:rect l="0" t="0" r="r" b="b"/>
                <a:pathLst>
                  <a:path w="101" h="109">
                    <a:moveTo>
                      <a:pt x="29" y="109"/>
                    </a:moveTo>
                    <a:lnTo>
                      <a:pt x="0" y="65"/>
                    </a:lnTo>
                    <a:lnTo>
                      <a:pt x="16" y="41"/>
                    </a:lnTo>
                    <a:lnTo>
                      <a:pt x="46" y="58"/>
                    </a:lnTo>
                    <a:lnTo>
                      <a:pt x="49" y="11"/>
                    </a:lnTo>
                    <a:lnTo>
                      <a:pt x="80" y="0"/>
                    </a:lnTo>
                    <a:lnTo>
                      <a:pt x="101" y="35"/>
                    </a:lnTo>
                    <a:lnTo>
                      <a:pt x="87" y="74"/>
                    </a:lnTo>
                    <a:lnTo>
                      <a:pt x="54" y="87"/>
                    </a:lnTo>
                    <a:lnTo>
                      <a:pt x="29" y="109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1" name="Freeform 283"/>
              <p:cNvSpPr>
                <a:spLocks/>
              </p:cNvSpPr>
              <p:nvPr/>
            </p:nvSpPr>
            <p:spPr bwMode="auto">
              <a:xfrm>
                <a:off x="4559510" y="2988023"/>
                <a:ext cx="93187" cy="60349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9" y="40"/>
                  </a:cxn>
                  <a:cxn ang="0">
                    <a:pos x="29" y="12"/>
                  </a:cxn>
                  <a:cxn ang="0">
                    <a:pos x="60" y="3"/>
                  </a:cxn>
                  <a:cxn ang="0">
                    <a:pos x="89" y="10"/>
                  </a:cxn>
                  <a:cxn ang="0">
                    <a:pos x="119" y="0"/>
                  </a:cxn>
                  <a:cxn ang="0">
                    <a:pos x="152" y="18"/>
                  </a:cxn>
                  <a:cxn ang="0">
                    <a:pos x="158" y="51"/>
                  </a:cxn>
                  <a:cxn ang="0">
                    <a:pos x="142" y="90"/>
                  </a:cxn>
                  <a:cxn ang="0">
                    <a:pos x="119" y="80"/>
                  </a:cxn>
                  <a:cxn ang="0">
                    <a:pos x="109" y="101"/>
                  </a:cxn>
                  <a:cxn ang="0">
                    <a:pos x="86" y="76"/>
                  </a:cxn>
                  <a:cxn ang="0">
                    <a:pos x="74" y="96"/>
                  </a:cxn>
                  <a:cxn ang="0">
                    <a:pos x="29" y="96"/>
                  </a:cxn>
                  <a:cxn ang="0">
                    <a:pos x="0" y="76"/>
                  </a:cxn>
                </a:cxnLst>
                <a:rect l="0" t="0" r="r" b="b"/>
                <a:pathLst>
                  <a:path w="158" h="101">
                    <a:moveTo>
                      <a:pt x="0" y="76"/>
                    </a:moveTo>
                    <a:lnTo>
                      <a:pt x="9" y="40"/>
                    </a:lnTo>
                    <a:lnTo>
                      <a:pt x="29" y="12"/>
                    </a:lnTo>
                    <a:lnTo>
                      <a:pt x="60" y="3"/>
                    </a:lnTo>
                    <a:lnTo>
                      <a:pt x="89" y="10"/>
                    </a:lnTo>
                    <a:lnTo>
                      <a:pt x="119" y="0"/>
                    </a:lnTo>
                    <a:lnTo>
                      <a:pt x="152" y="18"/>
                    </a:lnTo>
                    <a:lnTo>
                      <a:pt x="158" y="51"/>
                    </a:lnTo>
                    <a:lnTo>
                      <a:pt x="142" y="90"/>
                    </a:lnTo>
                    <a:lnTo>
                      <a:pt x="119" y="80"/>
                    </a:lnTo>
                    <a:lnTo>
                      <a:pt x="109" y="101"/>
                    </a:lnTo>
                    <a:lnTo>
                      <a:pt x="86" y="76"/>
                    </a:lnTo>
                    <a:lnTo>
                      <a:pt x="74" y="96"/>
                    </a:lnTo>
                    <a:lnTo>
                      <a:pt x="29" y="96"/>
                    </a:lnTo>
                    <a:lnTo>
                      <a:pt x="0" y="76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2" name="Freeform 284"/>
              <p:cNvSpPr>
                <a:spLocks/>
              </p:cNvSpPr>
              <p:nvPr/>
            </p:nvSpPr>
            <p:spPr bwMode="auto">
              <a:xfrm>
                <a:off x="5276874" y="3513410"/>
                <a:ext cx="28132" cy="90523"/>
              </a:xfrm>
              <a:custGeom>
                <a:avLst/>
                <a:gdLst/>
                <a:ahLst/>
                <a:cxnLst>
                  <a:cxn ang="0">
                    <a:pos x="43" y="152"/>
                  </a:cxn>
                  <a:cxn ang="0">
                    <a:pos x="50" y="80"/>
                  </a:cxn>
                  <a:cxn ang="0">
                    <a:pos x="48" y="0"/>
                  </a:cxn>
                  <a:cxn ang="0">
                    <a:pos x="0" y="85"/>
                  </a:cxn>
                  <a:cxn ang="0">
                    <a:pos x="43" y="152"/>
                  </a:cxn>
                </a:cxnLst>
                <a:rect l="0" t="0" r="r" b="b"/>
                <a:pathLst>
                  <a:path w="50" h="152">
                    <a:moveTo>
                      <a:pt x="43" y="152"/>
                    </a:moveTo>
                    <a:lnTo>
                      <a:pt x="50" y="80"/>
                    </a:lnTo>
                    <a:lnTo>
                      <a:pt x="48" y="0"/>
                    </a:lnTo>
                    <a:lnTo>
                      <a:pt x="0" y="85"/>
                    </a:lnTo>
                    <a:lnTo>
                      <a:pt x="43" y="152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3" name="Freeform 285"/>
              <p:cNvSpPr>
                <a:spLocks/>
              </p:cNvSpPr>
              <p:nvPr/>
            </p:nvSpPr>
            <p:spPr bwMode="auto">
              <a:xfrm>
                <a:off x="5188962" y="4427512"/>
                <a:ext cx="131868" cy="166846"/>
              </a:xfrm>
              <a:custGeom>
                <a:avLst/>
                <a:gdLst/>
                <a:ahLst/>
                <a:cxnLst>
                  <a:cxn ang="0">
                    <a:pos x="0" y="269"/>
                  </a:cxn>
                  <a:cxn ang="0">
                    <a:pos x="33" y="280"/>
                  </a:cxn>
                  <a:cxn ang="0">
                    <a:pos x="56" y="267"/>
                  </a:cxn>
                  <a:cxn ang="0">
                    <a:pos x="103" y="275"/>
                  </a:cxn>
                  <a:cxn ang="0">
                    <a:pos x="197" y="267"/>
                  </a:cxn>
                  <a:cxn ang="0">
                    <a:pos x="187" y="243"/>
                  </a:cxn>
                  <a:cxn ang="0">
                    <a:pos x="198" y="192"/>
                  </a:cxn>
                  <a:cxn ang="0">
                    <a:pos x="225" y="133"/>
                  </a:cxn>
                  <a:cxn ang="0">
                    <a:pos x="220" y="48"/>
                  </a:cxn>
                  <a:cxn ang="0">
                    <a:pos x="198" y="0"/>
                  </a:cxn>
                  <a:cxn ang="0">
                    <a:pos x="142" y="20"/>
                  </a:cxn>
                  <a:cxn ang="0">
                    <a:pos x="48" y="14"/>
                  </a:cxn>
                  <a:cxn ang="0">
                    <a:pos x="59" y="95"/>
                  </a:cxn>
                  <a:cxn ang="0">
                    <a:pos x="84" y="98"/>
                  </a:cxn>
                  <a:cxn ang="0">
                    <a:pos x="87" y="127"/>
                  </a:cxn>
                  <a:cxn ang="0">
                    <a:pos x="10" y="154"/>
                  </a:cxn>
                  <a:cxn ang="0">
                    <a:pos x="0" y="264"/>
                  </a:cxn>
                  <a:cxn ang="0">
                    <a:pos x="0" y="269"/>
                  </a:cxn>
                </a:cxnLst>
                <a:rect l="0" t="0" r="r" b="b"/>
                <a:pathLst>
                  <a:path w="225" h="280">
                    <a:moveTo>
                      <a:pt x="0" y="269"/>
                    </a:moveTo>
                    <a:lnTo>
                      <a:pt x="33" y="280"/>
                    </a:lnTo>
                    <a:lnTo>
                      <a:pt x="56" y="267"/>
                    </a:lnTo>
                    <a:lnTo>
                      <a:pt x="103" y="275"/>
                    </a:lnTo>
                    <a:lnTo>
                      <a:pt x="197" y="267"/>
                    </a:lnTo>
                    <a:lnTo>
                      <a:pt x="187" y="243"/>
                    </a:lnTo>
                    <a:lnTo>
                      <a:pt x="198" y="192"/>
                    </a:lnTo>
                    <a:lnTo>
                      <a:pt x="225" y="133"/>
                    </a:lnTo>
                    <a:lnTo>
                      <a:pt x="220" y="48"/>
                    </a:lnTo>
                    <a:lnTo>
                      <a:pt x="198" y="0"/>
                    </a:lnTo>
                    <a:lnTo>
                      <a:pt x="142" y="20"/>
                    </a:lnTo>
                    <a:lnTo>
                      <a:pt x="48" y="14"/>
                    </a:lnTo>
                    <a:lnTo>
                      <a:pt x="59" y="95"/>
                    </a:lnTo>
                    <a:lnTo>
                      <a:pt x="84" y="98"/>
                    </a:lnTo>
                    <a:lnTo>
                      <a:pt x="87" y="127"/>
                    </a:lnTo>
                    <a:lnTo>
                      <a:pt x="10" y="154"/>
                    </a:lnTo>
                    <a:lnTo>
                      <a:pt x="0" y="264"/>
                    </a:lnTo>
                    <a:lnTo>
                      <a:pt x="0" y="269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4" name="Freeform 286"/>
              <p:cNvSpPr>
                <a:spLocks/>
              </p:cNvSpPr>
              <p:nvPr/>
            </p:nvSpPr>
            <p:spPr bwMode="auto">
              <a:xfrm>
                <a:off x="5188962" y="4427512"/>
                <a:ext cx="131868" cy="166846"/>
              </a:xfrm>
              <a:custGeom>
                <a:avLst/>
                <a:gdLst/>
                <a:ahLst/>
                <a:cxnLst>
                  <a:cxn ang="0">
                    <a:pos x="0" y="269"/>
                  </a:cxn>
                  <a:cxn ang="0">
                    <a:pos x="33" y="280"/>
                  </a:cxn>
                  <a:cxn ang="0">
                    <a:pos x="56" y="267"/>
                  </a:cxn>
                  <a:cxn ang="0">
                    <a:pos x="103" y="275"/>
                  </a:cxn>
                  <a:cxn ang="0">
                    <a:pos x="197" y="267"/>
                  </a:cxn>
                  <a:cxn ang="0">
                    <a:pos x="187" y="243"/>
                  </a:cxn>
                  <a:cxn ang="0">
                    <a:pos x="198" y="192"/>
                  </a:cxn>
                  <a:cxn ang="0">
                    <a:pos x="225" y="133"/>
                  </a:cxn>
                  <a:cxn ang="0">
                    <a:pos x="220" y="48"/>
                  </a:cxn>
                  <a:cxn ang="0">
                    <a:pos x="198" y="0"/>
                  </a:cxn>
                  <a:cxn ang="0">
                    <a:pos x="142" y="20"/>
                  </a:cxn>
                  <a:cxn ang="0">
                    <a:pos x="48" y="14"/>
                  </a:cxn>
                  <a:cxn ang="0">
                    <a:pos x="59" y="95"/>
                  </a:cxn>
                  <a:cxn ang="0">
                    <a:pos x="84" y="98"/>
                  </a:cxn>
                  <a:cxn ang="0">
                    <a:pos x="87" y="127"/>
                  </a:cxn>
                  <a:cxn ang="0">
                    <a:pos x="10" y="154"/>
                  </a:cxn>
                  <a:cxn ang="0">
                    <a:pos x="0" y="264"/>
                  </a:cxn>
                </a:cxnLst>
                <a:rect l="0" t="0" r="r" b="b"/>
                <a:pathLst>
                  <a:path w="225" h="280">
                    <a:moveTo>
                      <a:pt x="0" y="269"/>
                    </a:moveTo>
                    <a:lnTo>
                      <a:pt x="33" y="280"/>
                    </a:lnTo>
                    <a:lnTo>
                      <a:pt x="56" y="267"/>
                    </a:lnTo>
                    <a:lnTo>
                      <a:pt x="103" y="275"/>
                    </a:lnTo>
                    <a:lnTo>
                      <a:pt x="197" y="267"/>
                    </a:lnTo>
                    <a:lnTo>
                      <a:pt x="187" y="243"/>
                    </a:lnTo>
                    <a:lnTo>
                      <a:pt x="198" y="192"/>
                    </a:lnTo>
                    <a:lnTo>
                      <a:pt x="225" y="133"/>
                    </a:lnTo>
                    <a:lnTo>
                      <a:pt x="220" y="48"/>
                    </a:lnTo>
                    <a:lnTo>
                      <a:pt x="198" y="0"/>
                    </a:lnTo>
                    <a:lnTo>
                      <a:pt x="142" y="20"/>
                    </a:lnTo>
                    <a:lnTo>
                      <a:pt x="48" y="14"/>
                    </a:lnTo>
                    <a:lnTo>
                      <a:pt x="59" y="95"/>
                    </a:lnTo>
                    <a:lnTo>
                      <a:pt x="84" y="98"/>
                    </a:lnTo>
                    <a:lnTo>
                      <a:pt x="87" y="127"/>
                    </a:lnTo>
                    <a:lnTo>
                      <a:pt x="10" y="154"/>
                    </a:lnTo>
                    <a:lnTo>
                      <a:pt x="0" y="264"/>
                    </a:lnTo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5" name="Freeform 287"/>
              <p:cNvSpPr>
                <a:spLocks/>
              </p:cNvSpPr>
              <p:nvPr/>
            </p:nvSpPr>
            <p:spPr bwMode="auto">
              <a:xfrm>
                <a:off x="7530942" y="4186118"/>
                <a:ext cx="59780" cy="110047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03" y="37"/>
                  </a:cxn>
                  <a:cxn ang="0">
                    <a:pos x="55" y="138"/>
                  </a:cxn>
                  <a:cxn ang="0">
                    <a:pos x="7" y="186"/>
                  </a:cxn>
                  <a:cxn ang="0">
                    <a:pos x="0" y="123"/>
                  </a:cxn>
                  <a:cxn ang="0">
                    <a:pos x="24" y="83"/>
                  </a:cxn>
                  <a:cxn ang="0">
                    <a:pos x="68" y="52"/>
                  </a:cxn>
                  <a:cxn ang="0">
                    <a:pos x="87" y="0"/>
                  </a:cxn>
                </a:cxnLst>
                <a:rect l="0" t="0" r="r" b="b"/>
                <a:pathLst>
                  <a:path w="103" h="186">
                    <a:moveTo>
                      <a:pt x="87" y="0"/>
                    </a:moveTo>
                    <a:lnTo>
                      <a:pt x="103" y="37"/>
                    </a:lnTo>
                    <a:lnTo>
                      <a:pt x="55" y="138"/>
                    </a:lnTo>
                    <a:lnTo>
                      <a:pt x="7" y="186"/>
                    </a:lnTo>
                    <a:lnTo>
                      <a:pt x="0" y="123"/>
                    </a:lnTo>
                    <a:lnTo>
                      <a:pt x="24" y="83"/>
                    </a:lnTo>
                    <a:lnTo>
                      <a:pt x="68" y="52"/>
                    </a:lnTo>
                    <a:lnTo>
                      <a:pt x="87" y="0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6" name="Freeform 288"/>
              <p:cNvSpPr>
                <a:spLocks/>
              </p:cNvSpPr>
              <p:nvPr/>
            </p:nvSpPr>
            <p:spPr bwMode="auto">
              <a:xfrm>
                <a:off x="8119954" y="5856352"/>
                <a:ext cx="91429" cy="94073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138"/>
                  </a:cxn>
                  <a:cxn ang="0">
                    <a:pos x="35" y="157"/>
                  </a:cxn>
                  <a:cxn ang="0">
                    <a:pos x="118" y="142"/>
                  </a:cxn>
                  <a:cxn ang="0">
                    <a:pos x="122" y="102"/>
                  </a:cxn>
                  <a:cxn ang="0">
                    <a:pos x="153" y="63"/>
                  </a:cxn>
                  <a:cxn ang="0">
                    <a:pos x="158" y="11"/>
                  </a:cxn>
                  <a:cxn ang="0">
                    <a:pos x="12" y="0"/>
                  </a:cxn>
                </a:cxnLst>
                <a:rect l="0" t="0" r="r" b="b"/>
                <a:pathLst>
                  <a:path w="158" h="157">
                    <a:moveTo>
                      <a:pt x="12" y="0"/>
                    </a:moveTo>
                    <a:lnTo>
                      <a:pt x="0" y="138"/>
                    </a:lnTo>
                    <a:lnTo>
                      <a:pt x="35" y="157"/>
                    </a:lnTo>
                    <a:lnTo>
                      <a:pt x="118" y="142"/>
                    </a:lnTo>
                    <a:lnTo>
                      <a:pt x="122" y="102"/>
                    </a:lnTo>
                    <a:lnTo>
                      <a:pt x="153" y="63"/>
                    </a:lnTo>
                    <a:lnTo>
                      <a:pt x="158" y="1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9525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>
                  <a:ln w="28575">
                    <a:solidFill>
                      <a:srgbClr val="1E1E1E"/>
                    </a:solidFill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57" name="Прямоугольник 256"/>
          <p:cNvSpPr/>
          <p:nvPr/>
        </p:nvSpPr>
        <p:spPr>
          <a:xfrm>
            <a:off x="3851920" y="3284984"/>
            <a:ext cx="1944216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Ближний Восток и Северная Африка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179513" y="0"/>
            <a:ext cx="8784976" cy="90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Глобальные угрозы безопасности (кризисы и противоречия)</a:t>
            </a:r>
          </a:p>
          <a:p>
            <a:pPr algn="ct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геополитические – экономические  – социальные –  экологические  – технологические</a:t>
            </a:r>
          </a:p>
        </p:txBody>
      </p:sp>
      <p:sp>
        <p:nvSpPr>
          <p:cNvPr id="277" name="Прямоугольник 276"/>
          <p:cNvSpPr/>
          <p:nvPr/>
        </p:nvSpPr>
        <p:spPr>
          <a:xfrm>
            <a:off x="3923928" y="5229200"/>
            <a:ext cx="208823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Африка южнее </a:t>
            </a:r>
            <a:br>
              <a:rPr lang="ru-RU" sz="16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Сахары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1835697" y="4437112"/>
            <a:ext cx="1440160" cy="698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Латинская Америка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6300192" y="3068960"/>
            <a:ext cx="1872208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Юго-Восточная Азия и Океания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5940153" y="4221088"/>
            <a:ext cx="13681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3" name="Прямоугольник 382"/>
          <p:cNvSpPr/>
          <p:nvPr/>
        </p:nvSpPr>
        <p:spPr>
          <a:xfrm>
            <a:off x="755576" y="2852936"/>
            <a:ext cx="151216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Северная Америка</a:t>
            </a:r>
          </a:p>
        </p:txBody>
      </p:sp>
      <p:sp>
        <p:nvSpPr>
          <p:cNvPr id="384" name="Шестиугольник 383"/>
          <p:cNvSpPr/>
          <p:nvPr/>
        </p:nvSpPr>
        <p:spPr>
          <a:xfrm>
            <a:off x="3779913" y="1268760"/>
            <a:ext cx="2016224" cy="1152128"/>
          </a:xfrm>
          <a:prstGeom prst="hexagon">
            <a:avLst/>
          </a:prstGeom>
          <a:solidFill>
            <a:srgbClr val="FF0000">
              <a:alpha val="28000"/>
            </a:srgbClr>
          </a:solidFill>
          <a:ln>
            <a:solidFill>
              <a:srgbClr val="FF0000">
                <a:alpha val="49000"/>
              </a:srgbClr>
            </a:solidFill>
          </a:ln>
          <a:scene3d>
            <a:camera prst="orthographicFront"/>
            <a:lightRig rig="threePt" dir="t"/>
          </a:scene3d>
          <a:sp3d>
            <a:bevelT w="254000" h="2540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Глобальный хаос 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65579" y="1971303"/>
            <a:ext cx="260710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межгосударственные конфликты </a:t>
            </a:r>
          </a:p>
        </p:txBody>
      </p:sp>
      <p:sp>
        <p:nvSpPr>
          <p:cNvPr id="266" name="Прямоугольник 265"/>
          <p:cNvSpPr/>
          <p:nvPr/>
        </p:nvSpPr>
        <p:spPr>
          <a:xfrm>
            <a:off x="6372200" y="4293096"/>
            <a:ext cx="2376264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дефицит пресной воды</a:t>
            </a:r>
          </a:p>
        </p:txBody>
      </p:sp>
      <p:sp>
        <p:nvSpPr>
          <p:cNvPr id="274" name="Прямоугольник 273"/>
          <p:cNvSpPr/>
          <p:nvPr/>
        </p:nvSpPr>
        <p:spPr>
          <a:xfrm>
            <a:off x="6372201" y="2132856"/>
            <a:ext cx="1800200" cy="4320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безработица</a:t>
            </a:r>
          </a:p>
        </p:txBody>
      </p:sp>
      <p:sp>
        <p:nvSpPr>
          <p:cNvPr id="275" name="Прямоугольник 274"/>
          <p:cNvSpPr/>
          <p:nvPr/>
        </p:nvSpPr>
        <p:spPr>
          <a:xfrm>
            <a:off x="6369282" y="4905259"/>
            <a:ext cx="2448272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санкционная война</a:t>
            </a:r>
          </a:p>
        </p:txBody>
      </p:sp>
      <p:sp>
        <p:nvSpPr>
          <p:cNvPr id="285" name="Прямоугольник 284"/>
          <p:cNvSpPr/>
          <p:nvPr/>
        </p:nvSpPr>
        <p:spPr>
          <a:xfrm>
            <a:off x="3249600" y="2679454"/>
            <a:ext cx="2880320" cy="504056"/>
          </a:xfrm>
          <a:prstGeom prst="rect">
            <a:avLst/>
          </a:prstGeom>
          <a:solidFill>
            <a:srgbClr val="B6CA6C">
              <a:alpha val="56863"/>
            </a:srgb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миграционный кризис</a:t>
            </a:r>
          </a:p>
        </p:txBody>
      </p:sp>
      <p:sp>
        <p:nvSpPr>
          <p:cNvPr id="286" name="Прямоугольник 285"/>
          <p:cNvSpPr/>
          <p:nvPr/>
        </p:nvSpPr>
        <p:spPr>
          <a:xfrm>
            <a:off x="6392095" y="3512923"/>
            <a:ext cx="2664296" cy="5040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продовольственный кризис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6272749" y="5594249"/>
            <a:ext cx="2448272" cy="576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экологический кризис</a:t>
            </a:r>
          </a:p>
        </p:txBody>
      </p:sp>
      <p:sp>
        <p:nvSpPr>
          <p:cNvPr id="324" name="Прямоугольник 323"/>
          <p:cNvSpPr/>
          <p:nvPr/>
        </p:nvSpPr>
        <p:spPr>
          <a:xfrm>
            <a:off x="315563" y="4689140"/>
            <a:ext cx="2592288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эпидемии инфекционных заболеваний </a:t>
            </a:r>
          </a:p>
        </p:txBody>
      </p:sp>
      <p:sp>
        <p:nvSpPr>
          <p:cNvPr id="388" name="Прямоугольник 387"/>
          <p:cNvSpPr/>
          <p:nvPr/>
        </p:nvSpPr>
        <p:spPr>
          <a:xfrm>
            <a:off x="6332205" y="2757097"/>
            <a:ext cx="2664296" cy="504056"/>
          </a:xfrm>
          <a:prstGeom prst="rect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600" b="1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экономические кризисы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3325139" y="4974357"/>
            <a:ext cx="2851420" cy="576064"/>
          </a:xfrm>
          <a:prstGeom prst="rect">
            <a:avLst/>
          </a:prstGeom>
          <a:solidFill>
            <a:srgbClr val="B6C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социальная нестабильность</a:t>
            </a:r>
          </a:p>
        </p:txBody>
      </p:sp>
      <p:sp>
        <p:nvSpPr>
          <p:cNvPr id="644" name="Прямоугольник 643"/>
          <p:cNvSpPr/>
          <p:nvPr/>
        </p:nvSpPr>
        <p:spPr>
          <a:xfrm>
            <a:off x="3182532" y="3421363"/>
            <a:ext cx="3096344" cy="1368152"/>
          </a:xfrm>
          <a:prstGeom prst="rect">
            <a:avLst/>
          </a:prstGeom>
          <a:solidFill>
            <a:srgbClr val="B6C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разрушение государственных институтов, риски утраты власти национальными правительствами 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251520" y="2917502"/>
            <a:ext cx="2808312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религиозный экстремизм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179512" y="5517232"/>
            <a:ext cx="2880320" cy="792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эскалация крупномасштабных </a:t>
            </a:r>
            <a:r>
              <a:rPr lang="ru-RU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кибератак</a:t>
            </a:r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251520" y="3717032"/>
            <a:ext cx="2736304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распространение терроризма</a:t>
            </a:r>
          </a:p>
        </p:txBody>
      </p:sp>
      <p:cxnSp>
        <p:nvCxnSpPr>
          <p:cNvPr id="467" name="Прямая соединительная линия 466"/>
          <p:cNvCxnSpPr>
            <a:cxnSpLocks/>
          </p:cNvCxnSpPr>
          <p:nvPr/>
        </p:nvCxnSpPr>
        <p:spPr>
          <a:xfrm flipV="1">
            <a:off x="3065582" y="1971303"/>
            <a:ext cx="638520" cy="22089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1" name="Прямая соединительная линия 470"/>
          <p:cNvCxnSpPr/>
          <p:nvPr/>
        </p:nvCxnSpPr>
        <p:spPr>
          <a:xfrm flipV="1">
            <a:off x="3059832" y="2420888"/>
            <a:ext cx="1008112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единительная линия 474"/>
          <p:cNvCxnSpPr/>
          <p:nvPr/>
        </p:nvCxnSpPr>
        <p:spPr>
          <a:xfrm flipV="1">
            <a:off x="3059832" y="2420888"/>
            <a:ext cx="864096" cy="158417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Прямая соединительная линия 550"/>
          <p:cNvCxnSpPr>
            <a:stCxn id="384" idx="1"/>
          </p:cNvCxnSpPr>
          <p:nvPr/>
        </p:nvCxnSpPr>
        <p:spPr>
          <a:xfrm>
            <a:off x="5508104" y="2420888"/>
            <a:ext cx="93610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Прямоугольник 587"/>
          <p:cNvSpPr/>
          <p:nvPr/>
        </p:nvSpPr>
        <p:spPr>
          <a:xfrm>
            <a:off x="3347864" y="5703371"/>
            <a:ext cx="2704022" cy="512676"/>
          </a:xfrm>
          <a:prstGeom prst="rect">
            <a:avLst/>
          </a:prstGeom>
          <a:solidFill>
            <a:srgbClr val="B6CA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рост насилия</a:t>
            </a:r>
          </a:p>
        </p:txBody>
      </p:sp>
      <p:cxnSp>
        <p:nvCxnSpPr>
          <p:cNvPr id="600" name="Прямая соединительная линия 599"/>
          <p:cNvCxnSpPr>
            <a:stCxn id="384" idx="0"/>
            <a:endCxn id="274" idx="1"/>
          </p:cNvCxnSpPr>
          <p:nvPr/>
        </p:nvCxnSpPr>
        <p:spPr>
          <a:xfrm>
            <a:off x="5796136" y="1844824"/>
            <a:ext cx="576064" cy="50405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09" name="Прямая соединительная линия 608"/>
          <p:cNvCxnSpPr>
            <a:cxnSpLocks/>
          </p:cNvCxnSpPr>
          <p:nvPr/>
        </p:nvCxnSpPr>
        <p:spPr>
          <a:xfrm flipH="1">
            <a:off x="2782899" y="1675829"/>
            <a:ext cx="944410" cy="176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Прямая соединительная линия 615"/>
          <p:cNvCxnSpPr>
            <a:endCxn id="384" idx="2"/>
          </p:cNvCxnSpPr>
          <p:nvPr/>
        </p:nvCxnSpPr>
        <p:spPr>
          <a:xfrm flipV="1">
            <a:off x="2987824" y="2420888"/>
            <a:ext cx="108012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Прямая соединительная линия 619"/>
          <p:cNvCxnSpPr/>
          <p:nvPr/>
        </p:nvCxnSpPr>
        <p:spPr>
          <a:xfrm>
            <a:off x="5508104" y="2420888"/>
            <a:ext cx="936104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6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D764D-42F1-8F73-D054-CC07C098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48680"/>
            <a:ext cx="8458200" cy="5207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100" dirty="0">
                <a:solidFill>
                  <a:schemeClr val="tx1"/>
                </a:solidFill>
              </a:rPr>
              <a:t>Новые Тенденции изменения современного мира</a:t>
            </a: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594C67D6-4F44-2C18-0F73-31DF3564948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0053111"/>
              </p:ext>
            </p:extLst>
          </p:nvPr>
        </p:nvGraphicFramePr>
        <p:xfrm>
          <a:off x="323528" y="1340768"/>
          <a:ext cx="845820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85478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Нормативная база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(по вопросам национальной безопасности и внешней политики Российской Федерации)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772816"/>
            <a:ext cx="8686800" cy="49685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Конституция Российской </a:t>
            </a:r>
            <a:r>
              <a:rPr lang="ru-RU" dirty="0"/>
              <a:t>Федерации</a:t>
            </a:r>
          </a:p>
          <a:p>
            <a:pPr marL="0" indent="0">
              <a:buNone/>
            </a:pPr>
            <a:r>
              <a:rPr lang="ru-RU" dirty="0"/>
              <a:t>Федеральный закон  «О безопасности»  №390-ФЗ от 28 декабря 2010 года </a:t>
            </a:r>
          </a:p>
          <a:p>
            <a:pPr marL="0" indent="0">
              <a:buNone/>
            </a:pPr>
            <a:r>
              <a:rPr lang="ru-RU" dirty="0"/>
              <a:t>Указ Президента Российской Федерации от 02 июля 2021 г. № 400 «О Стратегии национальной безопасности Российской Федерации»</a:t>
            </a:r>
          </a:p>
          <a:p>
            <a:pPr marL="0" indent="0">
              <a:buNone/>
            </a:pPr>
            <a:r>
              <a:rPr lang="ru-RU" dirty="0"/>
              <a:t>Указ Президента Российской Федерации от 13 мая 2017 года N 208 "О Стратегии экономической безопасности Российской Федерации на период до 2030 года"</a:t>
            </a:r>
          </a:p>
          <a:p>
            <a:pPr marL="0" indent="0">
              <a:buNone/>
            </a:pPr>
            <a:r>
              <a:rPr lang="ru-RU" dirty="0"/>
              <a:t> Указ Президента Российской Федерации от 25 декабря  2014 года N 2976  «Военная доктрина Российской Федерации»</a:t>
            </a:r>
          </a:p>
          <a:p>
            <a:pPr marL="0" indent="0">
              <a:buNone/>
            </a:pPr>
            <a:r>
              <a:rPr lang="ru-RU" dirty="0"/>
              <a:t> Указ Президента Российской Федерации от 31 марта  2023 года </a:t>
            </a:r>
            <a:r>
              <a:rPr lang="ru-RU" dirty="0" err="1"/>
              <a:t>N</a:t>
            </a:r>
            <a:r>
              <a:rPr lang="ru-RU" dirty="0"/>
              <a:t> 229  «Концепция внешней политики Российской Федерации»</a:t>
            </a:r>
          </a:p>
          <a:p>
            <a:pPr marL="0" indent="0">
              <a:buNone/>
            </a:pPr>
            <a:r>
              <a:rPr lang="ru-RU" dirty="0"/>
              <a:t>Указ Президента Российской Федерации от 05 декабря  2016 года N 646  «Доктрина информационной безопасности Российской Федерации»</a:t>
            </a:r>
          </a:p>
        </p:txBody>
      </p:sp>
    </p:spTree>
    <p:extLst>
      <p:ext uri="{BB962C8B-B14F-4D97-AF65-F5344CB8AC3E}">
        <p14:creationId xmlns:p14="http://schemas.microsoft.com/office/powerpoint/2010/main" val="256544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1794915501"/>
              </p:ext>
            </p:extLst>
          </p:nvPr>
        </p:nvGraphicFramePr>
        <p:xfrm>
          <a:off x="251520" y="188640"/>
          <a:ext cx="8892480" cy="666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32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AB178B3-7ACC-124F-83DD-C039D5FE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24" y="260648"/>
            <a:ext cx="8458200" cy="520700"/>
          </a:xfrm>
        </p:spPr>
        <p:txBody>
          <a:bodyPr>
            <a:noAutofit/>
          </a:bodyPr>
          <a:lstStyle/>
          <a:p>
            <a:pPr algn="ctr"/>
            <a:b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Выводы по первому учебному вопросу:</a:t>
            </a:r>
            <a:r>
              <a:rPr lang="ru-RU" sz="2800" dirty="0">
                <a:solidFill>
                  <a:schemeClr val="tx1"/>
                </a:solidFill>
                <a:effectLst/>
              </a:rPr>
              <a:t> 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3198307B-48C6-7ECC-72FD-7BBF60D23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69368"/>
            <a:ext cx="8892480" cy="5688632"/>
          </a:xfrm>
        </p:spPr>
        <p:txBody>
          <a:bodyPr/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В современном мире происходит переход к новой социальной реальности, который несет в себе множество возможностей для развития человека и общества</a:t>
            </a:r>
          </a:p>
          <a:p>
            <a:pPr marL="342900" lvl="0" indent="-342900" algn="just">
              <a:buFont typeface="+mj-lt"/>
              <a:buAutoNum type="arabicPeriod"/>
            </a:pPr>
            <a:endParaRPr lang="ru-RU" sz="20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Основными тенденциями, влияющими на современный миропорядок, будут являться: процессы глобализации, стремление стран коллективного Запада сохранить модель однополярного мира, развитие исламского фактора, угроза применения оружия массового уничтожения,  упадок традиционных ценностей,  роботизация общества и другие</a:t>
            </a:r>
          </a:p>
          <a:p>
            <a:pPr marL="342900" lvl="0" indent="-342900" algn="just">
              <a:buFont typeface="+mj-lt"/>
              <a:buAutoNum type="arabicPeriod"/>
            </a:pPr>
            <a:endParaRPr lang="ru-RU" sz="2000" kern="1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20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Россия осуществляет постоянный мониторинг основных тенденций в мировой политики. Данный анализ необходим для стратегического планирования мероприятий по обеспечению национальной безопасности РФ, основные положения которых зафиксированы в Стратегии национальной безопасности Российской Федерации 2021 года и других правовых актах</a:t>
            </a:r>
          </a:p>
        </p:txBody>
      </p:sp>
    </p:spTree>
    <p:extLst>
      <p:ext uri="{BB962C8B-B14F-4D97-AF65-F5344CB8AC3E}">
        <p14:creationId xmlns:p14="http://schemas.microsoft.com/office/powerpoint/2010/main" val="91440852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4D764D-42F1-8F73-D054-CC07C098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548680"/>
            <a:ext cx="8064896" cy="4968552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2 учебный вопрос</a:t>
            </a:r>
            <a:br>
              <a:rPr lang="ru-RU" sz="3600" dirty="0">
                <a:solidFill>
                  <a:schemeClr val="tx1"/>
                </a:solidFill>
              </a:rPr>
            </a:br>
            <a:br>
              <a:rPr lang="ru-RU" sz="3600" dirty="0">
                <a:solidFill>
                  <a:schemeClr val="tx1"/>
                </a:solidFill>
              </a:rPr>
            </a:br>
            <a:r>
              <a:rPr lang="ru-RU" sz="3100" dirty="0"/>
              <a:t>Геополитическое положение и внешняя политика современной России. Место и роль России в многополярном мире</a:t>
            </a:r>
            <a:endParaRPr lang="ru-RU" sz="3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80538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9_Трек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9_Трек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Эркер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4085</TotalTime>
  <Words>783</Words>
  <Application>Microsoft Macintosh PowerPoint</Application>
  <PresentationFormat>Экран (4:3)</PresentationFormat>
  <Paragraphs>98</Paragraphs>
  <Slides>17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  <vt:variant>
        <vt:lpstr>Произвольные показы</vt:lpstr>
      </vt:variant>
      <vt:variant>
        <vt:i4>1</vt:i4>
      </vt:variant>
    </vt:vector>
  </HeadingPairs>
  <TitlesOfParts>
    <vt:vector size="23" baseType="lpstr">
      <vt:lpstr>Arial</vt:lpstr>
      <vt:lpstr>Calibri</vt:lpstr>
      <vt:lpstr>Times New Roman</vt:lpstr>
      <vt:lpstr>Wingdings 2</vt:lpstr>
      <vt:lpstr>9_Трек</vt:lpstr>
      <vt:lpstr>Презентация PowerPoint</vt:lpstr>
      <vt:lpstr>Презентация PowerPoint</vt:lpstr>
      <vt:lpstr>1 учебный вопрос  Тенденции изменения современного мира и их влияние на национальную безопасность России </vt:lpstr>
      <vt:lpstr>Презентация PowerPoint</vt:lpstr>
      <vt:lpstr>Новые Тенденции изменения современного мира </vt:lpstr>
      <vt:lpstr>Нормативная база  (по вопросам национальной безопасности и внешней политики Российской Федерации)</vt:lpstr>
      <vt:lpstr>Презентация PowerPoint</vt:lpstr>
      <vt:lpstr> Выводы по первому учебному вопросу: </vt:lpstr>
      <vt:lpstr>2 учебный вопрос  Геополитическое положение и внешняя политика современной России. Место и роль России в многополярном мире</vt:lpstr>
      <vt:lpstr>Презентация PowerPoint</vt:lpstr>
      <vt:lpstr>основные компоненты геополитического положения страны</vt:lpstr>
      <vt:lpstr>Презентация PowerPoint</vt:lpstr>
      <vt:lpstr>военная организация государства  (структура)</vt:lpstr>
      <vt:lpstr>Презентация PowerPoint</vt:lpstr>
      <vt:lpstr>Россия великая геополитическая держава:</vt:lpstr>
      <vt:lpstr>Приоритетные направления внешней политики Российской Федерации </vt:lpstr>
      <vt:lpstr> Выводы по второму учебному вопросу: </vt:lpstr>
      <vt:lpstr>Произвольный показ 1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Zver</dc:creator>
  <cp:lastModifiedBy>Александр Чернов</cp:lastModifiedBy>
  <cp:revision>292</cp:revision>
  <cp:lastPrinted>2021-03-17T05:54:20Z</cp:lastPrinted>
  <dcterms:created xsi:type="dcterms:W3CDTF">2008-09-14T16:36:44Z</dcterms:created>
  <dcterms:modified xsi:type="dcterms:W3CDTF">2024-08-02T11:46:36Z</dcterms:modified>
</cp:coreProperties>
</file>