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76" r:id="rId6"/>
    <p:sldId id="27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FAF"/>
    <a:srgbClr val="0E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6357" autoAdjust="0"/>
  </p:normalViewPr>
  <p:slideViewPr>
    <p:cSldViewPr snapToGrid="0">
      <p:cViewPr varScale="1">
        <p:scale>
          <a:sx n="105" d="100"/>
          <a:sy n="105" d="100"/>
        </p:scale>
        <p:origin x="26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0E5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FC66B2-6677-4EFF-A6FC-EE95D4860E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2694"/>
            <a:ext cx="5653588" cy="5667829"/>
          </a:xfrm>
          <a:prstGeom prst="rect">
            <a:avLst/>
          </a:prstGeom>
          <a:solidFill>
            <a:srgbClr val="0E5856"/>
          </a:soli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5170B-4566-4747-8475-7972F091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1543" y="541792"/>
            <a:ext cx="8966335" cy="1649865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Овал 10">
            <a:extLst>
              <a:ext uri="{FF2B5EF4-FFF2-40B4-BE49-F238E27FC236}">
                <a16:creationId xmlns:a16="http://schemas.microsoft.com/office/drawing/2014/main" id="{7E345BD6-92E9-49B8-9198-3678484AFD8E}"/>
              </a:ext>
            </a:extLst>
          </p:cNvPr>
          <p:cNvSpPr/>
          <p:nvPr userDrawn="1"/>
        </p:nvSpPr>
        <p:spPr>
          <a:xfrm>
            <a:off x="6705600" y="4024544"/>
            <a:ext cx="5756585" cy="3245979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541" h="2264816">
                <a:moveTo>
                  <a:pt x="1824082" y="2262360"/>
                </a:moveTo>
                <a:cubicBezTo>
                  <a:pt x="1190292" y="2286551"/>
                  <a:pt x="246863" y="2131734"/>
                  <a:pt x="53339" y="1812420"/>
                </a:cubicBezTo>
                <a:cubicBezTo>
                  <a:pt x="-140185" y="1493106"/>
                  <a:pt x="222672" y="644017"/>
                  <a:pt x="662939" y="346474"/>
                </a:cubicBezTo>
                <a:cubicBezTo>
                  <a:pt x="1103206" y="48931"/>
                  <a:pt x="2179683" y="-55087"/>
                  <a:pt x="2694940" y="27161"/>
                </a:cubicBezTo>
                <a:cubicBezTo>
                  <a:pt x="3210197" y="109409"/>
                  <a:pt x="3560959" y="566609"/>
                  <a:pt x="3754483" y="839961"/>
                </a:cubicBezTo>
                <a:cubicBezTo>
                  <a:pt x="3948007" y="1113313"/>
                  <a:pt x="4177815" y="1430208"/>
                  <a:pt x="3856082" y="1667274"/>
                </a:cubicBezTo>
                <a:cubicBezTo>
                  <a:pt x="3534349" y="1904340"/>
                  <a:pt x="2457873" y="2238169"/>
                  <a:pt x="1824082" y="2262360"/>
                </a:cubicBezTo>
                <a:close/>
              </a:path>
            </a:pathLst>
          </a:custGeom>
          <a:solidFill>
            <a:srgbClr val="1D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63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1AAC1-2B0B-4F78-A615-1D22138E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E02713-7F67-4F7F-8DC9-84B0D17E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F8964B-A6B6-42E3-956E-4B5A1D4A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E1631B-578C-4099-AC9B-C1E36032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27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32B36C-61AF-48B9-BE62-85D83F98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7B2720-F456-44ED-8B11-037B755A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4B77D8-F133-4307-A65C-F42AFA4E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96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5AF2D-C3C4-4275-877B-A69EB628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30F1C-89B0-4946-80DD-013F848D1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DC403B-5B02-46C0-8421-1512D1EC3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626DCD-589A-4F43-AC10-C9DEBD5C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D32FB-251E-49CE-9042-38AE805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E0E483-DF34-4698-AFBB-1FACF96D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3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6D206-6C06-468F-B3EE-35F00BE4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8A2121-3EED-4FD2-A303-A087C8964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C992C9-7731-46F7-B941-CDA12C88A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94D2F9-B93E-4D5E-8685-B88B7B6F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597B65-64FA-415A-9A6D-665D2E3A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452AD-8E5F-4E3C-B44E-1477F42E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CA105-7396-4042-949F-4BB4F01B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305344-C760-41F6-971B-8343E9BA1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CC7EC-5ADD-4410-8137-BA62F042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486BD-A629-461F-9C38-DD324318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486AE-5A98-4CD4-A556-43D3E4B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DA4135F-7957-42B2-9B27-50E3580C6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52B2DF-D02F-41B7-8869-3EB123696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AD7EF3-86EF-4B03-8EC2-B6E4D92B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22819-1A7E-44AF-9436-871DE659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39652-8FAF-4705-B4AB-9A8E88D2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37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0F255-DF12-430B-88B2-EB7DC4DD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32" y="365125"/>
            <a:ext cx="6541168" cy="1325563"/>
          </a:xfrm>
        </p:spPr>
        <p:txBody>
          <a:bodyPr/>
          <a:lstStyle>
            <a:lvl1pPr>
              <a:defRPr b="1">
                <a:solidFill>
                  <a:srgbClr val="0E5856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9C72-075F-417D-A0BE-8114AA799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2" y="1825625"/>
            <a:ext cx="6541168" cy="4351338"/>
          </a:xfrm>
        </p:spPr>
        <p:txBody>
          <a:bodyPr/>
          <a:lstStyle>
            <a:lvl1pPr>
              <a:defRPr>
                <a:solidFill>
                  <a:srgbClr val="0E5856"/>
                </a:solidFill>
              </a:defRPr>
            </a:lvl1pPr>
            <a:lvl2pPr>
              <a:defRPr>
                <a:solidFill>
                  <a:srgbClr val="0E5856"/>
                </a:solidFill>
              </a:defRPr>
            </a:lvl2pPr>
            <a:lvl3pPr>
              <a:defRPr>
                <a:solidFill>
                  <a:srgbClr val="0E5856"/>
                </a:solidFill>
              </a:defRPr>
            </a:lvl3pPr>
            <a:lvl4pPr>
              <a:defRPr>
                <a:solidFill>
                  <a:srgbClr val="0E5856"/>
                </a:solidFill>
              </a:defRPr>
            </a:lvl4pPr>
            <a:lvl5pPr>
              <a:defRPr>
                <a:solidFill>
                  <a:srgbClr val="0E5856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8" name="Рисунок 7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0FB4F2D5-5EBB-42C3-8788-7FDE05C59D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0" y="0"/>
            <a:ext cx="4469946" cy="6858000"/>
          </a:xfrm>
          <a:prstGeom prst="rect">
            <a:avLst/>
          </a:prstGeom>
        </p:spPr>
      </p:pic>
      <p:sp>
        <p:nvSpPr>
          <p:cNvPr id="9" name="Овал 10">
            <a:extLst>
              <a:ext uri="{FF2B5EF4-FFF2-40B4-BE49-F238E27FC236}">
                <a16:creationId xmlns:a16="http://schemas.microsoft.com/office/drawing/2014/main" id="{AF6658A2-1EE1-41BD-8478-D9D8818EAEC3}"/>
              </a:ext>
            </a:extLst>
          </p:cNvPr>
          <p:cNvSpPr/>
          <p:nvPr userDrawn="1"/>
        </p:nvSpPr>
        <p:spPr>
          <a:xfrm>
            <a:off x="9345529" y="5179492"/>
            <a:ext cx="4016541" cy="2264816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541" h="2264816">
                <a:moveTo>
                  <a:pt x="1824082" y="2262360"/>
                </a:moveTo>
                <a:cubicBezTo>
                  <a:pt x="1190292" y="2286551"/>
                  <a:pt x="246863" y="2131734"/>
                  <a:pt x="53339" y="1812420"/>
                </a:cubicBezTo>
                <a:cubicBezTo>
                  <a:pt x="-140185" y="1493106"/>
                  <a:pt x="222672" y="644017"/>
                  <a:pt x="662939" y="346474"/>
                </a:cubicBezTo>
                <a:cubicBezTo>
                  <a:pt x="1103206" y="48931"/>
                  <a:pt x="2179683" y="-55087"/>
                  <a:pt x="2694940" y="27161"/>
                </a:cubicBezTo>
                <a:cubicBezTo>
                  <a:pt x="3210197" y="109409"/>
                  <a:pt x="3560959" y="566609"/>
                  <a:pt x="3754483" y="839961"/>
                </a:cubicBezTo>
                <a:cubicBezTo>
                  <a:pt x="3948007" y="1113313"/>
                  <a:pt x="4177815" y="1430208"/>
                  <a:pt x="3856082" y="1667274"/>
                </a:cubicBezTo>
                <a:cubicBezTo>
                  <a:pt x="3534349" y="1904340"/>
                  <a:pt x="2457873" y="2238169"/>
                  <a:pt x="1824082" y="2262360"/>
                </a:cubicBezTo>
                <a:close/>
              </a:path>
            </a:pathLst>
          </a:custGeom>
          <a:solidFill>
            <a:srgbClr val="0E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10">
            <a:extLst>
              <a:ext uri="{FF2B5EF4-FFF2-40B4-BE49-F238E27FC236}">
                <a16:creationId xmlns:a16="http://schemas.microsoft.com/office/drawing/2014/main" id="{B5AD580D-0454-4657-9D42-7EBF5D66C8AD}"/>
              </a:ext>
            </a:extLst>
          </p:cNvPr>
          <p:cNvSpPr/>
          <p:nvPr userDrawn="1"/>
        </p:nvSpPr>
        <p:spPr>
          <a:xfrm rot="10800000">
            <a:off x="9223072" y="-1051185"/>
            <a:ext cx="4016541" cy="2264816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541" h="2264816">
                <a:moveTo>
                  <a:pt x="1824082" y="2262360"/>
                </a:moveTo>
                <a:cubicBezTo>
                  <a:pt x="1190292" y="2286551"/>
                  <a:pt x="246863" y="2131734"/>
                  <a:pt x="53339" y="1812420"/>
                </a:cubicBezTo>
                <a:cubicBezTo>
                  <a:pt x="-140185" y="1493106"/>
                  <a:pt x="222672" y="644017"/>
                  <a:pt x="662939" y="346474"/>
                </a:cubicBezTo>
                <a:cubicBezTo>
                  <a:pt x="1103206" y="48931"/>
                  <a:pt x="2179683" y="-55087"/>
                  <a:pt x="2694940" y="27161"/>
                </a:cubicBezTo>
                <a:cubicBezTo>
                  <a:pt x="3210197" y="109409"/>
                  <a:pt x="3560959" y="566609"/>
                  <a:pt x="3754483" y="839961"/>
                </a:cubicBezTo>
                <a:cubicBezTo>
                  <a:pt x="3948007" y="1113313"/>
                  <a:pt x="4177815" y="1430208"/>
                  <a:pt x="3856082" y="1667274"/>
                </a:cubicBezTo>
                <a:cubicBezTo>
                  <a:pt x="3534349" y="1904340"/>
                  <a:pt x="2457873" y="2238169"/>
                  <a:pt x="1824082" y="2262360"/>
                </a:cubicBezTo>
                <a:close/>
              </a:path>
            </a:pathLst>
          </a:custGeom>
          <a:solidFill>
            <a:srgbClr val="0E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4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0F255-DF12-430B-88B2-EB7DC4DD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7114" cy="1325563"/>
          </a:xfrm>
        </p:spPr>
        <p:txBody>
          <a:bodyPr/>
          <a:lstStyle>
            <a:lvl1pPr>
              <a:defRPr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9C72-075F-417D-A0BE-8114AA799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154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3ABF52-87EF-4AE4-8AC9-0704A9F708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32" y="4586514"/>
            <a:ext cx="2339409" cy="2339409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300C6E73-5953-4204-8DC9-494C3DE107EE}"/>
              </a:ext>
            </a:extLst>
          </p:cNvPr>
          <p:cNvSpPr/>
          <p:nvPr userDrawn="1"/>
        </p:nvSpPr>
        <p:spPr>
          <a:xfrm>
            <a:off x="-1253129" y="6062820"/>
            <a:ext cx="12700382" cy="1399744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47297 w 12700382"/>
              <a:gd name="connsiteY0" fmla="*/ 1007583 h 1401690"/>
              <a:gd name="connsiteX1" fmla="*/ 2180897 w 12700382"/>
              <a:gd name="connsiteY1" fmla="*/ 6099 h 1401690"/>
              <a:gd name="connsiteX2" fmla="*/ 5736897 w 12700382"/>
              <a:gd name="connsiteY2" fmla="*/ 456040 h 1401690"/>
              <a:gd name="connsiteX3" fmla="*/ 9815412 w 12700382"/>
              <a:gd name="connsiteY3" fmla="*/ 427012 h 1401690"/>
              <a:gd name="connsiteX4" fmla="*/ 12674726 w 12700382"/>
              <a:gd name="connsiteY4" fmla="*/ 1312383 h 1401690"/>
              <a:gd name="connsiteX5" fmla="*/ 4416097 w 12700382"/>
              <a:gd name="connsiteY5" fmla="*/ 1022097 h 1401690"/>
              <a:gd name="connsiteX6" fmla="*/ 47297 w 12700382"/>
              <a:gd name="connsiteY6" fmla="*/ 1007583 h 1401690"/>
              <a:gd name="connsiteX0" fmla="*/ 47297 w 12700382"/>
              <a:gd name="connsiteY0" fmla="*/ 1005637 h 1399744"/>
              <a:gd name="connsiteX1" fmla="*/ 2180897 w 12700382"/>
              <a:gd name="connsiteY1" fmla="*/ 4153 h 1399744"/>
              <a:gd name="connsiteX2" fmla="*/ 5736897 w 12700382"/>
              <a:gd name="connsiteY2" fmla="*/ 454094 h 1399744"/>
              <a:gd name="connsiteX3" fmla="*/ 9815412 w 12700382"/>
              <a:gd name="connsiteY3" fmla="*/ 425066 h 1399744"/>
              <a:gd name="connsiteX4" fmla="*/ 12674726 w 12700382"/>
              <a:gd name="connsiteY4" fmla="*/ 1310437 h 1399744"/>
              <a:gd name="connsiteX5" fmla="*/ 4416097 w 12700382"/>
              <a:gd name="connsiteY5" fmla="*/ 1020151 h 1399744"/>
              <a:gd name="connsiteX6" fmla="*/ 47297 w 12700382"/>
              <a:gd name="connsiteY6" fmla="*/ 1005637 h 1399744"/>
              <a:gd name="connsiteX0" fmla="*/ 47297 w 12700382"/>
              <a:gd name="connsiteY0" fmla="*/ 1005637 h 1399744"/>
              <a:gd name="connsiteX1" fmla="*/ 2180897 w 12700382"/>
              <a:gd name="connsiteY1" fmla="*/ 4153 h 1399744"/>
              <a:gd name="connsiteX2" fmla="*/ 5736897 w 12700382"/>
              <a:gd name="connsiteY2" fmla="*/ 454094 h 1399744"/>
              <a:gd name="connsiteX3" fmla="*/ 9815412 w 12700382"/>
              <a:gd name="connsiteY3" fmla="*/ 425066 h 1399744"/>
              <a:gd name="connsiteX4" fmla="*/ 12674726 w 12700382"/>
              <a:gd name="connsiteY4" fmla="*/ 1310437 h 1399744"/>
              <a:gd name="connsiteX5" fmla="*/ 4416097 w 12700382"/>
              <a:gd name="connsiteY5" fmla="*/ 1020151 h 1399744"/>
              <a:gd name="connsiteX6" fmla="*/ 47297 w 12700382"/>
              <a:gd name="connsiteY6" fmla="*/ 1005637 h 13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00382" h="1399744">
                <a:moveTo>
                  <a:pt x="47297" y="1005637"/>
                </a:moveTo>
                <a:cubicBezTo>
                  <a:pt x="-325236" y="836304"/>
                  <a:pt x="1607582" y="67048"/>
                  <a:pt x="2180897" y="4153"/>
                </a:cubicBezTo>
                <a:cubicBezTo>
                  <a:pt x="2754212" y="-58742"/>
                  <a:pt x="4348364" y="616170"/>
                  <a:pt x="5736897" y="454094"/>
                </a:cubicBezTo>
                <a:cubicBezTo>
                  <a:pt x="7125430" y="292018"/>
                  <a:pt x="9271126" y="129943"/>
                  <a:pt x="9815412" y="425066"/>
                </a:cubicBezTo>
                <a:cubicBezTo>
                  <a:pt x="10359698" y="720189"/>
                  <a:pt x="12986783" y="1012894"/>
                  <a:pt x="12674726" y="1310437"/>
                </a:cubicBezTo>
                <a:cubicBezTo>
                  <a:pt x="12362669" y="1607980"/>
                  <a:pt x="6520668" y="1070951"/>
                  <a:pt x="4416097" y="1020151"/>
                </a:cubicBezTo>
                <a:cubicBezTo>
                  <a:pt x="2311526" y="969351"/>
                  <a:pt x="419830" y="1174970"/>
                  <a:pt x="47297" y="1005637"/>
                </a:cubicBezTo>
                <a:close/>
              </a:path>
            </a:pathLst>
          </a:custGeom>
          <a:solidFill>
            <a:srgbClr val="0E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0">
            <a:extLst>
              <a:ext uri="{FF2B5EF4-FFF2-40B4-BE49-F238E27FC236}">
                <a16:creationId xmlns:a16="http://schemas.microsoft.com/office/drawing/2014/main" id="{1D45B324-0C37-4799-91A5-22F772D83970}"/>
              </a:ext>
            </a:extLst>
          </p:cNvPr>
          <p:cNvSpPr/>
          <p:nvPr userDrawn="1"/>
        </p:nvSpPr>
        <p:spPr>
          <a:xfrm rot="10600676">
            <a:off x="-184424" y="-530946"/>
            <a:ext cx="13353297" cy="1766941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9033"/>
              <a:gd name="connsiteY0" fmla="*/ 1230288 h 1624395"/>
              <a:gd name="connsiteX1" fmla="*/ 2525840 w 12689033"/>
              <a:gd name="connsiteY1" fmla="*/ 25604 h 1624395"/>
              <a:gd name="connsiteX2" fmla="*/ 5718983 w 12689033"/>
              <a:gd name="connsiteY2" fmla="*/ 678745 h 1624395"/>
              <a:gd name="connsiteX3" fmla="*/ 10380649 w 12689033"/>
              <a:gd name="connsiteY3" fmla="*/ 872571 h 1624395"/>
              <a:gd name="connsiteX4" fmla="*/ 12656812 w 12689033"/>
              <a:gd name="connsiteY4" fmla="*/ 1535088 h 1624395"/>
              <a:gd name="connsiteX5" fmla="*/ 4398183 w 12689033"/>
              <a:gd name="connsiteY5" fmla="*/ 1244802 h 1624395"/>
              <a:gd name="connsiteX6" fmla="*/ 29383 w 12689033"/>
              <a:gd name="connsiteY6" fmla="*/ 1230288 h 1624395"/>
              <a:gd name="connsiteX0" fmla="*/ 29383 w 12692921"/>
              <a:gd name="connsiteY0" fmla="*/ 1229885 h 1623992"/>
              <a:gd name="connsiteX1" fmla="*/ 2525840 w 12692921"/>
              <a:gd name="connsiteY1" fmla="*/ 25201 h 1623992"/>
              <a:gd name="connsiteX2" fmla="*/ 5718983 w 12692921"/>
              <a:gd name="connsiteY2" fmla="*/ 678342 h 1623992"/>
              <a:gd name="connsiteX3" fmla="*/ 7873215 w 12692921"/>
              <a:gd name="connsiteY3" fmla="*/ 792341 h 1623992"/>
              <a:gd name="connsiteX4" fmla="*/ 10380649 w 12692921"/>
              <a:gd name="connsiteY4" fmla="*/ 872168 h 1623992"/>
              <a:gd name="connsiteX5" fmla="*/ 12656812 w 12692921"/>
              <a:gd name="connsiteY5" fmla="*/ 1534685 h 1623992"/>
              <a:gd name="connsiteX6" fmla="*/ 4398183 w 12692921"/>
              <a:gd name="connsiteY6" fmla="*/ 1244399 h 1623992"/>
              <a:gd name="connsiteX7" fmla="*/ 29383 w 12692921"/>
              <a:gd name="connsiteY7" fmla="*/ 1229885 h 1623992"/>
              <a:gd name="connsiteX0" fmla="*/ 29383 w 12692921"/>
              <a:gd name="connsiteY0" fmla="*/ 1228496 h 1622603"/>
              <a:gd name="connsiteX1" fmla="*/ 2525840 w 12692921"/>
              <a:gd name="connsiteY1" fmla="*/ 23812 h 1622603"/>
              <a:gd name="connsiteX2" fmla="*/ 5718983 w 12692921"/>
              <a:gd name="connsiteY2" fmla="*/ 676953 h 1622603"/>
              <a:gd name="connsiteX3" fmla="*/ 7308760 w 12692921"/>
              <a:gd name="connsiteY3" fmla="*/ 496491 h 1622603"/>
              <a:gd name="connsiteX4" fmla="*/ 10380649 w 12692921"/>
              <a:gd name="connsiteY4" fmla="*/ 870779 h 1622603"/>
              <a:gd name="connsiteX5" fmla="*/ 12656812 w 12692921"/>
              <a:gd name="connsiteY5" fmla="*/ 1533296 h 1622603"/>
              <a:gd name="connsiteX6" fmla="*/ 4398183 w 12692921"/>
              <a:gd name="connsiteY6" fmla="*/ 1243010 h 1622603"/>
              <a:gd name="connsiteX7" fmla="*/ 29383 w 12692921"/>
              <a:gd name="connsiteY7" fmla="*/ 1228496 h 1622603"/>
              <a:gd name="connsiteX0" fmla="*/ 29383 w 12692921"/>
              <a:gd name="connsiteY0" fmla="*/ 1234972 h 1629079"/>
              <a:gd name="connsiteX1" fmla="*/ 2525840 w 12692921"/>
              <a:gd name="connsiteY1" fmla="*/ 30288 h 1629079"/>
              <a:gd name="connsiteX2" fmla="*/ 4813689 w 12692921"/>
              <a:gd name="connsiteY2" fmla="*/ 500032 h 1629079"/>
              <a:gd name="connsiteX3" fmla="*/ 7308760 w 12692921"/>
              <a:gd name="connsiteY3" fmla="*/ 502967 h 1629079"/>
              <a:gd name="connsiteX4" fmla="*/ 10380649 w 12692921"/>
              <a:gd name="connsiteY4" fmla="*/ 877255 h 1629079"/>
              <a:gd name="connsiteX5" fmla="*/ 12656812 w 12692921"/>
              <a:gd name="connsiteY5" fmla="*/ 1539772 h 1629079"/>
              <a:gd name="connsiteX6" fmla="*/ 4398183 w 12692921"/>
              <a:gd name="connsiteY6" fmla="*/ 1249486 h 1629079"/>
              <a:gd name="connsiteX7" fmla="*/ 29383 w 12692921"/>
              <a:gd name="connsiteY7" fmla="*/ 1234972 h 1629079"/>
              <a:gd name="connsiteX0" fmla="*/ 29383 w 12692921"/>
              <a:gd name="connsiteY0" fmla="*/ 1236480 h 1630587"/>
              <a:gd name="connsiteX1" fmla="*/ 2525840 w 12692921"/>
              <a:gd name="connsiteY1" fmla="*/ 31796 h 1630587"/>
              <a:gd name="connsiteX2" fmla="*/ 4813689 w 12692921"/>
              <a:gd name="connsiteY2" fmla="*/ 501540 h 1630587"/>
              <a:gd name="connsiteX3" fmla="*/ 8038493 w 12692921"/>
              <a:gd name="connsiteY3" fmla="*/ 706759 h 1630587"/>
              <a:gd name="connsiteX4" fmla="*/ 10380649 w 12692921"/>
              <a:gd name="connsiteY4" fmla="*/ 878763 h 1630587"/>
              <a:gd name="connsiteX5" fmla="*/ 12656812 w 12692921"/>
              <a:gd name="connsiteY5" fmla="*/ 1541280 h 1630587"/>
              <a:gd name="connsiteX6" fmla="*/ 4398183 w 12692921"/>
              <a:gd name="connsiteY6" fmla="*/ 1250994 h 1630587"/>
              <a:gd name="connsiteX7" fmla="*/ 29383 w 12692921"/>
              <a:gd name="connsiteY7" fmla="*/ 1236480 h 1630587"/>
              <a:gd name="connsiteX0" fmla="*/ 83101 w 12746639"/>
              <a:gd name="connsiteY0" fmla="*/ 742243 h 1136350"/>
              <a:gd name="connsiteX1" fmla="*/ 1715784 w 12746639"/>
              <a:gd name="connsiteY1" fmla="*/ 141663 h 1136350"/>
              <a:gd name="connsiteX2" fmla="*/ 4867407 w 12746639"/>
              <a:gd name="connsiteY2" fmla="*/ 7303 h 1136350"/>
              <a:gd name="connsiteX3" fmla="*/ 8092211 w 12746639"/>
              <a:gd name="connsiteY3" fmla="*/ 212522 h 1136350"/>
              <a:gd name="connsiteX4" fmla="*/ 10434367 w 12746639"/>
              <a:gd name="connsiteY4" fmla="*/ 384526 h 1136350"/>
              <a:gd name="connsiteX5" fmla="*/ 12710530 w 12746639"/>
              <a:gd name="connsiteY5" fmla="*/ 1047043 h 1136350"/>
              <a:gd name="connsiteX6" fmla="*/ 4451901 w 12746639"/>
              <a:gd name="connsiteY6" fmla="*/ 756757 h 1136350"/>
              <a:gd name="connsiteX7" fmla="*/ 83101 w 12746639"/>
              <a:gd name="connsiteY7" fmla="*/ 742243 h 1136350"/>
              <a:gd name="connsiteX0" fmla="*/ 289259 w 12952797"/>
              <a:gd name="connsiteY0" fmla="*/ 1350001 h 1744108"/>
              <a:gd name="connsiteX1" fmla="*/ 757129 w 12952797"/>
              <a:gd name="connsiteY1" fmla="*/ 27566 h 1744108"/>
              <a:gd name="connsiteX2" fmla="*/ 5073565 w 12952797"/>
              <a:gd name="connsiteY2" fmla="*/ 615061 h 1744108"/>
              <a:gd name="connsiteX3" fmla="*/ 8298369 w 12952797"/>
              <a:gd name="connsiteY3" fmla="*/ 820280 h 1744108"/>
              <a:gd name="connsiteX4" fmla="*/ 10640525 w 12952797"/>
              <a:gd name="connsiteY4" fmla="*/ 992284 h 1744108"/>
              <a:gd name="connsiteX5" fmla="*/ 12916688 w 12952797"/>
              <a:gd name="connsiteY5" fmla="*/ 1654801 h 1744108"/>
              <a:gd name="connsiteX6" fmla="*/ 4658059 w 12952797"/>
              <a:gd name="connsiteY6" fmla="*/ 1364515 h 1744108"/>
              <a:gd name="connsiteX7" fmla="*/ 289259 w 12952797"/>
              <a:gd name="connsiteY7" fmla="*/ 1350001 h 1744108"/>
              <a:gd name="connsiteX0" fmla="*/ 289259 w 13352533"/>
              <a:gd name="connsiteY0" fmla="*/ 1350001 h 1765355"/>
              <a:gd name="connsiteX1" fmla="*/ 757129 w 13352533"/>
              <a:gd name="connsiteY1" fmla="*/ 27566 h 1765355"/>
              <a:gd name="connsiteX2" fmla="*/ 5073565 w 13352533"/>
              <a:gd name="connsiteY2" fmla="*/ 615061 h 1765355"/>
              <a:gd name="connsiteX3" fmla="*/ 8298369 w 13352533"/>
              <a:gd name="connsiteY3" fmla="*/ 820280 h 1765355"/>
              <a:gd name="connsiteX4" fmla="*/ 10640525 w 13352533"/>
              <a:gd name="connsiteY4" fmla="*/ 992284 h 1765355"/>
              <a:gd name="connsiteX5" fmla="*/ 13322405 w 13352533"/>
              <a:gd name="connsiteY5" fmla="*/ 1678352 h 1765355"/>
              <a:gd name="connsiteX6" fmla="*/ 4658059 w 13352533"/>
              <a:gd name="connsiteY6" fmla="*/ 1364515 h 1765355"/>
              <a:gd name="connsiteX7" fmla="*/ 289259 w 13352533"/>
              <a:gd name="connsiteY7" fmla="*/ 1350001 h 1765355"/>
              <a:gd name="connsiteX0" fmla="*/ 289259 w 13352533"/>
              <a:gd name="connsiteY0" fmla="*/ 1351587 h 1766941"/>
              <a:gd name="connsiteX1" fmla="*/ 757129 w 13352533"/>
              <a:gd name="connsiteY1" fmla="*/ 29152 h 1766941"/>
              <a:gd name="connsiteX2" fmla="*/ 5073565 w 13352533"/>
              <a:gd name="connsiteY2" fmla="*/ 616647 h 1766941"/>
              <a:gd name="connsiteX3" fmla="*/ 8167311 w 13352533"/>
              <a:gd name="connsiteY3" fmla="*/ 1075955 h 1766941"/>
              <a:gd name="connsiteX4" fmla="*/ 10640525 w 13352533"/>
              <a:gd name="connsiteY4" fmla="*/ 993870 h 1766941"/>
              <a:gd name="connsiteX5" fmla="*/ 13322405 w 13352533"/>
              <a:gd name="connsiteY5" fmla="*/ 1679938 h 1766941"/>
              <a:gd name="connsiteX6" fmla="*/ 4658059 w 13352533"/>
              <a:gd name="connsiteY6" fmla="*/ 1366101 h 1766941"/>
              <a:gd name="connsiteX7" fmla="*/ 289259 w 13352533"/>
              <a:gd name="connsiteY7" fmla="*/ 1351587 h 1766941"/>
              <a:gd name="connsiteX0" fmla="*/ 289259 w 13531127"/>
              <a:gd name="connsiteY0" fmla="*/ 1351587 h 1766941"/>
              <a:gd name="connsiteX1" fmla="*/ 757129 w 13531127"/>
              <a:gd name="connsiteY1" fmla="*/ 29152 h 1766941"/>
              <a:gd name="connsiteX2" fmla="*/ 5073565 w 13531127"/>
              <a:gd name="connsiteY2" fmla="*/ 616647 h 1766941"/>
              <a:gd name="connsiteX3" fmla="*/ 8167311 w 13531127"/>
              <a:gd name="connsiteY3" fmla="*/ 1075955 h 1766941"/>
              <a:gd name="connsiteX4" fmla="*/ 10640525 w 13531127"/>
              <a:gd name="connsiteY4" fmla="*/ 993870 h 1766941"/>
              <a:gd name="connsiteX5" fmla="*/ 13322405 w 13531127"/>
              <a:gd name="connsiteY5" fmla="*/ 1679938 h 1766941"/>
              <a:gd name="connsiteX6" fmla="*/ 4658059 w 13531127"/>
              <a:gd name="connsiteY6" fmla="*/ 1366101 h 1766941"/>
              <a:gd name="connsiteX7" fmla="*/ 289259 w 13531127"/>
              <a:gd name="connsiteY7" fmla="*/ 1351587 h 1766941"/>
              <a:gd name="connsiteX0" fmla="*/ 289259 w 13531127"/>
              <a:gd name="connsiteY0" fmla="*/ 1351587 h 1766941"/>
              <a:gd name="connsiteX1" fmla="*/ 757129 w 13531127"/>
              <a:gd name="connsiteY1" fmla="*/ 29152 h 1766941"/>
              <a:gd name="connsiteX2" fmla="*/ 5073565 w 13531127"/>
              <a:gd name="connsiteY2" fmla="*/ 616647 h 1766941"/>
              <a:gd name="connsiteX3" fmla="*/ 8167311 w 13531127"/>
              <a:gd name="connsiteY3" fmla="*/ 1075955 h 1766941"/>
              <a:gd name="connsiteX4" fmla="*/ 10640525 w 13531127"/>
              <a:gd name="connsiteY4" fmla="*/ 993870 h 1766941"/>
              <a:gd name="connsiteX5" fmla="*/ 13322405 w 13531127"/>
              <a:gd name="connsiteY5" fmla="*/ 1679938 h 1766941"/>
              <a:gd name="connsiteX6" fmla="*/ 4658059 w 13531127"/>
              <a:gd name="connsiteY6" fmla="*/ 1366101 h 1766941"/>
              <a:gd name="connsiteX7" fmla="*/ 289259 w 13531127"/>
              <a:gd name="connsiteY7" fmla="*/ 1351587 h 1766941"/>
              <a:gd name="connsiteX0" fmla="*/ 289259 w 13353297"/>
              <a:gd name="connsiteY0" fmla="*/ 1351587 h 1766941"/>
              <a:gd name="connsiteX1" fmla="*/ 757129 w 13353297"/>
              <a:gd name="connsiteY1" fmla="*/ 29152 h 1766941"/>
              <a:gd name="connsiteX2" fmla="*/ 5073565 w 13353297"/>
              <a:gd name="connsiteY2" fmla="*/ 616647 h 1766941"/>
              <a:gd name="connsiteX3" fmla="*/ 8167311 w 13353297"/>
              <a:gd name="connsiteY3" fmla="*/ 1075955 h 1766941"/>
              <a:gd name="connsiteX4" fmla="*/ 10640525 w 13353297"/>
              <a:gd name="connsiteY4" fmla="*/ 993870 h 1766941"/>
              <a:gd name="connsiteX5" fmla="*/ 13322405 w 13353297"/>
              <a:gd name="connsiteY5" fmla="*/ 1679938 h 1766941"/>
              <a:gd name="connsiteX6" fmla="*/ 4658059 w 13353297"/>
              <a:gd name="connsiteY6" fmla="*/ 1366101 h 1766941"/>
              <a:gd name="connsiteX7" fmla="*/ 289259 w 13353297"/>
              <a:gd name="connsiteY7" fmla="*/ 1351587 h 1766941"/>
              <a:gd name="connsiteX0" fmla="*/ 289259 w 13355556"/>
              <a:gd name="connsiteY0" fmla="*/ 1351587 h 1766941"/>
              <a:gd name="connsiteX1" fmla="*/ 757129 w 13355556"/>
              <a:gd name="connsiteY1" fmla="*/ 29152 h 1766941"/>
              <a:gd name="connsiteX2" fmla="*/ 5073565 w 13355556"/>
              <a:gd name="connsiteY2" fmla="*/ 616647 h 1766941"/>
              <a:gd name="connsiteX3" fmla="*/ 8167311 w 13355556"/>
              <a:gd name="connsiteY3" fmla="*/ 1075955 h 1766941"/>
              <a:gd name="connsiteX4" fmla="*/ 10640525 w 13355556"/>
              <a:gd name="connsiteY4" fmla="*/ 993870 h 1766941"/>
              <a:gd name="connsiteX5" fmla="*/ 13322405 w 13355556"/>
              <a:gd name="connsiteY5" fmla="*/ 1679938 h 1766941"/>
              <a:gd name="connsiteX6" fmla="*/ 4658059 w 13355556"/>
              <a:gd name="connsiteY6" fmla="*/ 1366101 h 1766941"/>
              <a:gd name="connsiteX7" fmla="*/ 289259 w 13355556"/>
              <a:gd name="connsiteY7" fmla="*/ 1351587 h 1766941"/>
              <a:gd name="connsiteX0" fmla="*/ 289259 w 13353297"/>
              <a:gd name="connsiteY0" fmla="*/ 1351587 h 1766941"/>
              <a:gd name="connsiteX1" fmla="*/ 757129 w 13353297"/>
              <a:gd name="connsiteY1" fmla="*/ 29152 h 1766941"/>
              <a:gd name="connsiteX2" fmla="*/ 5073565 w 13353297"/>
              <a:gd name="connsiteY2" fmla="*/ 616647 h 1766941"/>
              <a:gd name="connsiteX3" fmla="*/ 8167311 w 13353297"/>
              <a:gd name="connsiteY3" fmla="*/ 1075955 h 1766941"/>
              <a:gd name="connsiteX4" fmla="*/ 10640525 w 13353297"/>
              <a:gd name="connsiteY4" fmla="*/ 993870 h 1766941"/>
              <a:gd name="connsiteX5" fmla="*/ 13322405 w 13353297"/>
              <a:gd name="connsiteY5" fmla="*/ 1679938 h 1766941"/>
              <a:gd name="connsiteX6" fmla="*/ 4658059 w 13353297"/>
              <a:gd name="connsiteY6" fmla="*/ 1366101 h 1766941"/>
              <a:gd name="connsiteX7" fmla="*/ 289259 w 13353297"/>
              <a:gd name="connsiteY7" fmla="*/ 1351587 h 1766941"/>
              <a:gd name="connsiteX0" fmla="*/ 289259 w 13353297"/>
              <a:gd name="connsiteY0" fmla="*/ 1351587 h 1766941"/>
              <a:gd name="connsiteX1" fmla="*/ 757129 w 13353297"/>
              <a:gd name="connsiteY1" fmla="*/ 29152 h 1766941"/>
              <a:gd name="connsiteX2" fmla="*/ 5073565 w 13353297"/>
              <a:gd name="connsiteY2" fmla="*/ 616647 h 1766941"/>
              <a:gd name="connsiteX3" fmla="*/ 8167311 w 13353297"/>
              <a:gd name="connsiteY3" fmla="*/ 1075955 h 1766941"/>
              <a:gd name="connsiteX4" fmla="*/ 10640525 w 13353297"/>
              <a:gd name="connsiteY4" fmla="*/ 993870 h 1766941"/>
              <a:gd name="connsiteX5" fmla="*/ 13322405 w 13353297"/>
              <a:gd name="connsiteY5" fmla="*/ 1679938 h 1766941"/>
              <a:gd name="connsiteX6" fmla="*/ 4658059 w 13353297"/>
              <a:gd name="connsiteY6" fmla="*/ 1366101 h 1766941"/>
              <a:gd name="connsiteX7" fmla="*/ 289259 w 13353297"/>
              <a:gd name="connsiteY7" fmla="*/ 1351587 h 1766941"/>
              <a:gd name="connsiteX0" fmla="*/ 289259 w 13353297"/>
              <a:gd name="connsiteY0" fmla="*/ 1351587 h 1766941"/>
              <a:gd name="connsiteX1" fmla="*/ 757129 w 13353297"/>
              <a:gd name="connsiteY1" fmla="*/ 29152 h 1766941"/>
              <a:gd name="connsiteX2" fmla="*/ 5073565 w 13353297"/>
              <a:gd name="connsiteY2" fmla="*/ 616647 h 1766941"/>
              <a:gd name="connsiteX3" fmla="*/ 8167311 w 13353297"/>
              <a:gd name="connsiteY3" fmla="*/ 1075955 h 1766941"/>
              <a:gd name="connsiteX4" fmla="*/ 10640525 w 13353297"/>
              <a:gd name="connsiteY4" fmla="*/ 993870 h 1766941"/>
              <a:gd name="connsiteX5" fmla="*/ 13322405 w 13353297"/>
              <a:gd name="connsiteY5" fmla="*/ 1679938 h 1766941"/>
              <a:gd name="connsiteX6" fmla="*/ 4658059 w 13353297"/>
              <a:gd name="connsiteY6" fmla="*/ 1366101 h 1766941"/>
              <a:gd name="connsiteX7" fmla="*/ 289259 w 13353297"/>
              <a:gd name="connsiteY7" fmla="*/ 1351587 h 176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53297" h="1766941">
                <a:moveTo>
                  <a:pt x="289259" y="1351587"/>
                </a:moveTo>
                <a:cubicBezTo>
                  <a:pt x="-360896" y="1128762"/>
                  <a:pt x="212843" y="193647"/>
                  <a:pt x="757129" y="29152"/>
                </a:cubicBezTo>
                <a:cubicBezTo>
                  <a:pt x="1301415" y="-135343"/>
                  <a:pt x="3838535" y="442180"/>
                  <a:pt x="5073565" y="616647"/>
                </a:cubicBezTo>
                <a:cubicBezTo>
                  <a:pt x="6308595" y="791114"/>
                  <a:pt x="7352976" y="1186869"/>
                  <a:pt x="8167311" y="1075955"/>
                </a:cubicBezTo>
                <a:cubicBezTo>
                  <a:pt x="8991716" y="1048593"/>
                  <a:pt x="9781343" y="893206"/>
                  <a:pt x="10640525" y="993870"/>
                </a:cubicBezTo>
                <a:cubicBezTo>
                  <a:pt x="11499707" y="1094534"/>
                  <a:pt x="13634462" y="1382395"/>
                  <a:pt x="13322405" y="1679938"/>
                </a:cubicBezTo>
                <a:cubicBezTo>
                  <a:pt x="13010348" y="1977481"/>
                  <a:pt x="6830250" y="1420826"/>
                  <a:pt x="4658059" y="1366101"/>
                </a:cubicBezTo>
                <a:cubicBezTo>
                  <a:pt x="2485868" y="1311376"/>
                  <a:pt x="939414" y="1574412"/>
                  <a:pt x="289259" y="1351587"/>
                </a:cubicBezTo>
                <a:close/>
              </a:path>
            </a:pathLst>
          </a:custGeom>
          <a:solidFill>
            <a:srgbClr val="0E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1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0F255-DF12-430B-88B2-EB7DC4DD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>
            <a:lvl1pPr>
              <a:defRPr b="1">
                <a:solidFill>
                  <a:srgbClr val="0E5856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9C72-075F-417D-A0BE-8114AA799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>
            <a:lvl1pPr>
              <a:defRPr>
                <a:solidFill>
                  <a:srgbClr val="0E5856"/>
                </a:solidFill>
              </a:defRPr>
            </a:lvl1pPr>
            <a:lvl2pPr>
              <a:defRPr>
                <a:solidFill>
                  <a:srgbClr val="0E5856"/>
                </a:solidFill>
              </a:defRPr>
            </a:lvl2pPr>
            <a:lvl3pPr>
              <a:defRPr>
                <a:solidFill>
                  <a:srgbClr val="0E5856"/>
                </a:solidFill>
              </a:defRPr>
            </a:lvl3pPr>
            <a:lvl4pPr>
              <a:defRPr>
                <a:solidFill>
                  <a:srgbClr val="0E5856"/>
                </a:solidFill>
              </a:defRPr>
            </a:lvl4pPr>
            <a:lvl5pPr>
              <a:defRPr>
                <a:solidFill>
                  <a:srgbClr val="0E5856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F171A1-0139-4B50-8376-E5A5B1DB2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43" y="0"/>
            <a:ext cx="5252357" cy="6858000"/>
          </a:xfrm>
          <a:prstGeom prst="rect">
            <a:avLst/>
          </a:prstGeom>
        </p:spPr>
      </p:pic>
      <p:sp>
        <p:nvSpPr>
          <p:cNvPr id="9" name="Овал 10">
            <a:extLst>
              <a:ext uri="{FF2B5EF4-FFF2-40B4-BE49-F238E27FC236}">
                <a16:creationId xmlns:a16="http://schemas.microsoft.com/office/drawing/2014/main" id="{1AE9FA97-ABBB-452C-B3E1-F5D580D52865}"/>
              </a:ext>
            </a:extLst>
          </p:cNvPr>
          <p:cNvSpPr/>
          <p:nvPr userDrawn="1"/>
        </p:nvSpPr>
        <p:spPr>
          <a:xfrm>
            <a:off x="-1235385" y="5098269"/>
            <a:ext cx="4016541" cy="2264816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541" h="2264816">
                <a:moveTo>
                  <a:pt x="1824082" y="2262360"/>
                </a:moveTo>
                <a:cubicBezTo>
                  <a:pt x="1190292" y="2286551"/>
                  <a:pt x="246863" y="2131734"/>
                  <a:pt x="53339" y="1812420"/>
                </a:cubicBezTo>
                <a:cubicBezTo>
                  <a:pt x="-140185" y="1493106"/>
                  <a:pt x="222672" y="644017"/>
                  <a:pt x="662939" y="346474"/>
                </a:cubicBezTo>
                <a:cubicBezTo>
                  <a:pt x="1103206" y="48931"/>
                  <a:pt x="2179683" y="-55087"/>
                  <a:pt x="2694940" y="27161"/>
                </a:cubicBezTo>
                <a:cubicBezTo>
                  <a:pt x="3210197" y="109409"/>
                  <a:pt x="3560959" y="566609"/>
                  <a:pt x="3754483" y="839961"/>
                </a:cubicBezTo>
                <a:cubicBezTo>
                  <a:pt x="3948007" y="1113313"/>
                  <a:pt x="4177815" y="1430208"/>
                  <a:pt x="3856082" y="1667274"/>
                </a:cubicBezTo>
                <a:cubicBezTo>
                  <a:pt x="3534349" y="1904340"/>
                  <a:pt x="2457873" y="2238169"/>
                  <a:pt x="1824082" y="2262360"/>
                </a:cubicBezTo>
                <a:close/>
              </a:path>
            </a:pathLst>
          </a:custGeom>
          <a:solidFill>
            <a:srgbClr val="0E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10">
            <a:extLst>
              <a:ext uri="{FF2B5EF4-FFF2-40B4-BE49-F238E27FC236}">
                <a16:creationId xmlns:a16="http://schemas.microsoft.com/office/drawing/2014/main" id="{8B183B4C-9457-49D5-9796-2FAA2DEE0652}"/>
              </a:ext>
            </a:extLst>
          </p:cNvPr>
          <p:cNvSpPr/>
          <p:nvPr userDrawn="1"/>
        </p:nvSpPr>
        <p:spPr>
          <a:xfrm rot="10800000">
            <a:off x="-1386870" y="-1583779"/>
            <a:ext cx="4016541" cy="2264816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541" h="2264816">
                <a:moveTo>
                  <a:pt x="1824082" y="2262360"/>
                </a:moveTo>
                <a:cubicBezTo>
                  <a:pt x="1190292" y="2286551"/>
                  <a:pt x="246863" y="2131734"/>
                  <a:pt x="53339" y="1812420"/>
                </a:cubicBezTo>
                <a:cubicBezTo>
                  <a:pt x="-140185" y="1493106"/>
                  <a:pt x="222672" y="644017"/>
                  <a:pt x="662939" y="346474"/>
                </a:cubicBezTo>
                <a:cubicBezTo>
                  <a:pt x="1103206" y="48931"/>
                  <a:pt x="2179683" y="-55087"/>
                  <a:pt x="2694940" y="27161"/>
                </a:cubicBezTo>
                <a:cubicBezTo>
                  <a:pt x="3210197" y="109409"/>
                  <a:pt x="3560959" y="566609"/>
                  <a:pt x="3754483" y="839961"/>
                </a:cubicBezTo>
                <a:cubicBezTo>
                  <a:pt x="3948007" y="1113313"/>
                  <a:pt x="4177815" y="1430208"/>
                  <a:pt x="3856082" y="1667274"/>
                </a:cubicBezTo>
                <a:cubicBezTo>
                  <a:pt x="3534349" y="1904340"/>
                  <a:pt x="2457873" y="2238169"/>
                  <a:pt x="1824082" y="2262360"/>
                </a:cubicBezTo>
                <a:close/>
              </a:path>
            </a:pathLst>
          </a:custGeom>
          <a:solidFill>
            <a:srgbClr val="0E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3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0F255-DF12-430B-88B2-EB7DC4DD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9C72-075F-417D-A0BE-8114AA79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475761-FC2C-4DCF-ADDF-CF377C24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4C84EA-B301-46A7-9DFC-77BFA613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9E56F-C5FA-4C73-AC68-4DE70DDD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7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8277F-592B-45E5-90DB-1C68EB6D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95A7BF-E6B9-47C5-A497-55A705511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8BDF78-0842-445A-92C7-B8DFB888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FDE3EA-A18A-4AAA-8475-D315053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FE13E-5CA5-4333-9C69-28DB28FE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8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B66FE-6DA9-40D1-A0D2-7CF777EC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92414-43FC-4EE2-9223-509BB6553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6C575C-A4B6-41BF-89E6-47C3151B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B5737-FD04-4406-95AF-DC74BB5A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EBEB8-FAF2-48C1-9C8A-CBCAB7B7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D083D4-27D8-41F8-B32B-79334B37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7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56930-CD20-4C2F-A84C-5B131D0B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69BC74-A6A9-4F3E-A1C8-8CC29F97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F0EBE5-F7FB-4DB5-9B21-85CF16CF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359F3D-A604-41B2-8391-D069935F1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AE855-9896-4189-BAC7-93BA6B77F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2B2ED1-5410-4B05-99BD-F444BD42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7650F7-64BC-4A82-A8E4-7EBEBACE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09C829-B1DD-47A9-B765-DC8C9A06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2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E1BF6-D173-479E-AB12-D910C558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0A84FC-8D03-43DB-90F0-5167DE52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A891CB-C8D0-48EC-B811-947D03142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992F-8A02-4D85-9650-26F6D4676BE5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461EDE-97C5-4C83-AB67-6AB970A2F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58892-41DE-43A2-B81B-F5F28EE7D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7"/>
            <a:extLst>
              <a:ext uri="{FF2B5EF4-FFF2-40B4-BE49-F238E27FC236}">
                <a16:creationId xmlns:a16="http://schemas.microsoft.com/office/drawing/2014/main" id="{7441A85C-09F1-4129-ACAA-D798CB8E986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5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0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0.png"/><Relationship Id="rId9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5401C-12A2-4EEF-9616-F5C8BC946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3647" y="1053856"/>
            <a:ext cx="8966335" cy="1649865"/>
          </a:xfrm>
          <a:effectLst>
            <a:outerShdw blurRad="203200" dist="50800" dir="7740000" algn="tr" rotWithShape="0">
              <a:schemeClr val="bg1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“Free time” </a:t>
            </a:r>
            <a:br>
              <a:rPr lang="en-US" sz="6600" dirty="0" smtClean="0"/>
            </a:br>
            <a:r>
              <a:rPr lang="en-US" sz="6600" dirty="0" smtClean="0"/>
              <a:t>Start-up </a:t>
            </a:r>
            <a:r>
              <a:rPr lang="en-US" sz="6600" dirty="0" err="1" smtClean="0"/>
              <a:t>loyihasi</a:t>
            </a:r>
            <a:endParaRPr lang="ru-RU" sz="66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65401C-12A2-4EEF-9616-F5C8BC946E5D}"/>
              </a:ext>
            </a:extLst>
          </p:cNvPr>
          <p:cNvSpPr txBox="1">
            <a:spLocks/>
          </p:cNvSpPr>
          <p:nvPr/>
        </p:nvSpPr>
        <p:spPr>
          <a:xfrm>
            <a:off x="6336792" y="3831336"/>
            <a:ext cx="7318238" cy="257265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rgbClr val="92D050"/>
            </a:solidFill>
          </a:ln>
          <a:effectLst>
            <a:outerShdw blurRad="203200" dist="50800" dir="7740000" algn="tr" rotWithShape="0">
              <a:schemeClr val="bg1">
                <a:alpha val="40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/>
              <a:t>Muallif</a:t>
            </a:r>
            <a:r>
              <a:rPr lang="en-US" sz="2800" dirty="0" smtClean="0"/>
              <a:t>: “</a:t>
            </a:r>
            <a:r>
              <a:rPr lang="en-US" sz="2800" dirty="0" err="1" smtClean="0"/>
              <a:t>Menejment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kasb</a:t>
            </a:r>
            <a:endParaRPr lang="en-US" sz="2800" dirty="0" smtClean="0"/>
          </a:p>
          <a:p>
            <a:pPr algn="l"/>
            <a:r>
              <a:rPr lang="en-US" sz="2800" dirty="0" err="1" smtClean="0"/>
              <a:t>ta’limi</a:t>
            </a:r>
            <a:r>
              <a:rPr lang="en-US" sz="2800" dirty="0" smtClean="0"/>
              <a:t>” </a:t>
            </a:r>
            <a:r>
              <a:rPr lang="en-US" sz="2800" dirty="0" err="1" smtClean="0"/>
              <a:t>fakulteti</a:t>
            </a:r>
            <a:r>
              <a:rPr lang="en-US" sz="2800" dirty="0" smtClean="0"/>
              <a:t> 53-20 MT </a:t>
            </a:r>
            <a:r>
              <a:rPr lang="en-US" sz="2800" dirty="0" err="1" smtClean="0"/>
              <a:t>guruh</a:t>
            </a:r>
            <a:endParaRPr lang="en-US" sz="2800" dirty="0"/>
          </a:p>
          <a:p>
            <a:pPr algn="l"/>
            <a:r>
              <a:rPr lang="en-US" sz="2800" dirty="0" err="1"/>
              <a:t>t</a:t>
            </a:r>
            <a:r>
              <a:rPr lang="en-US" sz="2800" dirty="0" err="1" smtClean="0"/>
              <a:t>alabalari</a:t>
            </a:r>
            <a:r>
              <a:rPr lang="en-US" sz="2800" dirty="0" smtClean="0"/>
              <a:t> </a:t>
            </a:r>
            <a:r>
              <a:rPr lang="en-US" sz="2800" dirty="0" err="1" smtClean="0"/>
              <a:t>M.Yunusova</a:t>
            </a:r>
            <a:r>
              <a:rPr lang="en-US" sz="2800" dirty="0" smtClean="0"/>
              <a:t>, </a:t>
            </a:r>
            <a:r>
              <a:rPr lang="en-US" sz="2800" dirty="0" err="1" smtClean="0"/>
              <a:t>L.Ummatova</a:t>
            </a:r>
            <a:endParaRPr lang="en-US" sz="2800" dirty="0" smtClean="0"/>
          </a:p>
          <a:p>
            <a:pPr algn="l"/>
            <a:r>
              <a:rPr lang="en-US" sz="2800" dirty="0" err="1" smtClean="0"/>
              <a:t>Ilmiy</a:t>
            </a:r>
            <a:r>
              <a:rPr lang="en-US" sz="2800" dirty="0" smtClean="0"/>
              <a:t> </a:t>
            </a:r>
            <a:r>
              <a:rPr lang="en-US" sz="2800" dirty="0" err="1" smtClean="0"/>
              <a:t>maslahatchi</a:t>
            </a:r>
            <a:r>
              <a:rPr lang="en-US" sz="2800" dirty="0" smtClean="0"/>
              <a:t>: </a:t>
            </a:r>
            <a:r>
              <a:rPr lang="en-US" sz="2800" dirty="0" err="1" smtClean="0"/>
              <a:t>B.Poyanov</a:t>
            </a:r>
            <a:endParaRPr lang="en-US" sz="2800" dirty="0" smtClean="0"/>
          </a:p>
          <a:p>
            <a:pPr algn="l"/>
            <a:r>
              <a:rPr lang="en-US" sz="2800" dirty="0" smtClean="0"/>
              <a:t>Tel.: (93) 584 04 79</a:t>
            </a:r>
          </a:p>
          <a:p>
            <a:pPr algn="l"/>
            <a:r>
              <a:rPr lang="en-US" sz="2800" dirty="0" smtClean="0"/>
              <a:t>        (97)7386627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233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KERAKLI JIHOZLAR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 err="1"/>
              <a:t>Noutbuk</a:t>
            </a:r>
            <a:r>
              <a:rPr lang="ru-RU" dirty="0"/>
              <a:t> </a:t>
            </a:r>
            <a:endParaRPr lang="en-US" dirty="0" smtClean="0"/>
          </a:p>
          <a:p>
            <a:r>
              <a:rPr lang="en-US" dirty="0" err="1"/>
              <a:t>Kompyuter</a:t>
            </a:r>
            <a:r>
              <a:rPr lang="en-US" dirty="0"/>
              <a:t> (</a:t>
            </a:r>
            <a:r>
              <a:rPr lang="en-US" dirty="0" err="1"/>
              <a:t>montaj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 smtClean="0"/>
              <a:t>)</a:t>
            </a:r>
          </a:p>
          <a:p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 smtClean="0"/>
              <a:t>kamera</a:t>
            </a:r>
            <a:endParaRPr lang="en-US" dirty="0" smtClean="0"/>
          </a:p>
          <a:p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 smtClean="0"/>
              <a:t>shtativ</a:t>
            </a:r>
            <a:endParaRPr lang="en-US" dirty="0" smtClean="0"/>
          </a:p>
          <a:p>
            <a:r>
              <a:rPr lang="ru-RU" dirty="0" err="1"/>
              <a:t>Mikrofon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/>
              <a:t>Kompyuter</a:t>
            </a:r>
            <a:r>
              <a:rPr lang="ru-RU" dirty="0"/>
              <a:t> </a:t>
            </a:r>
            <a:r>
              <a:rPr lang="ru-RU" dirty="0" err="1"/>
              <a:t>stoli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/>
              <a:t>Rahbar</a:t>
            </a:r>
            <a:r>
              <a:rPr lang="ru-RU" dirty="0"/>
              <a:t> </a:t>
            </a:r>
            <a:r>
              <a:rPr lang="ru-RU" dirty="0" err="1"/>
              <a:t>stoli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/>
              <a:t>Majlis</a:t>
            </a:r>
            <a:r>
              <a:rPr lang="ru-RU" dirty="0"/>
              <a:t> </a:t>
            </a:r>
            <a:r>
              <a:rPr lang="ru-RU" dirty="0" err="1"/>
              <a:t>stoli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/>
              <a:t>Dumaloq</a:t>
            </a:r>
            <a:r>
              <a:rPr lang="ru-RU" dirty="0"/>
              <a:t> </a:t>
            </a:r>
            <a:r>
              <a:rPr lang="ru-RU" dirty="0" err="1"/>
              <a:t>stol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/>
              <a:t>Kitob</a:t>
            </a:r>
            <a:r>
              <a:rPr lang="ru-RU" dirty="0"/>
              <a:t> </a:t>
            </a:r>
            <a:r>
              <a:rPr lang="ru-RU" dirty="0" err="1"/>
              <a:t>javoni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/>
              <a:t>Kreslo</a:t>
            </a:r>
            <a:r>
              <a:rPr lang="ru-RU" dirty="0"/>
              <a:t> </a:t>
            </a:r>
            <a:r>
              <a:rPr lang="ru-RU" dirty="0" err="1"/>
              <a:t>g‘ildirakli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 smtClean="0"/>
              <a:t>WiFi</a:t>
            </a:r>
            <a:r>
              <a:rPr lang="ru-RU" dirty="0" smtClean="0"/>
              <a:t> </a:t>
            </a:r>
            <a:r>
              <a:rPr lang="ru-RU" dirty="0" err="1"/>
              <a:t>router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/>
              <a:t>Tovushdan</a:t>
            </a:r>
            <a:r>
              <a:rPr lang="ru-RU" dirty="0"/>
              <a:t> </a:t>
            </a:r>
            <a:r>
              <a:rPr lang="ru-RU" dirty="0" err="1"/>
              <a:t>himoyalovchi</a:t>
            </a:r>
            <a:r>
              <a:rPr lang="ru-RU" dirty="0"/>
              <a:t> </a:t>
            </a:r>
            <a:r>
              <a:rPr lang="ru-RU" dirty="0" err="1"/>
              <a:t>kabina</a:t>
            </a:r>
            <a:r>
              <a:rPr lang="ru-RU" dirty="0"/>
              <a:t> </a:t>
            </a:r>
            <a:endParaRPr lang="en-US" dirty="0" smtClean="0"/>
          </a:p>
          <a:p>
            <a:r>
              <a:rPr lang="en-US" dirty="0" err="1" smtClean="0"/>
              <a:t>Yoritish</a:t>
            </a:r>
            <a:r>
              <a:rPr lang="en-US" dirty="0" smtClean="0"/>
              <a:t> </a:t>
            </a:r>
            <a:r>
              <a:rPr lang="en-US" dirty="0" err="1" smtClean="0"/>
              <a:t>chiroqlari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65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YARATILADIGAN ISH O’RINLARI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ru-RU" dirty="0" err="1"/>
              <a:t>Menejer</a:t>
            </a:r>
            <a:r>
              <a:rPr lang="en-US" dirty="0"/>
              <a:t> (</a:t>
            </a:r>
            <a:r>
              <a:rPr lang="ru-RU" dirty="0" err="1"/>
              <a:t>boshliq</a:t>
            </a:r>
            <a:r>
              <a:rPr lang="en-US" dirty="0"/>
              <a:t>);</a:t>
            </a:r>
            <a:endParaRPr lang="ru-RU" dirty="0"/>
          </a:p>
          <a:p>
            <a:pPr lvl="0" fontAlgn="base"/>
            <a:r>
              <a:rPr lang="en-US" dirty="0" err="1"/>
              <a:t>Ssenariy</a:t>
            </a:r>
            <a:r>
              <a:rPr lang="en-US" dirty="0"/>
              <a:t> </a:t>
            </a:r>
            <a:r>
              <a:rPr lang="en-US" dirty="0" err="1"/>
              <a:t>ustasi</a:t>
            </a:r>
            <a:r>
              <a:rPr lang="en-US" dirty="0"/>
              <a:t>;</a:t>
            </a:r>
            <a:endParaRPr lang="ru-RU" dirty="0"/>
          </a:p>
          <a:p>
            <a:pPr lvl="0" fontAlgn="base"/>
            <a:r>
              <a:rPr lang="en-US" dirty="0" err="1"/>
              <a:t>Boshlovchi</a:t>
            </a:r>
            <a:r>
              <a:rPr lang="en-US" dirty="0"/>
              <a:t> (</a:t>
            </a:r>
            <a:r>
              <a:rPr lang="en-US" dirty="0" err="1"/>
              <a:t>matn</a:t>
            </a:r>
            <a:r>
              <a:rPr lang="en-US" dirty="0"/>
              <a:t> </a:t>
            </a:r>
            <a:r>
              <a:rPr lang="en-US" dirty="0" err="1"/>
              <a:t>o‘quvchi</a:t>
            </a:r>
            <a:r>
              <a:rPr lang="en-US" dirty="0"/>
              <a:t>);</a:t>
            </a:r>
            <a:endParaRPr lang="ru-RU" dirty="0"/>
          </a:p>
          <a:p>
            <a:pPr lvl="0" fontAlgn="base"/>
            <a:r>
              <a:rPr lang="en-US" dirty="0" err="1"/>
              <a:t>Montaj</a:t>
            </a:r>
            <a:r>
              <a:rPr lang="en-US" dirty="0"/>
              <a:t> </a:t>
            </a:r>
            <a:r>
              <a:rPr lang="en-US" dirty="0" err="1"/>
              <a:t>ustasi</a:t>
            </a:r>
            <a:r>
              <a:rPr lang="en-US" dirty="0"/>
              <a:t>;</a:t>
            </a:r>
            <a:endParaRPr lang="ru-RU" dirty="0"/>
          </a:p>
          <a:p>
            <a:pPr lvl="0" fontAlgn="base"/>
            <a:r>
              <a:rPr lang="en-US" dirty="0" err="1"/>
              <a:t>Kontetn</a:t>
            </a:r>
            <a:r>
              <a:rPr lang="en-US" dirty="0"/>
              <a:t> </a:t>
            </a:r>
            <a:r>
              <a:rPr lang="en-US" dirty="0" err="1"/>
              <a:t>menejer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2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Loyihani</a:t>
            </a:r>
            <a:r>
              <a:rPr lang="en-US" dirty="0"/>
              <a:t>  </a:t>
            </a:r>
            <a:r>
              <a:rPr lang="en-US" dirty="0" err="1"/>
              <a:t>ishga</a:t>
            </a:r>
            <a:r>
              <a:rPr lang="en-US" dirty="0"/>
              <a:t>  </a:t>
            </a:r>
            <a:r>
              <a:rPr lang="en-US" dirty="0" err="1"/>
              <a:t>tushish</a:t>
            </a:r>
            <a:r>
              <a:rPr lang="en-US" dirty="0"/>
              <a:t> </a:t>
            </a:r>
            <a:r>
              <a:rPr lang="en-US" dirty="0" err="1"/>
              <a:t>muddati</a:t>
            </a:r>
            <a:r>
              <a:rPr lang="en-US" dirty="0"/>
              <a:t> - 1 </a:t>
            </a:r>
            <a:r>
              <a:rPr lang="en-US" dirty="0" err="1"/>
              <a:t>yil</a:t>
            </a:r>
            <a:r>
              <a:rPr lang="en-US" dirty="0"/>
              <a:t>, </a:t>
            </a:r>
            <a:r>
              <a:rPr lang="en-US" dirty="0" err="1"/>
              <a:t>o‘zini</a:t>
            </a:r>
            <a:r>
              <a:rPr lang="en-US" dirty="0"/>
              <a:t> </a:t>
            </a:r>
            <a:r>
              <a:rPr lang="en-US" dirty="0" err="1"/>
              <a:t>qoplash</a:t>
            </a:r>
            <a:r>
              <a:rPr lang="en-US" dirty="0"/>
              <a:t> </a:t>
            </a:r>
            <a:r>
              <a:rPr lang="en-US" dirty="0" err="1"/>
              <a:t>muddati</a:t>
            </a:r>
            <a:r>
              <a:rPr lang="en-US" dirty="0"/>
              <a:t> –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tushganidan</a:t>
            </a:r>
            <a:r>
              <a:rPr lang="en-US" dirty="0"/>
              <a:t> </a:t>
            </a:r>
            <a:r>
              <a:rPr lang="en-US" dirty="0" err="1"/>
              <a:t>so‘ng</a:t>
            </a:r>
            <a:r>
              <a:rPr lang="en-US" dirty="0"/>
              <a:t> – 1 </a:t>
            </a:r>
            <a:r>
              <a:rPr lang="en-US" dirty="0" err="1"/>
              <a:t>yil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XARAJATLAR SMETASI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685694"/>
              </p:ext>
            </p:extLst>
          </p:nvPr>
        </p:nvGraphicFramePr>
        <p:xfrm>
          <a:off x="356616" y="1690688"/>
          <a:ext cx="9774936" cy="3524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3769">
                  <a:extLst>
                    <a:ext uri="{9D8B030D-6E8A-4147-A177-3AD203B41FA5}">
                      <a16:colId xmlns:a16="http://schemas.microsoft.com/office/drawing/2014/main" val="1220038443"/>
                    </a:ext>
                  </a:extLst>
                </a:gridCol>
                <a:gridCol w="1599003">
                  <a:extLst>
                    <a:ext uri="{9D8B030D-6E8A-4147-A177-3AD203B41FA5}">
                      <a16:colId xmlns:a16="http://schemas.microsoft.com/office/drawing/2014/main" val="3154509743"/>
                    </a:ext>
                  </a:extLst>
                </a:gridCol>
                <a:gridCol w="2402164">
                  <a:extLst>
                    <a:ext uri="{9D8B030D-6E8A-4147-A177-3AD203B41FA5}">
                      <a16:colId xmlns:a16="http://schemas.microsoft.com/office/drawing/2014/main" val="1738249082"/>
                    </a:ext>
                  </a:extLst>
                </a:gridCol>
              </a:tblGrid>
              <a:tr h="1291651">
                <a:tc>
                  <a:txBody>
                    <a:bodyPr/>
                    <a:lstStyle/>
                    <a:p>
                      <a:pPr marR="43815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Xarajat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turlari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 anchor="ctr"/>
                </a:tc>
                <a:tc>
                  <a:txBody>
                    <a:bodyPr/>
                    <a:lstStyle/>
                    <a:p>
                      <a:pPr marR="46990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Summa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R="46990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million </a:t>
                      </a:r>
                      <a:r>
                        <a:rPr lang="ru-RU" sz="1800" dirty="0" err="1">
                          <a:effectLst/>
                        </a:rPr>
                        <a:t>so‘mda</a:t>
                      </a:r>
                      <a:r>
                        <a:rPr lang="ru-RU" sz="1800" dirty="0">
                          <a:effectLst/>
                        </a:rPr>
                        <a:t>)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R="3175" indent="273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Umumiy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xarajatlardagi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ulushi</a:t>
                      </a:r>
                      <a:r>
                        <a:rPr lang="ru-RU" sz="1800" dirty="0">
                          <a:effectLst/>
                        </a:rPr>
                        <a:t> (</a:t>
                      </a:r>
                      <a:r>
                        <a:rPr lang="ru-RU" sz="1800" dirty="0" err="1">
                          <a:effectLst/>
                        </a:rPr>
                        <a:t>foizda</a:t>
                      </a:r>
                      <a:r>
                        <a:rPr lang="ru-RU" sz="1800" dirty="0">
                          <a:effectLst/>
                        </a:rPr>
                        <a:t>)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extLst>
                  <a:ext uri="{0D108BD9-81ED-4DB2-BD59-A6C34878D82A}">
                    <a16:rowId xmlns:a16="http://schemas.microsoft.com/office/drawing/2014/main" val="148968066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pPr marR="3175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Ish haqi fondi 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R="45085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120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R="41910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60%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extLst>
                  <a:ext uri="{0D108BD9-81ED-4DB2-BD59-A6C34878D82A}">
                    <a16:rowId xmlns:a16="http://schemas.microsoft.com/office/drawing/2014/main" val="3352943942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pPr marR="3175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Y</a:t>
                      </a:r>
                      <a:r>
                        <a:rPr lang="en-US" sz="1600" dirty="0" smtClean="0">
                          <a:effectLst/>
                        </a:rPr>
                        <a:t>a</a:t>
                      </a:r>
                      <a:r>
                        <a:rPr lang="ru-RU" sz="1600" dirty="0" err="1" smtClean="0">
                          <a:effectLst/>
                        </a:rPr>
                        <a:t>gona</a:t>
                      </a:r>
                      <a:r>
                        <a:rPr lang="ru-RU" sz="1600" dirty="0" smtClean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ijtimoiy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to‘lov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R="46355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L="635" marR="3175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extLst>
                  <a:ext uri="{0D108BD9-81ED-4DB2-BD59-A6C34878D82A}">
                    <a16:rowId xmlns:a16="http://schemas.microsoft.com/office/drawing/2014/main" val="2456216111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pPr marR="3175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Xizmat safari xarajatlari 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R="46355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 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L="635" marR="3175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extLst>
                  <a:ext uri="{0D108BD9-81ED-4DB2-BD59-A6C34878D82A}">
                    <a16:rowId xmlns:a16="http://schemas.microsoft.com/office/drawing/2014/main" val="4042355754"/>
                  </a:ext>
                </a:extLst>
              </a:tr>
              <a:tr h="309429">
                <a:tc>
                  <a:txBody>
                    <a:bodyPr/>
                    <a:lstStyle/>
                    <a:p>
                      <a:pPr marR="3175" indent="44323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Xom ashyo va materiallarni sotib olish bilan bog‘liq xarajatlar 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R="45085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R="40640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10%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extLst>
                  <a:ext uri="{0D108BD9-81ED-4DB2-BD59-A6C34878D82A}">
                    <a16:rowId xmlns:a16="http://schemas.microsoft.com/office/drawing/2014/main" val="10027294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R="3175" indent="44323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Inventarlar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texnika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jihozlarni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xarid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qilish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xarajatlari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R="45085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50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R="40640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25%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extLst>
                  <a:ext uri="{0D108BD9-81ED-4DB2-BD59-A6C34878D82A}">
                    <a16:rowId xmlns:a16="http://schemas.microsoft.com/office/drawing/2014/main" val="4081883439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pPr marR="3175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Boshqa xarajatlar 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R="45085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R="42545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5%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extLst>
                  <a:ext uri="{0D108BD9-81ED-4DB2-BD59-A6C34878D82A}">
                    <a16:rowId xmlns:a16="http://schemas.microsoft.com/office/drawing/2014/main" val="4261169481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pPr marR="3175" indent="44323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Jami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xarajatlar</a:t>
                      </a:r>
                      <a:r>
                        <a:rPr lang="ru-RU" sz="1600" dirty="0">
                          <a:effectLst/>
                        </a:rPr>
                        <a:t>: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R="44450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200 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tc>
                  <a:txBody>
                    <a:bodyPr/>
                    <a:lstStyle/>
                    <a:p>
                      <a:pPr marR="41910" indent="443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100% 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25400" marT="5715" marB="0"/>
                </a:tc>
                <a:extLst>
                  <a:ext uri="{0D108BD9-81ED-4DB2-BD59-A6C34878D82A}">
                    <a16:rowId xmlns:a16="http://schemas.microsoft.com/office/drawing/2014/main" val="264125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80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XULOSA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Xulosa</a:t>
            </a:r>
            <a:r>
              <a:rPr lang="en-US" dirty="0"/>
              <a:t> </a:t>
            </a:r>
            <a:r>
              <a:rPr lang="en-US" dirty="0" err="1"/>
              <a:t>o‘rnida</a:t>
            </a:r>
            <a:r>
              <a:rPr lang="en-US" dirty="0"/>
              <a:t> </a:t>
            </a:r>
            <a:r>
              <a:rPr lang="en-US" dirty="0" err="1"/>
              <a:t>shuni</a:t>
            </a:r>
            <a:r>
              <a:rPr lang="en-US" dirty="0"/>
              <a:t> </a:t>
            </a:r>
            <a:r>
              <a:rPr lang="en-US" dirty="0" err="1"/>
              <a:t>ta’kidlash</a:t>
            </a:r>
            <a:r>
              <a:rPr lang="en-US" dirty="0"/>
              <a:t> </a:t>
            </a:r>
            <a:r>
              <a:rPr lang="en-US" dirty="0" err="1"/>
              <a:t>kerakki</a:t>
            </a:r>
            <a:r>
              <a:rPr lang="en-US" dirty="0"/>
              <a:t>,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talaba-yoshlarning</a:t>
            </a:r>
            <a:r>
              <a:rPr lang="en-US" dirty="0"/>
              <a:t> </a:t>
            </a:r>
            <a:r>
              <a:rPr lang="en-US" dirty="0" err="1"/>
              <a:t>bo‘sh</a:t>
            </a:r>
            <a:r>
              <a:rPr lang="en-US" dirty="0"/>
              <a:t> </a:t>
            </a:r>
            <a:r>
              <a:rPr lang="en-US" dirty="0" err="1"/>
              <a:t>vaqtlarini</a:t>
            </a:r>
            <a:r>
              <a:rPr lang="en-US" dirty="0"/>
              <a:t> </a:t>
            </a:r>
            <a:r>
              <a:rPr lang="en-US" dirty="0" err="1"/>
              <a:t>mazmunli</a:t>
            </a:r>
            <a:r>
              <a:rPr lang="en-US" dirty="0"/>
              <a:t> </a:t>
            </a:r>
            <a:r>
              <a:rPr lang="en-US" dirty="0" err="1"/>
              <a:t>to‘ldirish</a:t>
            </a:r>
            <a:r>
              <a:rPr lang="en-US" dirty="0"/>
              <a:t>, </a:t>
            </a:r>
            <a:r>
              <a:rPr lang="en-US" dirty="0" err="1"/>
              <a:t>behuda</a:t>
            </a:r>
            <a:r>
              <a:rPr lang="en-US" dirty="0"/>
              <a:t> </a:t>
            </a:r>
            <a:r>
              <a:rPr lang="en-US" dirty="0" err="1"/>
              <a:t>narsalarga</a:t>
            </a:r>
            <a:r>
              <a:rPr lang="en-US" dirty="0"/>
              <a:t> </a:t>
            </a:r>
            <a:r>
              <a:rPr lang="en-US" dirty="0" err="1"/>
              <a:t>vaqt</a:t>
            </a:r>
            <a:r>
              <a:rPr lang="en-US" dirty="0"/>
              <a:t> </a:t>
            </a:r>
            <a:r>
              <a:rPr lang="en-US" dirty="0" err="1"/>
              <a:t>sarflashning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yot</a:t>
            </a:r>
            <a:r>
              <a:rPr lang="en-US" dirty="0"/>
              <a:t> </a:t>
            </a:r>
            <a:r>
              <a:rPr lang="en-US" dirty="0" err="1"/>
              <a:t>g‘oyalarga</a:t>
            </a:r>
            <a:r>
              <a:rPr lang="en-US" dirty="0"/>
              <a:t> </a:t>
            </a:r>
            <a:r>
              <a:rPr lang="en-US" dirty="0" err="1"/>
              <a:t>ergashib</a:t>
            </a:r>
            <a:r>
              <a:rPr lang="en-US" dirty="0"/>
              <a:t> </a:t>
            </a:r>
            <a:r>
              <a:rPr lang="en-US" dirty="0" err="1"/>
              <a:t>ketishining</a:t>
            </a:r>
            <a:r>
              <a:rPr lang="en-US" dirty="0"/>
              <a:t> </a:t>
            </a:r>
            <a:r>
              <a:rPr lang="en-US" dirty="0" err="1"/>
              <a:t>oldini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, </a:t>
            </a:r>
            <a:r>
              <a:rPr lang="en-US" dirty="0" err="1"/>
              <a:t>talaba-yoshlarning</a:t>
            </a:r>
            <a:r>
              <a:rPr lang="en-US" dirty="0"/>
              <a:t> </a:t>
            </a:r>
            <a:r>
              <a:rPr lang="en-US" dirty="0" err="1"/>
              <a:t>shaxsiy</a:t>
            </a:r>
            <a:r>
              <a:rPr lang="en-US" dirty="0"/>
              <a:t> </a:t>
            </a:r>
            <a:r>
              <a:rPr lang="en-US" dirty="0" err="1"/>
              <a:t>o‘sishi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 smtClean="0"/>
              <a:t>ilm</a:t>
            </a:r>
            <a:r>
              <a:rPr lang="en-US" dirty="0" smtClean="0"/>
              <a:t>-fan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qiziqishini</a:t>
            </a:r>
            <a:r>
              <a:rPr lang="en-US" dirty="0"/>
              <a:t> </a:t>
            </a:r>
            <a:r>
              <a:rPr lang="en-US" dirty="0" err="1"/>
              <a:t>oshirishga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bugungi</a:t>
            </a:r>
            <a:r>
              <a:rPr lang="en-US" dirty="0"/>
              <a:t> </a:t>
            </a:r>
            <a:r>
              <a:rPr lang="en-US" dirty="0" err="1"/>
              <a:t>zamonaviy</a:t>
            </a:r>
            <a:r>
              <a:rPr lang="en-US" dirty="0"/>
              <a:t> </a:t>
            </a:r>
            <a:r>
              <a:rPr lang="en-US" dirty="0" err="1"/>
              <a:t>dunyoda</a:t>
            </a:r>
            <a:r>
              <a:rPr lang="en-US" dirty="0"/>
              <a:t> </a:t>
            </a:r>
            <a:r>
              <a:rPr lang="en-US" dirty="0" err="1"/>
              <a:t>yoshlarning</a:t>
            </a:r>
            <a:r>
              <a:rPr lang="en-US" dirty="0"/>
              <a:t> </a:t>
            </a:r>
            <a:r>
              <a:rPr lang="en-US" dirty="0" err="1"/>
              <a:t>ilmga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qiziqishini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yaxshi</a:t>
            </a:r>
            <a:r>
              <a:rPr lang="en-US" dirty="0"/>
              <a:t> </a:t>
            </a:r>
            <a:r>
              <a:rPr lang="en-US" dirty="0" err="1"/>
              <a:t>vositalardan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83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9F28181-CAC9-4755-AE9D-08F13E4BB81A}"/>
              </a:ext>
            </a:extLst>
          </p:cNvPr>
          <p:cNvSpPr/>
          <p:nvPr/>
        </p:nvSpPr>
        <p:spPr>
          <a:xfrm>
            <a:off x="1787353" y="1066510"/>
            <a:ext cx="8157028" cy="5007428"/>
          </a:xfrm>
          <a:prstGeom prst="round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9">
            <a:extLst>
              <a:ext uri="{FF2B5EF4-FFF2-40B4-BE49-F238E27FC236}">
                <a16:creationId xmlns:a16="http://schemas.microsoft.com/office/drawing/2014/main" id="{68B983CA-DBC8-4CCA-AEE1-64070325D8A0}"/>
              </a:ext>
            </a:extLst>
          </p:cNvPr>
          <p:cNvSpPr txBox="1">
            <a:spLocks/>
          </p:cNvSpPr>
          <p:nvPr/>
        </p:nvSpPr>
        <p:spPr>
          <a:xfrm>
            <a:off x="3204244" y="2211492"/>
            <a:ext cx="5522258" cy="1150267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 smtClean="0">
                <a:solidFill>
                  <a:srgbClr val="0E5856"/>
                </a:solidFill>
              </a:rPr>
              <a:t>E’tiboringiz</a:t>
            </a:r>
            <a:r>
              <a:rPr lang="en-US" sz="3600" b="1" dirty="0" smtClean="0">
                <a:solidFill>
                  <a:srgbClr val="0E5856"/>
                </a:solidFill>
              </a:rPr>
              <a:t> </a:t>
            </a:r>
            <a:r>
              <a:rPr lang="en-US" sz="3600" b="1" dirty="0" err="1" smtClean="0">
                <a:solidFill>
                  <a:srgbClr val="0E5856"/>
                </a:solidFill>
              </a:rPr>
              <a:t>uchun</a:t>
            </a:r>
            <a:endParaRPr lang="en-US" sz="3600" b="1" dirty="0" smtClean="0">
              <a:solidFill>
                <a:srgbClr val="0E5856"/>
              </a:solidFill>
            </a:endParaRPr>
          </a:p>
          <a:p>
            <a:pPr algn="ctr"/>
            <a:r>
              <a:rPr lang="en-US" sz="7200" b="1" dirty="0" smtClean="0">
                <a:solidFill>
                  <a:srgbClr val="0E5856"/>
                </a:solidFill>
              </a:rPr>
              <a:t>RAHMAT</a:t>
            </a:r>
            <a:endParaRPr lang="ru-RU" sz="7200" b="1" dirty="0">
              <a:solidFill>
                <a:srgbClr val="0E5856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FF6644-84FE-4DDF-B711-09B5344A36E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35373" y="4781407"/>
            <a:ext cx="630000" cy="63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2F3A0A-E46E-494F-B98C-7733C353F14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5335373" y="4777336"/>
            <a:ext cx="630000" cy="63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5CDD55-E25A-4A48-9D05-A6224B0D9FE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6235373" y="4777336"/>
            <a:ext cx="630000" cy="63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9B9EAC-CD1C-46A9-AD1F-182C0A1C1BE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7135373" y="4777336"/>
            <a:ext cx="630000" cy="630000"/>
          </a:xfrm>
          <a:prstGeom prst="rect">
            <a:avLst/>
          </a:prstGeom>
        </p:spPr>
      </p:pic>
      <p:sp>
        <p:nvSpPr>
          <p:cNvPr id="9" name="Текст 11">
            <a:extLst>
              <a:ext uri="{FF2B5EF4-FFF2-40B4-BE49-F238E27FC236}">
                <a16:creationId xmlns:a16="http://schemas.microsoft.com/office/drawing/2014/main" id="{06D1C50A-7B93-45C8-AF46-F64ABAA4E34E}"/>
              </a:ext>
            </a:extLst>
          </p:cNvPr>
          <p:cNvSpPr txBox="1">
            <a:spLocks/>
          </p:cNvSpPr>
          <p:nvPr/>
        </p:nvSpPr>
        <p:spPr>
          <a:xfrm>
            <a:off x="2608499" y="2882976"/>
            <a:ext cx="6975002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>
              <a:solidFill>
                <a:srgbClr val="0E5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7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52CC3EA5-F86C-420D-97A4-5B744726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48216" cy="4351338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Loyiha</a:t>
            </a:r>
            <a:r>
              <a:rPr lang="en-US" sz="4400" b="1" dirty="0"/>
              <a:t> </a:t>
            </a:r>
            <a:r>
              <a:rPr lang="en-US" sz="4400" b="1" dirty="0" err="1"/>
              <a:t>nomi</a:t>
            </a:r>
            <a:r>
              <a:rPr lang="en-US" sz="4400" b="1" dirty="0"/>
              <a:t>: </a:t>
            </a:r>
            <a:r>
              <a:rPr lang="en-US" sz="4400" dirty="0"/>
              <a:t>Free time (</a:t>
            </a:r>
            <a:r>
              <a:rPr lang="en-US" sz="4400" dirty="0" err="1" smtClean="0"/>
              <a:t>talaba-yoshlarning</a:t>
            </a:r>
            <a:r>
              <a:rPr lang="en-US" sz="4400" dirty="0" smtClean="0"/>
              <a:t> </a:t>
            </a:r>
            <a:r>
              <a:rPr lang="en-US" sz="4400" dirty="0" err="1"/>
              <a:t>shaxsiy</a:t>
            </a:r>
            <a:r>
              <a:rPr lang="en-US" sz="4400" dirty="0"/>
              <a:t> </a:t>
            </a:r>
            <a:r>
              <a:rPr lang="en-US" sz="4400" dirty="0" err="1"/>
              <a:t>o’sishiga</a:t>
            </a:r>
            <a:r>
              <a:rPr lang="en-US" sz="4400" dirty="0"/>
              <a:t> </a:t>
            </a:r>
            <a:r>
              <a:rPr lang="en-US" sz="4400" dirty="0" err="1"/>
              <a:t>ko’mak</a:t>
            </a:r>
            <a:r>
              <a:rPr lang="en-US" sz="4400" dirty="0"/>
              <a:t> </a:t>
            </a:r>
            <a:r>
              <a:rPr lang="en-US" sz="4400" dirty="0" err="1"/>
              <a:t>beruvchi</a:t>
            </a:r>
            <a:r>
              <a:rPr lang="en-US" sz="4400" dirty="0"/>
              <a:t> </a:t>
            </a:r>
            <a:r>
              <a:rPr lang="en-US" sz="4400" dirty="0" err="1"/>
              <a:t>blok</a:t>
            </a:r>
            <a:r>
              <a:rPr lang="en-US" sz="4400" dirty="0" smtClean="0"/>
              <a:t>)</a:t>
            </a:r>
          </a:p>
          <a:p>
            <a:pPr lvl="0" fontAlgn="base"/>
            <a:r>
              <a:rPr lang="ru-RU" sz="4400" b="1" dirty="0" err="1"/>
              <a:t>Ilmiy</a:t>
            </a:r>
            <a:r>
              <a:rPr lang="ru-RU" sz="4400" b="1" dirty="0"/>
              <a:t> </a:t>
            </a:r>
            <a:r>
              <a:rPr lang="ru-RU" sz="4400" b="1" dirty="0" err="1" smtClean="0"/>
              <a:t>yo‘nalishi</a:t>
            </a:r>
            <a:r>
              <a:rPr lang="en-US" sz="4400" b="1" dirty="0"/>
              <a:t>:</a:t>
            </a:r>
            <a:r>
              <a:rPr lang="ru-RU" sz="4400" b="1" dirty="0" smtClean="0"/>
              <a:t> </a:t>
            </a:r>
            <a:r>
              <a:rPr lang="en-US" sz="4400" dirty="0" err="1" smtClean="0"/>
              <a:t>Amaliy</a:t>
            </a:r>
            <a:r>
              <a:rPr lang="en-US" sz="4400" dirty="0" smtClean="0"/>
              <a:t> 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527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Qisqcha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0449"/>
            <a:ext cx="8915400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Yildan</a:t>
            </a:r>
            <a:r>
              <a:rPr lang="en-US" dirty="0"/>
              <a:t> </a:t>
            </a:r>
            <a:r>
              <a:rPr lang="en-US" dirty="0" err="1"/>
              <a:t>yilga</a:t>
            </a:r>
            <a:r>
              <a:rPr lang="en-US" dirty="0"/>
              <a:t> </a:t>
            </a:r>
            <a:r>
              <a:rPr lang="en-US" dirty="0" err="1"/>
              <a:t>raqmlashuv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internet </a:t>
            </a:r>
            <a:r>
              <a:rPr lang="en-US" dirty="0" err="1" smtClean="0"/>
              <a:t>yoshlar</a:t>
            </a:r>
            <a:r>
              <a:rPr lang="en-US" dirty="0" smtClean="0"/>
              <a:t> </a:t>
            </a:r>
            <a:r>
              <a:rPr lang="en-US" dirty="0" err="1"/>
              <a:t>hayotidan</a:t>
            </a:r>
            <a:r>
              <a:rPr lang="en-US" dirty="0"/>
              <a:t> </a:t>
            </a:r>
            <a:r>
              <a:rPr lang="en-US" dirty="0" err="1"/>
              <a:t>chuqur</a:t>
            </a:r>
            <a:r>
              <a:rPr lang="en-US" dirty="0"/>
              <a:t> joy </a:t>
            </a:r>
            <a:r>
              <a:rPr lang="en-US" dirty="0" err="1"/>
              <a:t>egallamoqda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vaqtning</a:t>
            </a:r>
            <a:r>
              <a:rPr lang="en-US" dirty="0"/>
              <a:t> </a:t>
            </a:r>
            <a:r>
              <a:rPr lang="en-US" dirty="0" err="1"/>
              <a:t>o‘zida</a:t>
            </a:r>
            <a:r>
              <a:rPr lang="en-US" dirty="0"/>
              <a:t> internet </a:t>
            </a:r>
            <a:r>
              <a:rPr lang="en-US" dirty="0" err="1"/>
              <a:t>olamida</a:t>
            </a:r>
            <a:r>
              <a:rPr lang="en-US" dirty="0"/>
              <a:t> ham </a:t>
            </a:r>
            <a:r>
              <a:rPr lang="en-US" dirty="0" err="1"/>
              <a:t>yaxshi</a:t>
            </a:r>
            <a:r>
              <a:rPr lang="en-US" dirty="0"/>
              <a:t> ham </a:t>
            </a:r>
            <a:r>
              <a:rPr lang="en-US" dirty="0" err="1"/>
              <a:t>yomon</a:t>
            </a:r>
            <a:r>
              <a:rPr lang="en-US" dirty="0"/>
              <a:t> </a:t>
            </a:r>
            <a:r>
              <a:rPr lang="en-US" dirty="0" err="1"/>
              <a:t>manbalar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eshiklar</a:t>
            </a:r>
            <a:r>
              <a:rPr lang="en-US" dirty="0"/>
              <a:t> </a:t>
            </a:r>
            <a:r>
              <a:rPr lang="en-US" dirty="0" err="1"/>
              <a:t>birdek</a:t>
            </a:r>
            <a:r>
              <a:rPr lang="en-US" dirty="0"/>
              <a:t> </a:t>
            </a:r>
            <a:r>
              <a:rPr lang="en-US" dirty="0" err="1"/>
              <a:t>ochiq</a:t>
            </a:r>
            <a:r>
              <a:rPr lang="en-US" dirty="0"/>
              <a:t>. Internet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qancha</a:t>
            </a:r>
            <a:r>
              <a:rPr lang="en-US" dirty="0"/>
              <a:t> </a:t>
            </a:r>
            <a:r>
              <a:rPr lang="en-US" dirty="0" err="1"/>
              <a:t>ishlarni</a:t>
            </a:r>
            <a:r>
              <a:rPr lang="en-US" dirty="0"/>
              <a:t> </a:t>
            </a:r>
            <a:r>
              <a:rPr lang="en-US" dirty="0" err="1" smtClean="0"/>
              <a:t>yengillatganiga</a:t>
            </a:r>
            <a:r>
              <a:rPr lang="en-US" dirty="0" smtClean="0"/>
              <a:t> </a:t>
            </a:r>
            <a:r>
              <a:rPr lang="en-US" dirty="0" err="1"/>
              <a:t>qaramasdan</a:t>
            </a:r>
            <a:r>
              <a:rPr lang="en-US" dirty="0"/>
              <a:t> </a:t>
            </a:r>
            <a:r>
              <a:rPr lang="en-US" dirty="0" err="1"/>
              <a:t>unda</a:t>
            </a:r>
            <a:r>
              <a:rPr lang="en-US" dirty="0"/>
              <a:t> </a:t>
            </a:r>
            <a:r>
              <a:rPr lang="en-US" dirty="0" err="1"/>
              <a:t>yoshlar</a:t>
            </a:r>
            <a:r>
              <a:rPr lang="en-US" dirty="0"/>
              <a:t> </a:t>
            </a:r>
            <a:r>
              <a:rPr lang="en-US" dirty="0" err="1"/>
              <a:t>vaqtini</a:t>
            </a:r>
            <a:r>
              <a:rPr lang="en-US" dirty="0"/>
              <a:t> </a:t>
            </a:r>
            <a:r>
              <a:rPr lang="en-US" dirty="0" err="1"/>
              <a:t>bekorchi</a:t>
            </a:r>
            <a:r>
              <a:rPr lang="en-US" dirty="0"/>
              <a:t> </a:t>
            </a:r>
            <a:r>
              <a:rPr lang="en-US" dirty="0" err="1"/>
              <a:t>narsalarga</a:t>
            </a:r>
            <a:r>
              <a:rPr lang="en-US" dirty="0"/>
              <a:t> </a:t>
            </a:r>
            <a:r>
              <a:rPr lang="en-US" dirty="0" err="1"/>
              <a:t>o‘g‘irlash</a:t>
            </a:r>
            <a:r>
              <a:rPr lang="en-US" dirty="0"/>
              <a:t> </a:t>
            </a:r>
            <a:r>
              <a:rPr lang="en-US" dirty="0" err="1"/>
              <a:t>xususiyati</a:t>
            </a:r>
            <a:r>
              <a:rPr lang="en-US" dirty="0"/>
              <a:t> </a:t>
            </a:r>
            <a:r>
              <a:rPr lang="en-US" dirty="0" err="1"/>
              <a:t>borligi</a:t>
            </a:r>
            <a:r>
              <a:rPr lang="en-US" dirty="0"/>
              <a:t> ham </a:t>
            </a:r>
            <a:r>
              <a:rPr lang="en-US" dirty="0" err="1"/>
              <a:t>haqiqat</a:t>
            </a:r>
            <a:r>
              <a:rPr lang="en-US" dirty="0"/>
              <a:t>. </a:t>
            </a:r>
            <a:r>
              <a:rPr lang="en-US" dirty="0" err="1"/>
              <a:t>Bugungi</a:t>
            </a:r>
            <a:r>
              <a:rPr lang="en-US" dirty="0"/>
              <a:t> kun </a:t>
            </a:r>
            <a:r>
              <a:rPr lang="en-US" dirty="0" err="1"/>
              <a:t>yoshlari</a:t>
            </a:r>
            <a:r>
              <a:rPr lang="en-US" dirty="0"/>
              <a:t> </a:t>
            </a:r>
            <a:r>
              <a:rPr lang="en-US" dirty="0" err="1"/>
              <a:t>qo‘llaridagi</a:t>
            </a:r>
            <a:r>
              <a:rPr lang="en-US" dirty="0"/>
              <a:t> </a:t>
            </a:r>
            <a:r>
              <a:rPr lang="en-US" dirty="0" err="1"/>
              <a:t>smartfonlar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kontentni</a:t>
            </a:r>
            <a:r>
              <a:rPr lang="en-US" dirty="0"/>
              <a:t> </a:t>
            </a:r>
            <a:r>
              <a:rPr lang="en-US" dirty="0" err="1"/>
              <a:t>topishi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 smtClean="0"/>
              <a:t>vaqtda</a:t>
            </a:r>
            <a:r>
              <a:rPr lang="en-US" dirty="0" smtClean="0"/>
              <a:t>, </a:t>
            </a:r>
            <a:r>
              <a:rPr lang="en-US" dirty="0" err="1" smtClean="0"/>
              <a:t>o’ziga</a:t>
            </a:r>
            <a:r>
              <a:rPr lang="en-US" dirty="0" smtClean="0"/>
              <a:t> </a:t>
            </a:r>
            <a:r>
              <a:rPr lang="en-US" dirty="0" err="1" smtClean="0"/>
              <a:t>qulay</a:t>
            </a:r>
            <a:r>
              <a:rPr lang="en-US" dirty="0" smtClean="0"/>
              <a:t>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joyda</a:t>
            </a:r>
            <a:r>
              <a:rPr lang="en-US" dirty="0" smtClean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tomosha</a:t>
            </a:r>
            <a:r>
              <a:rPr lang="en-US" dirty="0"/>
              <a:t> </a:t>
            </a:r>
            <a:r>
              <a:rPr lang="en-US" dirty="0" err="1"/>
              <a:t>qilishi</a:t>
            </a:r>
            <a:r>
              <a:rPr lang="en-US" dirty="0"/>
              <a:t>, </a:t>
            </a:r>
            <a:r>
              <a:rPr lang="en-US" dirty="0" err="1"/>
              <a:t>eshitishi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o‘qib</a:t>
            </a:r>
            <a:r>
              <a:rPr lang="en-US" dirty="0"/>
              <a:t> </a:t>
            </a:r>
            <a:r>
              <a:rPr lang="en-US" dirty="0" err="1"/>
              <a:t>olishi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zamonda</a:t>
            </a:r>
            <a:r>
              <a:rPr lang="en-US" dirty="0"/>
              <a:t> </a:t>
            </a:r>
            <a:r>
              <a:rPr lang="en-US" dirty="0" err="1"/>
              <a:t>talaba-yoshlar</a:t>
            </a:r>
            <a:r>
              <a:rPr lang="en-US" dirty="0"/>
              <a:t> </a:t>
            </a:r>
            <a:r>
              <a:rPr lang="en-US" dirty="0" err="1"/>
              <a:t>e’tiborini</a:t>
            </a:r>
            <a:r>
              <a:rPr lang="en-US" dirty="0"/>
              <a:t> </a:t>
            </a:r>
            <a:r>
              <a:rPr lang="en-US" dirty="0" err="1"/>
              <a:t>an’anaviy</a:t>
            </a:r>
            <a:r>
              <a:rPr lang="en-US" dirty="0"/>
              <a:t> </a:t>
            </a:r>
            <a:r>
              <a:rPr lang="en-US" dirty="0" err="1"/>
              <a:t>ta’lim</a:t>
            </a:r>
            <a:r>
              <a:rPr lang="en-US" dirty="0"/>
              <a:t> </a:t>
            </a:r>
            <a:r>
              <a:rPr lang="en-US" dirty="0" err="1"/>
              <a:t>shakli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tortib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, </a:t>
            </a:r>
            <a:r>
              <a:rPr lang="en-US" dirty="0" err="1"/>
              <a:t>an’anaviy</a:t>
            </a:r>
            <a:r>
              <a:rPr lang="en-US" dirty="0"/>
              <a:t> </a:t>
            </a:r>
            <a:r>
              <a:rPr lang="en-US" dirty="0" err="1"/>
              <a:t>ta’lim</a:t>
            </a:r>
            <a:r>
              <a:rPr lang="en-US" dirty="0"/>
              <a:t> </a:t>
            </a:r>
            <a:r>
              <a:rPr lang="en-US" dirty="0" err="1"/>
              <a:t>shakli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ularni</a:t>
            </a:r>
            <a:r>
              <a:rPr lang="en-US" dirty="0"/>
              <a:t> </a:t>
            </a:r>
            <a:r>
              <a:rPr lang="en-US" dirty="0" err="1"/>
              <a:t>o‘qishga</a:t>
            </a:r>
            <a:r>
              <a:rPr lang="en-US" dirty="0"/>
              <a:t> </a:t>
            </a:r>
            <a:r>
              <a:rPr lang="en-US" dirty="0" err="1"/>
              <a:t>qiziqtirish</a:t>
            </a:r>
            <a:r>
              <a:rPr lang="en-US" dirty="0"/>
              <a:t> </a:t>
            </a:r>
            <a:r>
              <a:rPr lang="en-US" dirty="0" err="1"/>
              <a:t>judayam</a:t>
            </a:r>
            <a:r>
              <a:rPr lang="en-US" dirty="0"/>
              <a:t> </a:t>
            </a:r>
            <a:r>
              <a:rPr lang="en-US" dirty="0" err="1"/>
              <a:t>qiyin</a:t>
            </a:r>
            <a:r>
              <a:rPr lang="en-US" dirty="0"/>
              <a:t>. </a:t>
            </a: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ekan</a:t>
            </a:r>
            <a:r>
              <a:rPr lang="en-US" dirty="0"/>
              <a:t> </a:t>
            </a:r>
            <a:r>
              <a:rPr lang="en-US" dirty="0" err="1"/>
              <a:t>bugun</a:t>
            </a:r>
            <a:r>
              <a:rPr lang="en-US" dirty="0"/>
              <a:t> </a:t>
            </a:r>
            <a:r>
              <a:rPr lang="en-US" dirty="0" err="1"/>
              <a:t>bizning</a:t>
            </a:r>
            <a:r>
              <a:rPr lang="en-US" dirty="0"/>
              <a:t> </a:t>
            </a:r>
            <a:r>
              <a:rPr lang="en-US" dirty="0" err="1"/>
              <a:t>oldimizda</a:t>
            </a:r>
            <a:r>
              <a:rPr lang="en-US" dirty="0"/>
              <a:t> </a:t>
            </a:r>
            <a:r>
              <a:rPr lang="en-US" dirty="0" err="1"/>
              <a:t>talaba-yoshlarga</a:t>
            </a:r>
            <a:r>
              <a:rPr lang="en-US" dirty="0"/>
              <a:t> </a:t>
            </a:r>
            <a:r>
              <a:rPr lang="en-US" dirty="0" err="1"/>
              <a:t>zamonaviy</a:t>
            </a:r>
            <a:r>
              <a:rPr lang="en-US" dirty="0"/>
              <a:t> </a:t>
            </a:r>
            <a:r>
              <a:rPr lang="en-US" dirty="0" err="1"/>
              <a:t>uslubda</a:t>
            </a:r>
            <a:r>
              <a:rPr lang="en-US" dirty="0"/>
              <a:t> </a:t>
            </a:r>
            <a:r>
              <a:rPr lang="en-US" dirty="0" err="1"/>
              <a:t>yondoshish</a:t>
            </a:r>
            <a:r>
              <a:rPr lang="en-US" dirty="0"/>
              <a:t>, </a:t>
            </a:r>
            <a:r>
              <a:rPr lang="en-US" dirty="0" err="1" smtClean="0"/>
              <a:t>yoshlar</a:t>
            </a:r>
            <a:r>
              <a:rPr lang="en-US" dirty="0" smtClean="0"/>
              <a:t> </a:t>
            </a:r>
            <a:r>
              <a:rPr lang="en-US" dirty="0" err="1"/>
              <a:t>e’tiborini</a:t>
            </a:r>
            <a:r>
              <a:rPr lang="en-US" dirty="0"/>
              <a:t> </a:t>
            </a:r>
            <a:r>
              <a:rPr lang="en-US" dirty="0" err="1"/>
              <a:t>tortayotgan</a:t>
            </a:r>
            <a:r>
              <a:rPr lang="en-US" dirty="0"/>
              <a:t> </a:t>
            </a:r>
            <a:r>
              <a:rPr lang="en-US" dirty="0" err="1"/>
              <a:t>internetdagi</a:t>
            </a:r>
            <a:r>
              <a:rPr lang="en-US" dirty="0"/>
              <a:t> </a:t>
            </a:r>
            <a:r>
              <a:rPr lang="en-US" dirty="0" err="1"/>
              <a:t>befoyda</a:t>
            </a:r>
            <a:r>
              <a:rPr lang="en-US" dirty="0"/>
              <a:t> </a:t>
            </a:r>
            <a:r>
              <a:rPr lang="en-US" dirty="0" err="1"/>
              <a:t>kontetntlardan</a:t>
            </a:r>
            <a:r>
              <a:rPr lang="en-US" dirty="0"/>
              <a:t> </a:t>
            </a:r>
            <a:r>
              <a:rPr lang="en-US" dirty="0" err="1"/>
              <a:t>ko‘ra</a:t>
            </a:r>
            <a:r>
              <a:rPr lang="en-US" dirty="0"/>
              <a:t> </a:t>
            </a:r>
            <a:r>
              <a:rPr lang="en-US" dirty="0" err="1" smtClean="0"/>
              <a:t>qiziqarliroq</a:t>
            </a:r>
            <a:r>
              <a:rPr lang="en-US" dirty="0" smtClean="0"/>
              <a:t>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ilmiy</a:t>
            </a:r>
            <a:r>
              <a:rPr lang="en-US" dirty="0" smtClean="0"/>
              <a:t> </a:t>
            </a:r>
            <a:r>
              <a:rPr lang="en-US" dirty="0" err="1" smtClean="0"/>
              <a:t>kontentlarni</a:t>
            </a:r>
            <a:r>
              <a:rPr lang="en-US" dirty="0" smtClean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ularni</a:t>
            </a:r>
            <a:r>
              <a:rPr lang="en-US" dirty="0"/>
              <a:t> </a:t>
            </a:r>
            <a:r>
              <a:rPr lang="en-US" dirty="0" err="1"/>
              <a:t>ta’lim</a:t>
            </a:r>
            <a:r>
              <a:rPr lang="en-US" dirty="0"/>
              <a:t> </a:t>
            </a:r>
            <a:r>
              <a:rPr lang="en-US" dirty="0" err="1"/>
              <a:t>olishga</a:t>
            </a:r>
            <a:r>
              <a:rPr lang="en-US" dirty="0"/>
              <a:t> </a:t>
            </a:r>
            <a:r>
              <a:rPr lang="en-US" dirty="0" err="1"/>
              <a:t>qiziqtirish</a:t>
            </a:r>
            <a:r>
              <a:rPr lang="en-US" dirty="0"/>
              <a:t> </a:t>
            </a:r>
            <a:r>
              <a:rPr lang="en-US" dirty="0" err="1"/>
              <a:t>masalasi</a:t>
            </a:r>
            <a:r>
              <a:rPr lang="en-US" dirty="0"/>
              <a:t> </a:t>
            </a:r>
            <a:r>
              <a:rPr lang="en-US" dirty="0" err="1"/>
              <a:t>yotadi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en-US" dirty="0" err="1"/>
              <a:t>Yuqoridagilardan</a:t>
            </a:r>
            <a:r>
              <a:rPr lang="en-US" dirty="0"/>
              <a:t> </a:t>
            </a:r>
            <a:r>
              <a:rPr lang="en-US" dirty="0" err="1"/>
              <a:t>kelib</a:t>
            </a:r>
            <a:r>
              <a:rPr lang="en-US" dirty="0"/>
              <a:t> </a:t>
            </a:r>
            <a:r>
              <a:rPr lang="en-US" dirty="0" err="1"/>
              <a:t>chiqqan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yoshlarni</a:t>
            </a:r>
            <a:r>
              <a:rPr lang="en-US" dirty="0"/>
              <a:t>, </a:t>
            </a:r>
            <a:r>
              <a:rPr lang="en-US" dirty="0" err="1" smtClean="0"/>
              <a:t>xususan</a:t>
            </a:r>
            <a:r>
              <a:rPr lang="en-US" dirty="0" smtClean="0"/>
              <a:t> </a:t>
            </a:r>
            <a:r>
              <a:rPr lang="en-US" dirty="0" err="1" smtClean="0"/>
              <a:t>talaba-yoshlarni</a:t>
            </a:r>
            <a:r>
              <a:rPr lang="en-US" dirty="0" smtClean="0"/>
              <a:t> </a:t>
            </a:r>
            <a:r>
              <a:rPr lang="en-US" dirty="0" err="1" smtClean="0"/>
              <a:t>ilm-fanga</a:t>
            </a:r>
            <a:r>
              <a:rPr lang="en-US" dirty="0" smtClean="0"/>
              <a:t>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qiziqishlarini</a:t>
            </a:r>
            <a:r>
              <a:rPr lang="en-US" dirty="0"/>
              <a:t> </a:t>
            </a:r>
            <a:r>
              <a:rPr lang="en-US" dirty="0" err="1"/>
              <a:t>oshiruvchi</a:t>
            </a:r>
            <a:r>
              <a:rPr lang="en-US" dirty="0"/>
              <a:t>, </a:t>
            </a:r>
            <a:r>
              <a:rPr lang="en-US" dirty="0" err="1" smtClean="0"/>
              <a:t>talabalar</a:t>
            </a:r>
            <a:r>
              <a:rPr lang="en-US" dirty="0" smtClean="0"/>
              <a:t> </a:t>
            </a:r>
            <a:r>
              <a:rPr lang="en-US" dirty="0" err="1" smtClean="0"/>
              <a:t>saviyasini</a:t>
            </a:r>
            <a:r>
              <a:rPr lang="en-US" dirty="0" smtClean="0"/>
              <a:t> </a:t>
            </a:r>
            <a:r>
              <a:rPr lang="en-US" dirty="0" err="1"/>
              <a:t>ko‘taruvchi</a:t>
            </a:r>
            <a:r>
              <a:rPr lang="en-US" dirty="0"/>
              <a:t> </a:t>
            </a:r>
            <a:r>
              <a:rPr lang="en-US" dirty="0" err="1"/>
              <a:t>videoblok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g‘oyasi</a:t>
            </a:r>
            <a:r>
              <a:rPr lang="en-US" dirty="0"/>
              <a:t> </a:t>
            </a:r>
            <a:r>
              <a:rPr lang="en-US" dirty="0" err="1"/>
              <a:t>bo‘yicha</a:t>
            </a:r>
            <a:r>
              <a:rPr lang="en-US" dirty="0"/>
              <a:t> 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bordik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58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568" y="804037"/>
            <a:ext cx="1065711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 smtClean="0"/>
              <a:t>LOYIHANING MAQSADI INTERNETDA TALABA-YOSHLAR UCHUN QIZIQARLI SHAKLDA BO‘LGAN ILMIY-OMMABOP VIDEOBLOK YARATISH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Ya’ni</a:t>
            </a:r>
            <a:r>
              <a:rPr lang="en-US" dirty="0" smtClean="0"/>
              <a:t>, </a:t>
            </a:r>
            <a:r>
              <a:rPr lang="en-US" dirty="0" err="1" smtClean="0"/>
              <a:t>internetdagi</a:t>
            </a:r>
            <a:r>
              <a:rPr lang="en-US" dirty="0" smtClean="0"/>
              <a:t> </a:t>
            </a:r>
            <a:r>
              <a:rPr lang="en-US" dirty="0" err="1" smtClean="0"/>
              <a:t>kontentlarni</a:t>
            </a:r>
            <a:r>
              <a:rPr lang="en-US" dirty="0" smtClean="0"/>
              <a:t> </a:t>
            </a:r>
            <a:r>
              <a:rPr lang="en-US" dirty="0" err="1" smtClean="0"/>
              <a:t>mohiyatiga</a:t>
            </a:r>
            <a:r>
              <a:rPr lang="en-US" dirty="0" smtClean="0"/>
              <a:t> </a:t>
            </a:r>
            <a:r>
              <a:rPr lang="en-US" dirty="0" err="1" smtClean="0"/>
              <a:t>ko’ra</a:t>
            </a:r>
            <a:r>
              <a:rPr lang="en-US" dirty="0" smtClean="0"/>
              <a:t> </a:t>
            </a:r>
            <a:r>
              <a:rPr lang="en-US" dirty="0" err="1" smtClean="0"/>
              <a:t>shartli</a:t>
            </a:r>
            <a:r>
              <a:rPr lang="en-US" dirty="0" smtClean="0"/>
              <a:t> </a:t>
            </a:r>
            <a:r>
              <a:rPr lang="en-US" dirty="0" err="1" smtClean="0"/>
              <a:t>ravishda</a:t>
            </a:r>
            <a:r>
              <a:rPr lang="en-US" dirty="0" smtClean="0"/>
              <a:t> 2 </a:t>
            </a:r>
            <a:r>
              <a:rPr lang="en-US" dirty="0" err="1" smtClean="0"/>
              <a:t>turga</a:t>
            </a:r>
            <a:r>
              <a:rPr lang="en-US" dirty="0" smtClean="0"/>
              <a:t> </a:t>
            </a:r>
            <a:r>
              <a:rPr lang="en-US" dirty="0" err="1" smtClean="0"/>
              <a:t>ajratish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 </a:t>
            </a:r>
            <a:r>
              <a:rPr lang="en-US" dirty="0" err="1" smtClean="0"/>
              <a:t>Bular</a:t>
            </a:r>
            <a:r>
              <a:rPr lang="en-US" dirty="0" smtClean="0"/>
              <a:t>: </a:t>
            </a:r>
            <a:r>
              <a:rPr lang="en-US" dirty="0" err="1" smtClean="0"/>
              <a:t>Ko’ngilochar</a:t>
            </a:r>
            <a:r>
              <a:rPr lang="en-US" dirty="0" smtClean="0"/>
              <a:t> </a:t>
            </a:r>
            <a:r>
              <a:rPr lang="en-US" dirty="0" err="1" smtClean="0"/>
              <a:t>kontentlar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ilmiy</a:t>
            </a:r>
            <a:r>
              <a:rPr lang="en-US" dirty="0" smtClean="0"/>
              <a:t> </a:t>
            </a:r>
            <a:r>
              <a:rPr lang="en-US" dirty="0" err="1" smtClean="0"/>
              <a:t>kontetnlar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Biz </a:t>
            </a:r>
            <a:r>
              <a:rPr lang="en-US" dirty="0" err="1" smtClean="0"/>
              <a:t>o’z</a:t>
            </a:r>
            <a:r>
              <a:rPr lang="en-US" dirty="0" smtClean="0"/>
              <a:t> </a:t>
            </a:r>
            <a:r>
              <a:rPr lang="en-US" dirty="0" err="1" smtClean="0"/>
              <a:t>bilokimizda</a:t>
            </a:r>
            <a:r>
              <a:rPr lang="en-US" dirty="0" smtClean="0"/>
              <a:t> </a:t>
            </a:r>
            <a:r>
              <a:rPr lang="en-US" dirty="0" err="1" smtClean="0"/>
              <a:t>shu</a:t>
            </a:r>
            <a:r>
              <a:rPr lang="en-US" dirty="0" smtClean="0"/>
              <a:t> </a:t>
            </a:r>
            <a:r>
              <a:rPr lang="en-US" dirty="0" err="1" smtClean="0"/>
              <a:t>ikki</a:t>
            </a:r>
            <a:r>
              <a:rPr lang="en-US" dirty="0" smtClean="0"/>
              <a:t> </a:t>
            </a:r>
            <a:r>
              <a:rPr lang="en-US" dirty="0" err="1" smtClean="0"/>
              <a:t>turdagi</a:t>
            </a:r>
            <a:r>
              <a:rPr lang="en-US" dirty="0" smtClean="0"/>
              <a:t> </a:t>
            </a:r>
            <a:r>
              <a:rPr lang="en-US" dirty="0" err="1" smtClean="0"/>
              <a:t>kontentli</a:t>
            </a:r>
            <a:r>
              <a:rPr lang="en-US" dirty="0" smtClean="0"/>
              <a:t> </a:t>
            </a:r>
            <a:r>
              <a:rPr lang="en-US" dirty="0" err="1" smtClean="0"/>
              <a:t>modefikatsiyalagan</a:t>
            </a:r>
            <a:r>
              <a:rPr lang="en-US" dirty="0" smtClean="0"/>
              <a:t> </a:t>
            </a:r>
            <a:r>
              <a:rPr lang="en-US" dirty="0" err="1" smtClean="0"/>
              <a:t>holda</a:t>
            </a:r>
            <a:r>
              <a:rPr lang="en-US" dirty="0" smtClean="0"/>
              <a:t>, </a:t>
            </a:r>
            <a:r>
              <a:rPr lang="en-US" dirty="0" err="1" smtClean="0"/>
              <a:t>ko’ngilochar</a:t>
            </a:r>
            <a:r>
              <a:rPr lang="en-US" dirty="0" smtClean="0"/>
              <a:t> </a:t>
            </a:r>
            <a:r>
              <a:rPr lang="en-US" dirty="0" err="1" smtClean="0"/>
              <a:t>kontetntga</a:t>
            </a:r>
            <a:r>
              <a:rPr lang="en-US" dirty="0" smtClean="0"/>
              <a:t> </a:t>
            </a:r>
            <a:r>
              <a:rPr lang="en-US" dirty="0" err="1" smtClean="0"/>
              <a:t>ilm-fanni</a:t>
            </a:r>
            <a:r>
              <a:rPr lang="en-US" dirty="0" smtClean="0"/>
              <a:t> </a:t>
            </a:r>
            <a:r>
              <a:rPr lang="en-US" dirty="0" err="1" smtClean="0"/>
              <a:t>qo’shib</a:t>
            </a:r>
            <a:r>
              <a:rPr lang="en-US" dirty="0" smtClean="0"/>
              <a:t> </a:t>
            </a:r>
            <a:r>
              <a:rPr lang="en-US" dirty="0" err="1" smtClean="0"/>
              <a:t>yoshlarni</a:t>
            </a:r>
            <a:r>
              <a:rPr lang="en-US" dirty="0" smtClean="0"/>
              <a:t> </a:t>
            </a:r>
            <a:r>
              <a:rPr lang="en-US" dirty="0" err="1" smtClean="0"/>
              <a:t>e’tiborini</a:t>
            </a:r>
            <a:r>
              <a:rPr lang="en-US" dirty="0" smtClean="0"/>
              <a:t> </a:t>
            </a:r>
            <a:r>
              <a:rPr lang="en-US" dirty="0" err="1" smtClean="0"/>
              <a:t>tortuvchi</a:t>
            </a:r>
            <a:r>
              <a:rPr lang="en-US" dirty="0" smtClean="0"/>
              <a:t> </a:t>
            </a:r>
            <a:r>
              <a:rPr lang="en-US" dirty="0" err="1" smtClean="0"/>
              <a:t>kontentlar</a:t>
            </a:r>
            <a:r>
              <a:rPr lang="en-US" dirty="0" smtClean="0"/>
              <a:t> </a:t>
            </a:r>
            <a:r>
              <a:rPr lang="en-US" dirty="0" err="1" smtClean="0"/>
              <a:t>yaratishni</a:t>
            </a:r>
            <a:r>
              <a:rPr lang="en-US" dirty="0" smtClean="0"/>
              <a:t> </a:t>
            </a:r>
            <a:r>
              <a:rPr lang="en-US" dirty="0" err="1" smtClean="0"/>
              <a:t>rejalashtirganmiz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Buni</a:t>
            </a:r>
            <a:r>
              <a:rPr lang="en-US" dirty="0" smtClean="0"/>
              <a:t> </a:t>
            </a:r>
            <a:r>
              <a:rPr lang="en-US" dirty="0" err="1" smtClean="0"/>
              <a:t>ayni</a:t>
            </a:r>
            <a:r>
              <a:rPr lang="en-US" dirty="0" smtClean="0"/>
              <a:t> </a:t>
            </a:r>
            <a:r>
              <a:rPr lang="en-US" dirty="0" err="1" smtClean="0"/>
              <a:t>kunlarda</a:t>
            </a:r>
            <a:r>
              <a:rPr lang="en-US" dirty="0" smtClean="0"/>
              <a:t> </a:t>
            </a:r>
            <a:r>
              <a:rPr lang="en-US" dirty="0" err="1" smtClean="0"/>
              <a:t>yoshar</a:t>
            </a:r>
            <a:r>
              <a:rPr lang="en-US" dirty="0" smtClean="0"/>
              <a:t> </a:t>
            </a:r>
            <a:r>
              <a:rPr lang="en-US" dirty="0" err="1" smtClean="0"/>
              <a:t>orasida</a:t>
            </a:r>
            <a:r>
              <a:rPr lang="en-US" dirty="0" smtClean="0"/>
              <a:t> </a:t>
            </a:r>
            <a:r>
              <a:rPr lang="en-US" dirty="0" err="1" smtClean="0"/>
              <a:t>trendga</a:t>
            </a:r>
            <a:r>
              <a:rPr lang="en-US" dirty="0" smtClean="0"/>
              <a:t> </a:t>
            </a:r>
            <a:r>
              <a:rPr lang="en-US" dirty="0" err="1" smtClean="0"/>
              <a:t>chiqqan</a:t>
            </a:r>
            <a:r>
              <a:rPr lang="en-US" dirty="0" smtClean="0"/>
              <a:t> (</a:t>
            </a:r>
            <a:r>
              <a:rPr lang="en-US" dirty="0" err="1" smtClean="0"/>
              <a:t>ommalashgan</a:t>
            </a:r>
            <a:r>
              <a:rPr lang="en-US" dirty="0" smtClean="0"/>
              <a:t>) </a:t>
            </a:r>
            <a:r>
              <a:rPr lang="en-US" dirty="0" err="1" smtClean="0"/>
              <a:t>hodisalarni</a:t>
            </a:r>
            <a:r>
              <a:rPr lang="en-US" dirty="0" smtClean="0"/>
              <a:t> </a:t>
            </a:r>
            <a:r>
              <a:rPr lang="en-US" dirty="0" err="1" smtClean="0"/>
              <a:t>ilmiy</a:t>
            </a:r>
            <a:r>
              <a:rPr lang="en-US" dirty="0" smtClean="0"/>
              <a:t> </a:t>
            </a:r>
            <a:r>
              <a:rPr lang="en-US" dirty="0" err="1" smtClean="0"/>
              <a:t>izohlash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amalga</a:t>
            </a:r>
            <a:r>
              <a:rPr lang="en-US" dirty="0" smtClean="0"/>
              <a:t> </a:t>
            </a:r>
            <a:r>
              <a:rPr lang="en-US" dirty="0" err="1" smtClean="0"/>
              <a:t>oshiramiz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6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Statistika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YouTube </a:t>
            </a:r>
            <a:r>
              <a:rPr lang="en-US" dirty="0" err="1">
                <a:solidFill>
                  <a:srgbClr val="0070C0"/>
                </a:solidFill>
              </a:rPr>
              <a:t>foydalanuvchilari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tomonidan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koʻrilgan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yaxshi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toʻrtta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kontent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toifasi</a:t>
            </a:r>
            <a:r>
              <a:rPr lang="en-US" dirty="0">
                <a:solidFill>
                  <a:srgbClr val="0070C0"/>
                </a:solidFill>
              </a:rPr>
              <a:t>: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/>
              <a:t>Komediya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Musiqa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Koʻngilochar</a:t>
            </a:r>
            <a:r>
              <a:rPr lang="en-US" dirty="0" smtClean="0"/>
              <a:t>/</a:t>
            </a:r>
            <a:r>
              <a:rPr lang="en-US" dirty="0" err="1" smtClean="0"/>
              <a:t>ommaviy</a:t>
            </a:r>
            <a:r>
              <a:rPr lang="en-US" dirty="0" smtClean="0"/>
              <a:t> </a:t>
            </a:r>
            <a:r>
              <a:rPr lang="en-US" dirty="0" err="1" smtClean="0"/>
              <a:t>madaniyat</a:t>
            </a:r>
            <a:r>
              <a:rPr lang="en-US" dirty="0" smtClean="0"/>
              <a:t>; 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Qanday</a:t>
            </a:r>
            <a:r>
              <a:rPr lang="en-US" dirty="0" smtClean="0"/>
              <a:t> </a:t>
            </a:r>
            <a:r>
              <a:rPr lang="en-US" dirty="0" err="1"/>
              <a:t>qilib</a:t>
            </a:r>
            <a:r>
              <a:rPr lang="en-US" dirty="0" smtClean="0"/>
              <a:t>” </a:t>
            </a:r>
            <a:r>
              <a:rPr lang="en-US" dirty="0" err="1" smtClean="0"/>
              <a:t>mavzusidagi</a:t>
            </a:r>
            <a:r>
              <a:rPr lang="en-US" dirty="0" smtClean="0"/>
              <a:t> </a:t>
            </a:r>
            <a:r>
              <a:rPr lang="en-US" dirty="0" err="1" smtClean="0"/>
              <a:t>videolar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15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TAJRIBA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9" y="1950368"/>
            <a:ext cx="5677352" cy="4091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19" y="2185825"/>
            <a:ext cx="6103969" cy="3269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26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LOYIHANING IJTIMOIY AXAMIYATI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1936" y="2237105"/>
            <a:ext cx="8915400" cy="4351338"/>
          </a:xfrm>
        </p:spPr>
        <p:txBody>
          <a:bodyPr/>
          <a:lstStyle/>
          <a:p>
            <a:pPr lvl="0" fontAlgn="base"/>
            <a:r>
              <a:rPr lang="en-US" sz="3200" dirty="0" err="1"/>
              <a:t>talabalarning</a:t>
            </a:r>
            <a:r>
              <a:rPr lang="en-US" sz="3200" dirty="0"/>
              <a:t> </a:t>
            </a:r>
            <a:r>
              <a:rPr lang="en-US" sz="3200" dirty="0" err="1" smtClean="0"/>
              <a:t>ilm-fanga</a:t>
            </a:r>
            <a:r>
              <a:rPr lang="en-US" sz="3200" dirty="0" smtClean="0"/>
              <a:t> </a:t>
            </a:r>
            <a:r>
              <a:rPr lang="en-US" sz="3200" dirty="0" err="1" smtClean="0"/>
              <a:t>qiziqishlari</a:t>
            </a:r>
            <a:r>
              <a:rPr lang="en-US" sz="3200" dirty="0" smtClean="0"/>
              <a:t> </a:t>
            </a:r>
            <a:r>
              <a:rPr lang="en-US" sz="3200" dirty="0" err="1"/>
              <a:t>ortadi</a:t>
            </a:r>
            <a:r>
              <a:rPr lang="en-US" sz="3200" dirty="0"/>
              <a:t>; </a:t>
            </a:r>
            <a:endParaRPr lang="ru-RU" sz="3200" dirty="0"/>
          </a:p>
          <a:p>
            <a:pPr lvl="0" fontAlgn="base"/>
            <a:r>
              <a:rPr lang="en-US" sz="3200" dirty="0" err="1"/>
              <a:t>talaba-yoshlarning</a:t>
            </a:r>
            <a:r>
              <a:rPr lang="en-US" sz="3200" dirty="0"/>
              <a:t> </a:t>
            </a:r>
            <a:r>
              <a:rPr lang="en-US" sz="3200" dirty="0" err="1"/>
              <a:t>bo‘sh</a:t>
            </a:r>
            <a:r>
              <a:rPr lang="en-US" sz="3200" dirty="0"/>
              <a:t> </a:t>
            </a:r>
            <a:r>
              <a:rPr lang="en-US" sz="3200" dirty="0" err="1" smtClean="0"/>
              <a:t>vaqti</a:t>
            </a:r>
            <a:r>
              <a:rPr lang="en-US" sz="3200" dirty="0" smtClean="0"/>
              <a:t> </a:t>
            </a:r>
            <a:r>
              <a:rPr lang="en-US" sz="3200" dirty="0" err="1" smtClean="0"/>
              <a:t>mazmunli</a:t>
            </a:r>
            <a:r>
              <a:rPr lang="en-US" sz="3200" dirty="0" smtClean="0"/>
              <a:t> </a:t>
            </a:r>
            <a:r>
              <a:rPr lang="en-US" sz="3200" dirty="0" err="1"/>
              <a:t>to‘ldiriladi</a:t>
            </a:r>
            <a:r>
              <a:rPr lang="en-US" sz="3200" dirty="0"/>
              <a:t>;</a:t>
            </a:r>
            <a:endParaRPr lang="ru-RU" sz="3200" dirty="0"/>
          </a:p>
          <a:p>
            <a:pPr lvl="0" fontAlgn="base"/>
            <a:r>
              <a:rPr lang="en-US" sz="3200" dirty="0" err="1"/>
              <a:t>yoshlarni</a:t>
            </a:r>
            <a:r>
              <a:rPr lang="en-US" sz="3200" dirty="0"/>
              <a:t> </a:t>
            </a:r>
            <a:r>
              <a:rPr lang="en-US" sz="3200" dirty="0" err="1"/>
              <a:t>yot</a:t>
            </a:r>
            <a:r>
              <a:rPr lang="en-US" sz="3200" dirty="0"/>
              <a:t> </a:t>
            </a:r>
            <a:r>
              <a:rPr lang="en-US" sz="3200" dirty="0" err="1"/>
              <a:t>g‘oyalarga</a:t>
            </a:r>
            <a:r>
              <a:rPr lang="en-US" sz="3200" dirty="0"/>
              <a:t> </a:t>
            </a:r>
            <a:r>
              <a:rPr lang="en-US" sz="3200" dirty="0" err="1"/>
              <a:t>ergashib</a:t>
            </a:r>
            <a:r>
              <a:rPr lang="en-US" sz="3200" dirty="0"/>
              <a:t> </a:t>
            </a:r>
            <a:r>
              <a:rPr lang="en-US" sz="3200" dirty="0" err="1"/>
              <a:t>ketish</a:t>
            </a:r>
            <a:r>
              <a:rPr lang="en-US" sz="3200" dirty="0"/>
              <a:t> </a:t>
            </a:r>
            <a:r>
              <a:rPr lang="en-US" sz="3200" dirty="0" err="1"/>
              <a:t>imkoniyatlarini</a:t>
            </a:r>
            <a:r>
              <a:rPr lang="en-US" sz="3200" dirty="0"/>
              <a:t> </a:t>
            </a:r>
            <a:r>
              <a:rPr lang="en-US" sz="3200" dirty="0" err="1"/>
              <a:t>kamaytiradi</a:t>
            </a:r>
            <a:r>
              <a:rPr lang="en-US" sz="3200" dirty="0"/>
              <a:t>. 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1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LOYIHANING AFZALLIKLARI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Tomosha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muayyan</a:t>
            </a:r>
            <a:r>
              <a:rPr lang="en-US" dirty="0" smtClean="0"/>
              <a:t> joy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vaqt</a:t>
            </a:r>
            <a:r>
              <a:rPr lang="en-US" dirty="0" smtClean="0"/>
              <a:t> </a:t>
            </a:r>
            <a:r>
              <a:rPr lang="en-US" dirty="0" err="1" smtClean="0"/>
              <a:t>talab</a:t>
            </a:r>
            <a:r>
              <a:rPr lang="en-US" dirty="0" smtClean="0"/>
              <a:t> </a:t>
            </a:r>
            <a:r>
              <a:rPr lang="en-US" dirty="0" err="1" smtClean="0"/>
              <a:t>etilmaydi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Yoshlar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qulay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qiziqarli</a:t>
            </a:r>
            <a:r>
              <a:rPr lang="en-US" dirty="0" smtClean="0"/>
              <a:t> </a:t>
            </a:r>
            <a:r>
              <a:rPr lang="en-US" dirty="0" err="1" smtClean="0"/>
              <a:t>shaklda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4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TADQIQOT VOSITALARI VA USULLARI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US" dirty="0" err="1"/>
              <a:t>zamonaviy</a:t>
            </a:r>
            <a:r>
              <a:rPr lang="en-US" dirty="0"/>
              <a:t> </a:t>
            </a:r>
            <a:r>
              <a:rPr lang="en-US" dirty="0" err="1"/>
              <a:t>kontentlar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boyitishga</a:t>
            </a:r>
            <a:r>
              <a:rPr lang="en-US" dirty="0"/>
              <a:t> </a:t>
            </a:r>
            <a:r>
              <a:rPr lang="en-US" dirty="0" err="1"/>
              <a:t>qaratilgan</a:t>
            </a:r>
            <a:r>
              <a:rPr lang="en-US" dirty="0"/>
              <a:t> </a:t>
            </a:r>
            <a:r>
              <a:rPr lang="en-US" dirty="0" err="1"/>
              <a:t>didaktik</a:t>
            </a:r>
            <a:r>
              <a:rPr lang="en-US" dirty="0"/>
              <a:t> </a:t>
            </a:r>
            <a:r>
              <a:rPr lang="en-US" dirty="0" err="1"/>
              <a:t>izlanishlar</a:t>
            </a:r>
            <a:r>
              <a:rPr lang="en-US" dirty="0"/>
              <a:t>; </a:t>
            </a:r>
            <a:endParaRPr lang="ru-RU" dirty="0"/>
          </a:p>
          <a:p>
            <a:pPr lvl="0" fontAlgn="base"/>
            <a:r>
              <a:rPr lang="en-US" dirty="0" err="1"/>
              <a:t>zamonaviy</a:t>
            </a:r>
            <a:r>
              <a:rPr lang="en-US" dirty="0"/>
              <a:t> multimedia </a:t>
            </a:r>
            <a:r>
              <a:rPr lang="en-US" dirty="0" err="1"/>
              <a:t>kontentlari</a:t>
            </a:r>
            <a:r>
              <a:rPr lang="en-US" dirty="0"/>
              <a:t> </a:t>
            </a:r>
            <a:r>
              <a:rPr lang="en-US" dirty="0" err="1"/>
              <a:t>shakllarini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bo‘yicha</a:t>
            </a:r>
            <a:r>
              <a:rPr lang="en-US" dirty="0"/>
              <a:t> </a:t>
            </a:r>
            <a:r>
              <a:rPr lang="en-US" dirty="0" err="1"/>
              <a:t>pedagogik</a:t>
            </a:r>
            <a:r>
              <a:rPr lang="en-US" dirty="0"/>
              <a:t> </a:t>
            </a:r>
            <a:r>
              <a:rPr lang="en-US" dirty="0" err="1"/>
              <a:t>izlanishlar</a:t>
            </a:r>
            <a:r>
              <a:rPr lang="en-US" dirty="0"/>
              <a:t>; </a:t>
            </a:r>
            <a:endParaRPr lang="ru-RU" dirty="0"/>
          </a:p>
          <a:p>
            <a:pPr lvl="0" fontAlgn="base"/>
            <a:r>
              <a:rPr lang="en-US" dirty="0"/>
              <a:t>multimedia </a:t>
            </a:r>
            <a:r>
              <a:rPr lang="en-US" dirty="0" err="1"/>
              <a:t>dasturlarini</a:t>
            </a:r>
            <a:r>
              <a:rPr lang="en-US" dirty="0"/>
              <a:t> </a:t>
            </a:r>
            <a:r>
              <a:rPr lang="en-US" dirty="0" err="1"/>
              <a:t>tadqiq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, </a:t>
            </a:r>
            <a:r>
              <a:rPr lang="en-US" dirty="0" err="1"/>
              <a:t>sinash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amalda</a:t>
            </a:r>
            <a:r>
              <a:rPr lang="en-US" dirty="0"/>
              <a:t> </a:t>
            </a:r>
            <a:r>
              <a:rPr lang="en-US" dirty="0" err="1"/>
              <a:t>qo‘llash</a:t>
            </a:r>
            <a:r>
              <a:rPr lang="en-US" dirty="0"/>
              <a:t>; </a:t>
            </a:r>
            <a:endParaRPr lang="ru-RU" dirty="0"/>
          </a:p>
          <a:p>
            <a:pPr lvl="0" fontAlgn="base"/>
            <a:r>
              <a:rPr lang="en-US" dirty="0"/>
              <a:t>multimedia </a:t>
            </a:r>
            <a:r>
              <a:rPr lang="en-US" dirty="0" err="1"/>
              <a:t>mahsulotlarini</a:t>
            </a:r>
            <a:r>
              <a:rPr lang="en-US" dirty="0"/>
              <a:t> </a:t>
            </a:r>
            <a:r>
              <a:rPr lang="en-US" dirty="0" err="1"/>
              <a:t>sinash</a:t>
            </a:r>
            <a:r>
              <a:rPr lang="en-US" dirty="0"/>
              <a:t>, </a:t>
            </a:r>
            <a:r>
              <a:rPr lang="en-US" dirty="0" err="1"/>
              <a:t>tajribadan</a:t>
            </a:r>
            <a:r>
              <a:rPr lang="en-US" dirty="0"/>
              <a:t> </a:t>
            </a:r>
            <a:r>
              <a:rPr lang="en-US" dirty="0" err="1"/>
              <a:t>o‘tkazish</a:t>
            </a:r>
            <a:r>
              <a:rPr lang="en-US" dirty="0"/>
              <a:t>, </a:t>
            </a:r>
            <a:r>
              <a:rPr lang="en-US" dirty="0" err="1"/>
              <a:t>reytingini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ekspert</a:t>
            </a:r>
            <a:r>
              <a:rPr lang="en-US" dirty="0"/>
              <a:t> </a:t>
            </a:r>
            <a:r>
              <a:rPr lang="en-US" dirty="0" err="1"/>
              <a:t>baholash</a:t>
            </a:r>
            <a:r>
              <a:rPr lang="en-US" dirty="0"/>
              <a:t>; </a:t>
            </a:r>
            <a:endParaRPr lang="ru-RU" dirty="0"/>
          </a:p>
          <a:p>
            <a:pPr lvl="0" fontAlgn="base"/>
            <a:r>
              <a:rPr lang="en-US" dirty="0" err="1"/>
              <a:t>elektron</a:t>
            </a:r>
            <a:r>
              <a:rPr lang="en-US" dirty="0"/>
              <a:t> (e-learning)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ta’lim</a:t>
            </a:r>
            <a:r>
              <a:rPr lang="en-US" dirty="0"/>
              <a:t> (m-learning)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joriy</a:t>
            </a:r>
            <a:r>
              <a:rPr lang="en-US" dirty="0"/>
              <a:t> </a:t>
            </a:r>
            <a:r>
              <a:rPr lang="en-US" dirty="0" err="1"/>
              <a:t>etish</a:t>
            </a:r>
            <a:r>
              <a:rPr lang="en-US" dirty="0"/>
              <a:t> </a:t>
            </a:r>
            <a:r>
              <a:rPr lang="en-US" dirty="0" err="1"/>
              <a:t>bo‘yicha</a:t>
            </a:r>
            <a:r>
              <a:rPr lang="en-US" dirty="0"/>
              <a:t> </a:t>
            </a:r>
            <a:r>
              <a:rPr lang="en-US" dirty="0" err="1"/>
              <a:t>pedagogik</a:t>
            </a:r>
            <a:r>
              <a:rPr lang="en-US" dirty="0"/>
              <a:t> </a:t>
            </a:r>
            <a:r>
              <a:rPr lang="en-US" dirty="0" err="1"/>
              <a:t>izlanishlar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borish</a:t>
            </a:r>
            <a:r>
              <a:rPr lang="en-US" dirty="0"/>
              <a:t>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50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593</Words>
  <Application>Microsoft Office PowerPoint</Application>
  <PresentationFormat>Широкоэкранный</PresentationFormat>
  <Paragraphs>88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 “Free time”  Start-up loyihasi</vt:lpstr>
      <vt:lpstr>Презентация PowerPoint</vt:lpstr>
      <vt:lpstr>Qisqcha ma’lumot</vt:lpstr>
      <vt:lpstr>LOYIHANING MAQSADI INTERNETDA TALABA-YOSHLAR UCHUN QIZIQARLI SHAKLDA BO‘LGAN ILMIY-OMMABOP VIDEOBLOK YARATISH </vt:lpstr>
      <vt:lpstr>Statistika</vt:lpstr>
      <vt:lpstr>TAJRIBA</vt:lpstr>
      <vt:lpstr>LOYIHANING IJTIMOIY AXAMIYATI</vt:lpstr>
      <vt:lpstr>LOYIHANING AFZALLIKLARI</vt:lpstr>
      <vt:lpstr>TADQIQOT VOSITALARI VA USULLARI</vt:lpstr>
      <vt:lpstr>KERAKLI JIHOZLAR</vt:lpstr>
      <vt:lpstr>YARATILADIGAN ISH O’RINLARI</vt:lpstr>
      <vt:lpstr>Презентация PowerPoint</vt:lpstr>
      <vt:lpstr>XARAJATLAR SMETASI </vt:lpstr>
      <vt:lpstr>XULOSA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ПК</cp:lastModifiedBy>
  <cp:revision>62</cp:revision>
  <dcterms:created xsi:type="dcterms:W3CDTF">2021-05-07T13:17:58Z</dcterms:created>
  <dcterms:modified xsi:type="dcterms:W3CDTF">2021-12-14T07:40:40Z</dcterms:modified>
</cp:coreProperties>
</file>