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72" r:id="rId11"/>
    <p:sldId id="271" r:id="rId12"/>
    <p:sldId id="264" r:id="rId13"/>
    <p:sldId id="266" r:id="rId14"/>
    <p:sldId id="265" r:id="rId15"/>
    <p:sldId id="27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B574A1-7602-40B3-AE49-EDE864E3F491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212CB3F-90B4-4909-9E7D-838DEC8D6FA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116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Sug’orishga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transpiratsiya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ikki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yoqlama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tehnologiyasi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105247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Sattorov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Bexruz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Mirzohid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o’g’li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Toshkent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imyo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Tehnalogiya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Instituti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2-bosqich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talabasi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9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Sakkiz</a:t>
            </a:r>
            <a:r>
              <a:rPr lang="en-US" dirty="0"/>
              <a:t> </a:t>
            </a:r>
            <a:r>
              <a:rPr lang="en-US" dirty="0" err="1"/>
              <a:t>burchakli</a:t>
            </a:r>
            <a:r>
              <a:rPr lang="en-US" dirty="0"/>
              <a:t> </a:t>
            </a:r>
            <a:r>
              <a:rPr lang="en-US" dirty="0" err="1"/>
              <a:t>piramida</a:t>
            </a:r>
            <a:r>
              <a:rPr lang="en-US" dirty="0"/>
              <a:t> </a:t>
            </a:r>
            <a:r>
              <a:rPr lang="en-US" dirty="0" err="1"/>
              <a:t>konstruktsiyasining</a:t>
            </a:r>
            <a:r>
              <a:rPr lang="en-US" dirty="0"/>
              <a:t>  </a:t>
            </a:r>
            <a:r>
              <a:rPr lang="en-US" dirty="0" err="1" smtClean="0"/>
              <a:t>ichki</a:t>
            </a:r>
            <a:r>
              <a:rPr lang="en-US" dirty="0" smtClean="0"/>
              <a:t> </a:t>
            </a:r>
            <a:r>
              <a:rPr lang="en-US" dirty="0" err="1"/>
              <a:t>ko’rinishi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9808"/>
            <a:ext cx="8435347" cy="38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5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980728"/>
            <a:ext cx="7696365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Agar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transpiratsiya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ajralgan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namunasini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mikroskob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ostida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qaralganda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nechta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hujayrali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organizimlar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rivojlanganligini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kuzatishimiz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Ulardan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qutulish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maqsadida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tozalashda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elektr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tokidan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foydalanamiz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so’ngra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filtrdan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o’tkazamiz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Ushbu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yakunlangach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ishchi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eritma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qo’shish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tayyor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distillangan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Ushbu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kanstruksiya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o’simlik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parvarishlanishiga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65%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80%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ishlab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minerallar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boyitib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o’simliklarni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takror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ishlatish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Bu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loyihani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amaliyotda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qo’llash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tizimida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barobar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1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9" y="692696"/>
            <a:ext cx="7956872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Mamlakatimizda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4.2 million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gektar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sug’oriladigan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maydoni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mavjud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bo’lsada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teplitsalar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issiqxonalar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maydoni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gektarni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tashkil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etmaydi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vaholanki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yuqori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stabil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hosil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zararkunandalardan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qushlardan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ximoyalash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kabi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jabhalarda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ochiq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dalalarga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nisbatan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anchayin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ustunlikga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tinimsiz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borayotgan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aholining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sabzavotlarga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talabini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qondirish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yangi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yerlar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ochilishiga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biroq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resurslari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cheklanib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borayotgan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asrimizda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iloji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yoqdek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132856"/>
            <a:ext cx="7524824" cy="4281339"/>
          </a:xfrm>
        </p:spPr>
        <p:txBody>
          <a:bodyPr/>
          <a:lstStyle/>
          <a:p>
            <a:pPr marL="0" lvl="0" indent="0">
              <a:buClr>
                <a:srgbClr val="31B6FD"/>
              </a:buClr>
              <a:buNone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Qo’yingki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mamlakatimiz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aholisining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52%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qishloqlarda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yashaydi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ularning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ko’pchiligi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tomorqalariga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biroq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tomorqadan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foydalanish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ko’rsatkichi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anchayin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past.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Chunki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ular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stabil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taminlangan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resursiga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emas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Ushbu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loyihaning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samaradorligi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hisobiga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yangi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sug’oriladigan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ekin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maydonlarini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yaratish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qishloqlarda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yashovchi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aholi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tomorqasidan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tuliq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foydalanish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imkonini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beradi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Umuman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taminlanmagan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hududlarda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ushbu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konstruksiya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yetishtirish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yog’ingarchilik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mavsumlarida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yig’ilgan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to’plashning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yetarli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2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412776"/>
            <a:ext cx="7812857" cy="4713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Xulosa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o’rnida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shuni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takidlab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o’tmoqchimiz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jahon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miqyosida</a:t>
            </a:r>
            <a:r>
              <a:rPr lang="en-US" dirty="0">
                <a:solidFill>
                  <a:schemeClr val="tx1"/>
                </a:solidFill>
              </a:rPr>
              <a:t> ham </a:t>
            </a:r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tejash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loyihalar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amaliyotga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tadbiq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xususan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Gidroponika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Aeroponika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Akvaponika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Quyida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keltirilgan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uslublarning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barchasida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tuproqning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kuchli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bug’latuvchi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ekanligini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xisobga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holda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tuproq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o’rniga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substrat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faqatgina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qo’llanilgan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albatta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uslublar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faqatgina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tejash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amaliyotga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tadbiq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etilmagan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dirty="0" err="1">
                <a:solidFill>
                  <a:schemeClr val="tx1"/>
                </a:solidFill>
              </a:rPr>
              <a:t>Ushbu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uslublarda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sarflanayotgan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minimal </a:t>
            </a:r>
            <a:r>
              <a:rPr lang="en-US" dirty="0" err="1">
                <a:solidFill>
                  <a:schemeClr val="tx1"/>
                </a:solidFill>
              </a:rPr>
              <a:t>darajada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kamaytirilgan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uslublar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sarflanayotgan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miqdorini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kamaytirgan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bo’lsa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bizning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loyiha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nafaqat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sarflanayotgan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miqdorini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minimallashtirish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hamda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sug’orishga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qayta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yig’ib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olishni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o’zida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mujassamlashtirgan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Bizning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nazdimizda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loyiha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mamlakatimizning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istalgan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hududida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hoh</a:t>
            </a:r>
            <a:r>
              <a:rPr lang="en-US" dirty="0">
                <a:solidFill>
                  <a:schemeClr val="tx1"/>
                </a:solidFill>
              </a:rPr>
              <a:t> u </a:t>
            </a:r>
            <a:r>
              <a:rPr lang="en-US" dirty="0" err="1">
                <a:solidFill>
                  <a:schemeClr val="tx1"/>
                </a:solidFill>
              </a:rPr>
              <a:t>cho’l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hoh</a:t>
            </a:r>
            <a:r>
              <a:rPr lang="en-US" dirty="0">
                <a:solidFill>
                  <a:schemeClr val="tx1"/>
                </a:solidFill>
              </a:rPr>
              <a:t> u tog’ </a:t>
            </a:r>
            <a:r>
              <a:rPr lang="en-US" dirty="0" err="1">
                <a:solidFill>
                  <a:schemeClr val="tx1"/>
                </a:solidFill>
              </a:rPr>
              <a:t>mintaqasi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bo’lsin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ularda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sabzavot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yetishtirish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Xulosa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6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5" y="1844824"/>
            <a:ext cx="7452816" cy="42813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Qishloq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xo’jaligida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zamonlarda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muhim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qism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sifatida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ammo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bugungi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kunga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kelib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Jahon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iqlimida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kata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o’zgarishlar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ro’y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boshladi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Xususan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Global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isish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fonida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taqchilligi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yuzaga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kelmoqda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bugungi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kunning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o’zidayoq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Osiyo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Afrika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qit’alarida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1.5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mlrd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aholi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taqchil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hududlarda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yashamoqda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yuzining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boshqa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hududlarida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yetishmovchiligi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paydo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bo’layotgani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kimga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sir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Statistik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tahlillarga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so’nggi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70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ichida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insoniyat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o’rmonlarning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50%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yo’q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yubordi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navbatida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bug’lanish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kamligi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xisobiga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yog’in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yog’ishiga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shuni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ko’rsatadiki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dunyoda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balansi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o’zgarmoqda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Ammo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bolasi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asnosida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yetishtiriluvchi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meva-sabzavot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mahsulotlariga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yuqori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talabi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mavjud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cheklanib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borayotgan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resursi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ilm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-fan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oldiga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oqilona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talabini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qo’yadi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en-US" dirty="0" err="1" smtClean="0"/>
              <a:t>Loyiha</a:t>
            </a:r>
            <a:r>
              <a:rPr lang="en-US" dirty="0" smtClean="0"/>
              <a:t>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9" y="1124744"/>
            <a:ext cx="7596832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Ya’ni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kelajakda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biz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meva-sabzavot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mahsulotlarini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yetishtira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olishimiz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Materikning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anchayin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markazida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joylashgan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mamlakatimiz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XXI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asrga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resursi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cheklanib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borayotgan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qatorida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bormoqda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BMT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hisob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kitoblariga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2030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yilga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O’zbekiston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jahonda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taqchil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33 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qatorida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bo’ladi.Yuqorida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keltirilgan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faktning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o’ziyoq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mamlakatimiz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hududida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minimal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resursidan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foydalanib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darajada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meva-sabzavot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mahsulotlarini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yetishtirish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imkonini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beruvchi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tejovchi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tehnalogiyalarni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kesimida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qo’llashni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taqqazo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savol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tug’iladi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aynan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teplitsa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issiqxona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yetishtiriluvchi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kesimida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Chunki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faqatgina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tizimidagina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katta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boshqacha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aytganda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o’rinda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o’simliklarni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nimaga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sarflashiga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etibor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qaratsak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yangi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tejovchi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loyihamiz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mohiyatan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anglana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boshlaydi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340768"/>
            <a:ext cx="7956873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Flora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Faunaning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qismlarida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asosiy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tashkiliy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xususan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sabzavotlatlarda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turlarining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tarkibida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o’rtacha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90%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quyidagi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ko’rsatkichning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o’ziyoq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ularni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talabchanligini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ko’rsatmoqda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Pamidor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misolida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oladigan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bo’lsak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oylarida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tomchilab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uslubida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gektar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maydonga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ekilgan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ko’chatlar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1700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mldan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51 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marotaba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sarflanadi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oyda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miqdor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marotabani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ya’ni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255 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tashkil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vaqt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oralig’ida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mevalarda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1l -1.5l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to’planishini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xisobga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olsak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210 m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ya’ni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asosiy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qayerga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albatta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transpiratsiya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bug’latish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germetik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tarafi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mumkin,bu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havo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almashinuvini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taminlovchi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darchalarni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berkitish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yetarli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So’ngra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tepa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qismda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to’planuvchi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oynadan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yasalgan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devorida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asta-sekin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kondensatlanib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boshlaydi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Geometrik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shaklini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mukammallashtirgan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transpiratsiya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jarayonidagi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qayta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1" y="1268760"/>
            <a:ext cx="7668840" cy="4857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o’simliklarni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sug’orilgandan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so’ng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sarflangan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asosiy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barglari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sabzavotlar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butun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tanasi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bug’latib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yuboradi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Bu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bug’(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holatida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gazning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fizik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harakati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tepaga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ekanligini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hisobga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olsak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yuqori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boshlaydi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Keyingi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bug’lari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kondensatlanib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suyuq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holatga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o’tgandan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so’ng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samarali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qaratilgan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yuqori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qismda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tuplanishi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yaxshi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shakl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Yotiq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ammo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asosiy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qurilish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materiali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bo’lmish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oyna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qattiq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ekanligini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hisobga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olsak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amaliyotda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yotiq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konus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shaklini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yaratish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imkonsiz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sababli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biz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konusda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burchaklar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hosil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qilamiz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ushbu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jarayonda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Sakkizburchakli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Piramida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shakli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hosil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Sakkizburchakli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piramida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shakli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geometrik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jihatdan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qurish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maksimal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olish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qulay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shakldir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0449" cy="404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5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3" y="1196752"/>
            <a:ext cx="7740848" cy="4929411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qayta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yig’ib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maxsus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konstruksiyali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yopiq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ko’rinishini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quyidagicha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tariflash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Tashqi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ko’rinishi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sakkiz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burchakli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piramida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ko’rinishini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hosil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qiladi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ichki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qismining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tepasida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maksimal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yaqin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joylashtirilgan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markazi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hudud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markaziy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nuqtasiga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o’rnatilgan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voronka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bo’ladi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Voronkaning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vazifasi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kondensatlangan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tomchilarini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yig’ib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olib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to’planuvchi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idishga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yo’naltirish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Yopiq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dalalarda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asosan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sabzavot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ekinlari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yetishtiriladi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Sabzavot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ekinlari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tabiatan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talabchan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o’simliklar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nafaqat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barglari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balki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butun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bug’latadi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Masalan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bodring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o’simligi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o’ta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talabchan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sug’orish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sarflangan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suvni</a:t>
            </a:r>
            <a:r>
              <a:rPr lang="en-US" dirty="0">
                <a:solidFill>
                  <a:schemeClr val="tx1"/>
                </a:solidFill>
              </a:rPr>
              <a:t> 95 % </a:t>
            </a:r>
            <a:r>
              <a:rPr lang="en-US" dirty="0" err="1">
                <a:solidFill>
                  <a:schemeClr val="tx1"/>
                </a:solidFill>
              </a:rPr>
              <a:t>miqdori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bug’latib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yuboradi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chunki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bodring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nafaqat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balki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orqali</a:t>
            </a:r>
            <a:r>
              <a:rPr lang="en-US" dirty="0">
                <a:solidFill>
                  <a:schemeClr val="tx1"/>
                </a:solidFill>
              </a:rPr>
              <a:t> ham </a:t>
            </a:r>
            <a:r>
              <a:rPr lang="en-US" dirty="0" err="1">
                <a:solidFill>
                  <a:schemeClr val="tx1"/>
                </a:solidFill>
              </a:rPr>
              <a:t>suv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bug’latadi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3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Sakkiz</a:t>
            </a:r>
            <a:r>
              <a:rPr lang="en-US" dirty="0" smtClean="0"/>
              <a:t> </a:t>
            </a:r>
            <a:r>
              <a:rPr lang="en-US" dirty="0" err="1" smtClean="0"/>
              <a:t>burchakli</a:t>
            </a:r>
            <a:r>
              <a:rPr lang="en-US" dirty="0" smtClean="0"/>
              <a:t> </a:t>
            </a:r>
            <a:r>
              <a:rPr lang="en-US" dirty="0" err="1" smtClean="0"/>
              <a:t>piramida</a:t>
            </a:r>
            <a:r>
              <a:rPr lang="en-US" dirty="0" smtClean="0"/>
              <a:t> </a:t>
            </a:r>
            <a:r>
              <a:rPr lang="en-US" dirty="0" err="1" smtClean="0"/>
              <a:t>konstruktsiyasining</a:t>
            </a:r>
            <a:r>
              <a:rPr lang="en-US" dirty="0" smtClean="0"/>
              <a:t> </a:t>
            </a:r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 smtClean="0"/>
              <a:t>ko’rinishi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036496" cy="450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4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5" y="2564904"/>
            <a:ext cx="7812856" cy="3561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tozalash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bosqichida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e’tiborli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jihat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tarkibi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yopiq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ichki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muhitining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qulayligi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sababli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joyda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mikroorganizmlar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rivojlanishi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mumkin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sabab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sakkizburchakli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piramida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konstruksiyasi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boshqa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konstruksiyalarga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qaraganda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birmuncha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shiftli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loyihalashtirilgan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Nisbatan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kanstruksiya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tomchilarini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to’planishiga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yo’l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qo’ymaydi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ularni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voronka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orqali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to’plovchi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idishga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yo’naltiradi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Ammo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tushuncha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borki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narsa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100 % li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ko’rsatkichga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emas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jumladan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biz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konstruksiyaga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bo’lishimizga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qaramay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100%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toza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holatda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yig’ib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oldik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deb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aytolmaymiz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garchi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o’simliklardan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holatda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ajralib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chiqsada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5329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1063</Words>
  <Application>Microsoft Office PowerPoint</Application>
  <PresentationFormat>Экран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Волна</vt:lpstr>
      <vt:lpstr>   Sug’orishga sarflangan suvlarni transpiratsiya  orqali qayta yig’ish va  foydalanish - ikki yoqlama suv tejash tehnologiyasi </vt:lpstr>
      <vt:lpstr>Loyiha 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Sakkiz burchakli piramida konstruktsiyasining tashqi ko’rinishi</vt:lpstr>
      <vt:lpstr>Презентация PowerPoint</vt:lpstr>
      <vt:lpstr>Sakkiz burchakli piramida konstruktsiyasining  ichki ko’rinishi</vt:lpstr>
      <vt:lpstr>Презентация PowerPoint</vt:lpstr>
      <vt:lpstr>Презентация PowerPoint</vt:lpstr>
      <vt:lpstr>Презентация PowerPoint</vt:lpstr>
      <vt:lpstr>Xulosa</vt:lpstr>
      <vt:lpstr>Презентация PowerPoint</vt:lpstr>
    </vt:vector>
  </TitlesOfParts>
  <Company>office 2007 rus ent: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 E5-571</dc:creator>
  <cp:lastModifiedBy>ACER E5-571</cp:lastModifiedBy>
  <cp:revision>16</cp:revision>
  <dcterms:created xsi:type="dcterms:W3CDTF">2021-12-18T17:54:14Z</dcterms:created>
  <dcterms:modified xsi:type="dcterms:W3CDTF">2021-12-19T02:55:20Z</dcterms:modified>
</cp:coreProperties>
</file>