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Занятость и развитие социального статуса женщин 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Lbls>
            <c:dLbl>
              <c:idx val="0"/>
              <c:layout>
                <c:manualLayout>
                  <c:x val="-2.7258511968163323E-2"/>
                  <c:y val="0.135448787426726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5988722883074853E-2"/>
                  <c:y val="1.6444495993195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8.1548868576870794E-3"/>
                  <c:y val="-0.1331330930983776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6094415353687073E-2"/>
                  <c:y val="4.31060877741915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D-A245-B4BE-AC9F27A398E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D-A245-B4BE-AC9F27A398E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D-A245-B4BE-AC9F27A398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Купили</a:t>
            </a:r>
            <a:r>
              <a:rPr lang="ru-RU" baseline="0" dirty="0"/>
              <a:t> бы вы полуфабрикат теста для </a:t>
            </a:r>
            <a:r>
              <a:rPr lang="ru-RU" baseline="0" dirty="0" err="1"/>
              <a:t>мантов</a:t>
            </a:r>
            <a:r>
              <a:rPr lang="ru-RU" baseline="0" dirty="0"/>
              <a:t>, вареников, пельменей?</a:t>
            </a:r>
            <a:endParaRPr lang="ru-RU" dirty="0"/>
          </a:p>
        </c:rich>
      </c:tx>
      <c:overlay val="0"/>
    </c:title>
    <c:autoTitleDeleted val="0"/>
    <c:view3D>
      <c:rotX val="25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да, было бы здорово экономить время</c:v>
                </c:pt>
                <c:pt idx="1">
                  <c:v>да, не доверяю начинкам полуфабрикатов</c:v>
                </c:pt>
                <c:pt idx="2">
                  <c:v>скорее да, чем нет</c:v>
                </c:pt>
                <c:pt idx="3">
                  <c:v>нет, предпочитаю готовить сама</c:v>
                </c:pt>
                <c:pt idx="4">
                  <c:v>купила бы, люблю пробовать новое</c:v>
                </c:pt>
                <c:pt idx="5">
                  <c:v>купила бы, домашняя выпечка вкуснее</c:v>
                </c:pt>
                <c:pt idx="6">
                  <c:v>не интересуюсь этой темой</c:v>
                </c:pt>
              </c:strCache>
            </c:strRef>
          </c:cat>
          <c:val>
            <c:numRef>
              <c:f>Лист1!$B$2:$B$8</c:f>
              <c:numCache>
                <c:formatCode>0%</c:formatCode>
                <c:ptCount val="7"/>
                <c:pt idx="0">
                  <c:v>31</c:v>
                </c:pt>
                <c:pt idx="1">
                  <c:v>18</c:v>
                </c:pt>
                <c:pt idx="2">
                  <c:v>6</c:v>
                </c:pt>
                <c:pt idx="3">
                  <c:v>19</c:v>
                </c:pt>
                <c:pt idx="4">
                  <c:v>7</c:v>
                </c:pt>
                <c:pt idx="5">
                  <c:v>10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B-B845-82C2-27C8D8BB23C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да, было бы здорово экономить время</c:v>
                </c:pt>
                <c:pt idx="1">
                  <c:v>да, не доверяю начинкам полуфабрикатов</c:v>
                </c:pt>
                <c:pt idx="2">
                  <c:v>скорее да, чем нет</c:v>
                </c:pt>
                <c:pt idx="3">
                  <c:v>нет, предпочитаю готовить сама</c:v>
                </c:pt>
                <c:pt idx="4">
                  <c:v>купила бы, люблю пробовать новое</c:v>
                </c:pt>
                <c:pt idx="5">
                  <c:v>купила бы, домашняя выпечка вкуснее</c:v>
                </c:pt>
                <c:pt idx="6">
                  <c:v>не интересуюсь этой темой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B-B845-82C2-27C8D8BB23C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да, было бы здорово экономить время</c:v>
                </c:pt>
                <c:pt idx="1">
                  <c:v>да, не доверяю начинкам полуфабрикатов</c:v>
                </c:pt>
                <c:pt idx="2">
                  <c:v>скорее да, чем нет</c:v>
                </c:pt>
                <c:pt idx="3">
                  <c:v>нет, предпочитаю готовить сама</c:v>
                </c:pt>
                <c:pt idx="4">
                  <c:v>купила бы, люблю пробовать новое</c:v>
                </c:pt>
                <c:pt idx="5">
                  <c:v>купила бы, домашняя выпечка вкуснее</c:v>
                </c:pt>
                <c:pt idx="6">
                  <c:v>не интересуюсь этой темой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6B-B845-82C2-27C8D8BB23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D98D5-9244-49DD-9639-215AA75EF3A0}" type="doc">
      <dgm:prSet loTypeId="urn:microsoft.com/office/officeart/2005/8/layout/cycle6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4263DEB4-5C5E-4881-AD07-B23AF998986F}">
      <dgm:prSet phldrT="[Текст]"/>
      <dgm:spPr/>
      <dgm:t>
        <a:bodyPr/>
        <a:lstStyle/>
        <a:p>
          <a:r>
            <a:rPr lang="ru-RU" dirty="0"/>
            <a:t>Отдельные потребители</a:t>
          </a:r>
        </a:p>
      </dgm:t>
    </dgm:pt>
    <dgm:pt modelId="{850CEEAA-20EA-4B45-B2A5-4C95F0F0ED9B}" type="parTrans" cxnId="{394DA363-A5CB-48E4-9C50-091081469EF3}">
      <dgm:prSet/>
      <dgm:spPr/>
      <dgm:t>
        <a:bodyPr/>
        <a:lstStyle/>
        <a:p>
          <a:endParaRPr lang="ru-RU"/>
        </a:p>
      </dgm:t>
    </dgm:pt>
    <dgm:pt modelId="{6C1477A9-4302-4180-ABD8-05197C032107}" type="sibTrans" cxnId="{394DA363-A5CB-48E4-9C50-091081469EF3}">
      <dgm:prSet/>
      <dgm:spPr/>
      <dgm:t>
        <a:bodyPr/>
        <a:lstStyle/>
        <a:p>
          <a:endParaRPr lang="ru-RU"/>
        </a:p>
      </dgm:t>
    </dgm:pt>
    <dgm:pt modelId="{0D6D83C4-3E9E-4B31-B4CC-D0AB5D9D1138}">
      <dgm:prSet phldrT="[Текст]"/>
      <dgm:spPr/>
      <dgm:t>
        <a:bodyPr/>
        <a:lstStyle/>
        <a:p>
          <a:r>
            <a:rPr lang="ru-RU" dirty="0"/>
            <a:t>гипермаркеты</a:t>
          </a:r>
        </a:p>
      </dgm:t>
    </dgm:pt>
    <dgm:pt modelId="{D9835CC6-15EC-4028-BD73-D91741904686}" type="parTrans" cxnId="{75AC6895-DF4B-428B-8C70-A9F6F83E209C}">
      <dgm:prSet/>
      <dgm:spPr/>
      <dgm:t>
        <a:bodyPr/>
        <a:lstStyle/>
        <a:p>
          <a:endParaRPr lang="ru-RU"/>
        </a:p>
      </dgm:t>
    </dgm:pt>
    <dgm:pt modelId="{6C223018-1574-4ABA-90C6-4521C4257617}" type="sibTrans" cxnId="{75AC6895-DF4B-428B-8C70-A9F6F83E209C}">
      <dgm:prSet/>
      <dgm:spPr/>
      <dgm:t>
        <a:bodyPr/>
        <a:lstStyle/>
        <a:p>
          <a:endParaRPr lang="ru-RU"/>
        </a:p>
      </dgm:t>
    </dgm:pt>
    <dgm:pt modelId="{6A4DD793-0385-49F2-9C15-A3D4BF65B77E}">
      <dgm:prSet phldrT="[Текст]"/>
      <dgm:spPr/>
      <dgm:t>
        <a:bodyPr/>
        <a:lstStyle/>
        <a:p>
          <a:r>
            <a:rPr lang="ru-RU" dirty="0"/>
            <a:t>Продуктовые рынки</a:t>
          </a:r>
        </a:p>
      </dgm:t>
    </dgm:pt>
    <dgm:pt modelId="{B132246B-7961-4019-AB5C-FE43B11258D9}" type="parTrans" cxnId="{EAFFF330-0F69-4C10-BBA1-52F927A76A60}">
      <dgm:prSet/>
      <dgm:spPr/>
      <dgm:t>
        <a:bodyPr/>
        <a:lstStyle/>
        <a:p>
          <a:endParaRPr lang="ru-RU"/>
        </a:p>
      </dgm:t>
    </dgm:pt>
    <dgm:pt modelId="{BFE545D6-84F2-4383-B087-9A31BF0F2692}" type="sibTrans" cxnId="{EAFFF330-0F69-4C10-BBA1-52F927A76A60}">
      <dgm:prSet/>
      <dgm:spPr/>
      <dgm:t>
        <a:bodyPr/>
        <a:lstStyle/>
        <a:p>
          <a:endParaRPr lang="ru-RU"/>
        </a:p>
      </dgm:t>
    </dgm:pt>
    <dgm:pt modelId="{746A081F-E0CD-4086-A653-247D64C65E79}">
      <dgm:prSet phldrT="[Текст]"/>
      <dgm:spPr/>
      <dgm:t>
        <a:bodyPr/>
        <a:lstStyle/>
        <a:p>
          <a:r>
            <a:rPr lang="ru-RU" dirty="0"/>
            <a:t>Кафе, рестораны, заведения с кухней</a:t>
          </a:r>
        </a:p>
      </dgm:t>
    </dgm:pt>
    <dgm:pt modelId="{8198A287-2E78-4145-8A7E-4986C8D4DF0D}" type="parTrans" cxnId="{1A3B1F9A-E9A1-4A36-B68D-9C4CF1BB666E}">
      <dgm:prSet/>
      <dgm:spPr/>
      <dgm:t>
        <a:bodyPr/>
        <a:lstStyle/>
        <a:p>
          <a:endParaRPr lang="ru-RU"/>
        </a:p>
      </dgm:t>
    </dgm:pt>
    <dgm:pt modelId="{1AAB9F00-FD59-4C4F-B941-D91B0F09E7C3}" type="sibTrans" cxnId="{1A3B1F9A-E9A1-4A36-B68D-9C4CF1BB666E}">
      <dgm:prSet/>
      <dgm:spPr/>
      <dgm:t>
        <a:bodyPr/>
        <a:lstStyle/>
        <a:p>
          <a:endParaRPr lang="ru-RU"/>
        </a:p>
      </dgm:t>
    </dgm:pt>
    <dgm:pt modelId="{8F802D10-84A1-4ACF-B1B5-3E2E35EB8F6A}">
      <dgm:prSet phldrT="[Текст]"/>
      <dgm:spPr/>
      <dgm:t>
        <a:bodyPr/>
        <a:lstStyle/>
        <a:p>
          <a:r>
            <a:rPr lang="ru-RU" dirty="0"/>
            <a:t>Маленькие магазины</a:t>
          </a:r>
        </a:p>
      </dgm:t>
    </dgm:pt>
    <dgm:pt modelId="{A4B31289-DE5D-40E1-B563-660CDA41B6FE}" type="parTrans" cxnId="{F9655418-C8F1-4B7F-A3B9-79BBFE5B36E4}">
      <dgm:prSet/>
      <dgm:spPr/>
      <dgm:t>
        <a:bodyPr/>
        <a:lstStyle/>
        <a:p>
          <a:endParaRPr lang="ru-RU"/>
        </a:p>
      </dgm:t>
    </dgm:pt>
    <dgm:pt modelId="{DD6CBEB9-AE81-4C9D-AD4E-E1C1F6DC0C74}" type="sibTrans" cxnId="{F9655418-C8F1-4B7F-A3B9-79BBFE5B36E4}">
      <dgm:prSet/>
      <dgm:spPr/>
      <dgm:t>
        <a:bodyPr/>
        <a:lstStyle/>
        <a:p>
          <a:endParaRPr lang="ru-RU"/>
        </a:p>
      </dgm:t>
    </dgm:pt>
    <dgm:pt modelId="{7BA01611-CA01-4A0C-9FD6-E34D356A0871}" type="pres">
      <dgm:prSet presAssocID="{EF6D98D5-9244-49DD-9639-215AA75EF3A0}" presName="cycle" presStyleCnt="0">
        <dgm:presLayoutVars>
          <dgm:dir/>
          <dgm:resizeHandles val="exact"/>
        </dgm:presLayoutVars>
      </dgm:prSet>
      <dgm:spPr/>
    </dgm:pt>
    <dgm:pt modelId="{211711B2-5DE2-4006-BDA0-72D9D34A574A}" type="pres">
      <dgm:prSet presAssocID="{4263DEB4-5C5E-4881-AD07-B23AF998986F}" presName="node" presStyleLbl="node1" presStyleIdx="0" presStyleCnt="5">
        <dgm:presLayoutVars>
          <dgm:bulletEnabled val="1"/>
        </dgm:presLayoutVars>
      </dgm:prSet>
      <dgm:spPr/>
    </dgm:pt>
    <dgm:pt modelId="{1340D634-C811-4B77-96EB-15D6DEFAB147}" type="pres">
      <dgm:prSet presAssocID="{4263DEB4-5C5E-4881-AD07-B23AF998986F}" presName="spNode" presStyleCnt="0"/>
      <dgm:spPr/>
    </dgm:pt>
    <dgm:pt modelId="{DCE4D35B-C08C-4F07-B483-ACC2E0E25172}" type="pres">
      <dgm:prSet presAssocID="{6C1477A9-4302-4180-ABD8-05197C032107}" presName="sibTrans" presStyleLbl="sibTrans1D1" presStyleIdx="0" presStyleCnt="5"/>
      <dgm:spPr/>
    </dgm:pt>
    <dgm:pt modelId="{C7B967F6-2337-4698-8A65-F6CBC31317F8}" type="pres">
      <dgm:prSet presAssocID="{0D6D83C4-3E9E-4B31-B4CC-D0AB5D9D1138}" presName="node" presStyleLbl="node1" presStyleIdx="1" presStyleCnt="5">
        <dgm:presLayoutVars>
          <dgm:bulletEnabled val="1"/>
        </dgm:presLayoutVars>
      </dgm:prSet>
      <dgm:spPr/>
    </dgm:pt>
    <dgm:pt modelId="{408DCC19-7622-48D6-A0C0-F8FB0EDC3F45}" type="pres">
      <dgm:prSet presAssocID="{0D6D83C4-3E9E-4B31-B4CC-D0AB5D9D1138}" presName="spNode" presStyleCnt="0"/>
      <dgm:spPr/>
    </dgm:pt>
    <dgm:pt modelId="{FC6532E8-7ABD-4289-8BD4-B35A78AE20B1}" type="pres">
      <dgm:prSet presAssocID="{6C223018-1574-4ABA-90C6-4521C4257617}" presName="sibTrans" presStyleLbl="sibTrans1D1" presStyleIdx="1" presStyleCnt="5"/>
      <dgm:spPr/>
    </dgm:pt>
    <dgm:pt modelId="{9C91484E-275C-4FA7-868D-2D10707FF006}" type="pres">
      <dgm:prSet presAssocID="{6A4DD793-0385-49F2-9C15-A3D4BF65B77E}" presName="node" presStyleLbl="node1" presStyleIdx="2" presStyleCnt="5">
        <dgm:presLayoutVars>
          <dgm:bulletEnabled val="1"/>
        </dgm:presLayoutVars>
      </dgm:prSet>
      <dgm:spPr/>
    </dgm:pt>
    <dgm:pt modelId="{EA62F2CD-9A74-4DDB-BB5F-B24ED17951E4}" type="pres">
      <dgm:prSet presAssocID="{6A4DD793-0385-49F2-9C15-A3D4BF65B77E}" presName="spNode" presStyleCnt="0"/>
      <dgm:spPr/>
    </dgm:pt>
    <dgm:pt modelId="{2FAFF623-E59B-4AA9-B8FD-FA4B53FA580B}" type="pres">
      <dgm:prSet presAssocID="{BFE545D6-84F2-4383-B087-9A31BF0F2692}" presName="sibTrans" presStyleLbl="sibTrans1D1" presStyleIdx="2" presStyleCnt="5"/>
      <dgm:spPr/>
    </dgm:pt>
    <dgm:pt modelId="{6478B6AC-DDDD-423A-AA23-A730364A17F4}" type="pres">
      <dgm:prSet presAssocID="{746A081F-E0CD-4086-A653-247D64C65E79}" presName="node" presStyleLbl="node1" presStyleIdx="3" presStyleCnt="5">
        <dgm:presLayoutVars>
          <dgm:bulletEnabled val="1"/>
        </dgm:presLayoutVars>
      </dgm:prSet>
      <dgm:spPr/>
    </dgm:pt>
    <dgm:pt modelId="{92D92D7E-B8BF-4945-83AA-32A4B6AB989B}" type="pres">
      <dgm:prSet presAssocID="{746A081F-E0CD-4086-A653-247D64C65E79}" presName="spNode" presStyleCnt="0"/>
      <dgm:spPr/>
    </dgm:pt>
    <dgm:pt modelId="{40F61730-24C3-49E3-8F79-2FE0E2237B01}" type="pres">
      <dgm:prSet presAssocID="{1AAB9F00-FD59-4C4F-B941-D91B0F09E7C3}" presName="sibTrans" presStyleLbl="sibTrans1D1" presStyleIdx="3" presStyleCnt="5"/>
      <dgm:spPr/>
    </dgm:pt>
    <dgm:pt modelId="{B76DA827-CBC6-460F-8267-69D4FBEFC878}" type="pres">
      <dgm:prSet presAssocID="{8F802D10-84A1-4ACF-B1B5-3E2E35EB8F6A}" presName="node" presStyleLbl="node1" presStyleIdx="4" presStyleCnt="5">
        <dgm:presLayoutVars>
          <dgm:bulletEnabled val="1"/>
        </dgm:presLayoutVars>
      </dgm:prSet>
      <dgm:spPr/>
    </dgm:pt>
    <dgm:pt modelId="{B769A3B1-95D7-410F-87AD-DF3EF9D48169}" type="pres">
      <dgm:prSet presAssocID="{8F802D10-84A1-4ACF-B1B5-3E2E35EB8F6A}" presName="spNode" presStyleCnt="0"/>
      <dgm:spPr/>
    </dgm:pt>
    <dgm:pt modelId="{5F17FFC0-266F-4D9C-B2B6-EC3F4569970E}" type="pres">
      <dgm:prSet presAssocID="{DD6CBEB9-AE81-4C9D-AD4E-E1C1F6DC0C74}" presName="sibTrans" presStyleLbl="sibTrans1D1" presStyleIdx="4" presStyleCnt="5"/>
      <dgm:spPr/>
    </dgm:pt>
  </dgm:ptLst>
  <dgm:cxnLst>
    <dgm:cxn modelId="{B1B6730F-34D7-4578-8469-FEC95E1523E7}" type="presOf" srcId="{BFE545D6-84F2-4383-B087-9A31BF0F2692}" destId="{2FAFF623-E59B-4AA9-B8FD-FA4B53FA580B}" srcOrd="0" destOrd="0" presId="urn:microsoft.com/office/officeart/2005/8/layout/cycle6"/>
    <dgm:cxn modelId="{F9655418-C8F1-4B7F-A3B9-79BBFE5B36E4}" srcId="{EF6D98D5-9244-49DD-9639-215AA75EF3A0}" destId="{8F802D10-84A1-4ACF-B1B5-3E2E35EB8F6A}" srcOrd="4" destOrd="0" parTransId="{A4B31289-DE5D-40E1-B563-660CDA41B6FE}" sibTransId="{DD6CBEB9-AE81-4C9D-AD4E-E1C1F6DC0C74}"/>
    <dgm:cxn modelId="{EAFFF330-0F69-4C10-BBA1-52F927A76A60}" srcId="{EF6D98D5-9244-49DD-9639-215AA75EF3A0}" destId="{6A4DD793-0385-49F2-9C15-A3D4BF65B77E}" srcOrd="2" destOrd="0" parTransId="{B132246B-7961-4019-AB5C-FE43B11258D9}" sibTransId="{BFE545D6-84F2-4383-B087-9A31BF0F2692}"/>
    <dgm:cxn modelId="{BF5FCD31-A6F3-44C5-AAFA-8A832392BC45}" type="presOf" srcId="{1AAB9F00-FD59-4C4F-B941-D91B0F09E7C3}" destId="{40F61730-24C3-49E3-8F79-2FE0E2237B01}" srcOrd="0" destOrd="0" presId="urn:microsoft.com/office/officeart/2005/8/layout/cycle6"/>
    <dgm:cxn modelId="{394DA363-A5CB-48E4-9C50-091081469EF3}" srcId="{EF6D98D5-9244-49DD-9639-215AA75EF3A0}" destId="{4263DEB4-5C5E-4881-AD07-B23AF998986F}" srcOrd="0" destOrd="0" parTransId="{850CEEAA-20EA-4B45-B2A5-4C95F0F0ED9B}" sibTransId="{6C1477A9-4302-4180-ABD8-05197C032107}"/>
    <dgm:cxn modelId="{108F2345-444E-4988-9C5F-795F149E7663}" type="presOf" srcId="{6C223018-1574-4ABA-90C6-4521C4257617}" destId="{FC6532E8-7ABD-4289-8BD4-B35A78AE20B1}" srcOrd="0" destOrd="0" presId="urn:microsoft.com/office/officeart/2005/8/layout/cycle6"/>
    <dgm:cxn modelId="{1723F566-5DB0-4E5B-999B-968CAD8845B1}" type="presOf" srcId="{DD6CBEB9-AE81-4C9D-AD4E-E1C1F6DC0C74}" destId="{5F17FFC0-266F-4D9C-B2B6-EC3F4569970E}" srcOrd="0" destOrd="0" presId="urn:microsoft.com/office/officeart/2005/8/layout/cycle6"/>
    <dgm:cxn modelId="{6CAE6C73-DA57-4EDD-BDE8-005D144C89F6}" type="presOf" srcId="{6A4DD793-0385-49F2-9C15-A3D4BF65B77E}" destId="{9C91484E-275C-4FA7-868D-2D10707FF006}" srcOrd="0" destOrd="0" presId="urn:microsoft.com/office/officeart/2005/8/layout/cycle6"/>
    <dgm:cxn modelId="{F16B7C89-056F-41DA-A6B7-A22893B0F386}" type="presOf" srcId="{6C1477A9-4302-4180-ABD8-05197C032107}" destId="{DCE4D35B-C08C-4F07-B483-ACC2E0E25172}" srcOrd="0" destOrd="0" presId="urn:microsoft.com/office/officeart/2005/8/layout/cycle6"/>
    <dgm:cxn modelId="{75AC6895-DF4B-428B-8C70-A9F6F83E209C}" srcId="{EF6D98D5-9244-49DD-9639-215AA75EF3A0}" destId="{0D6D83C4-3E9E-4B31-B4CC-D0AB5D9D1138}" srcOrd="1" destOrd="0" parTransId="{D9835CC6-15EC-4028-BD73-D91741904686}" sibTransId="{6C223018-1574-4ABA-90C6-4521C4257617}"/>
    <dgm:cxn modelId="{1A3B1F9A-E9A1-4A36-B68D-9C4CF1BB666E}" srcId="{EF6D98D5-9244-49DD-9639-215AA75EF3A0}" destId="{746A081F-E0CD-4086-A653-247D64C65E79}" srcOrd="3" destOrd="0" parTransId="{8198A287-2E78-4145-8A7E-4986C8D4DF0D}" sibTransId="{1AAB9F00-FD59-4C4F-B941-D91B0F09E7C3}"/>
    <dgm:cxn modelId="{2BA9AA9B-B585-4359-8A0C-E7B4765EA916}" type="presOf" srcId="{0D6D83C4-3E9E-4B31-B4CC-D0AB5D9D1138}" destId="{C7B967F6-2337-4698-8A65-F6CBC31317F8}" srcOrd="0" destOrd="0" presId="urn:microsoft.com/office/officeart/2005/8/layout/cycle6"/>
    <dgm:cxn modelId="{F600349F-56EF-4B5B-8285-4DAFD33320C2}" type="presOf" srcId="{EF6D98D5-9244-49DD-9639-215AA75EF3A0}" destId="{7BA01611-CA01-4A0C-9FD6-E34D356A0871}" srcOrd="0" destOrd="0" presId="urn:microsoft.com/office/officeart/2005/8/layout/cycle6"/>
    <dgm:cxn modelId="{47D73AAF-2FDE-491D-83C5-9360147499E7}" type="presOf" srcId="{4263DEB4-5C5E-4881-AD07-B23AF998986F}" destId="{211711B2-5DE2-4006-BDA0-72D9D34A574A}" srcOrd="0" destOrd="0" presId="urn:microsoft.com/office/officeart/2005/8/layout/cycle6"/>
    <dgm:cxn modelId="{E49F84BF-4D43-42AB-A2D2-2843F9EFDAAF}" type="presOf" srcId="{8F802D10-84A1-4ACF-B1B5-3E2E35EB8F6A}" destId="{B76DA827-CBC6-460F-8267-69D4FBEFC878}" srcOrd="0" destOrd="0" presId="urn:microsoft.com/office/officeart/2005/8/layout/cycle6"/>
    <dgm:cxn modelId="{8938E7C4-FDFB-4486-9AFB-183CAA091492}" type="presOf" srcId="{746A081F-E0CD-4086-A653-247D64C65E79}" destId="{6478B6AC-DDDD-423A-AA23-A730364A17F4}" srcOrd="0" destOrd="0" presId="urn:microsoft.com/office/officeart/2005/8/layout/cycle6"/>
    <dgm:cxn modelId="{3763B197-7F7E-462E-8B4A-4A5B4071D1BE}" type="presParOf" srcId="{7BA01611-CA01-4A0C-9FD6-E34D356A0871}" destId="{211711B2-5DE2-4006-BDA0-72D9D34A574A}" srcOrd="0" destOrd="0" presId="urn:microsoft.com/office/officeart/2005/8/layout/cycle6"/>
    <dgm:cxn modelId="{1EA9C679-676F-4C85-8D0B-D080310183F4}" type="presParOf" srcId="{7BA01611-CA01-4A0C-9FD6-E34D356A0871}" destId="{1340D634-C811-4B77-96EB-15D6DEFAB147}" srcOrd="1" destOrd="0" presId="urn:microsoft.com/office/officeart/2005/8/layout/cycle6"/>
    <dgm:cxn modelId="{A64FFC74-92F0-4A35-9E31-1A1DEFA07A31}" type="presParOf" srcId="{7BA01611-CA01-4A0C-9FD6-E34D356A0871}" destId="{DCE4D35B-C08C-4F07-B483-ACC2E0E25172}" srcOrd="2" destOrd="0" presId="urn:microsoft.com/office/officeart/2005/8/layout/cycle6"/>
    <dgm:cxn modelId="{431DD22E-F54D-4F77-B33A-3D296863B28D}" type="presParOf" srcId="{7BA01611-CA01-4A0C-9FD6-E34D356A0871}" destId="{C7B967F6-2337-4698-8A65-F6CBC31317F8}" srcOrd="3" destOrd="0" presId="urn:microsoft.com/office/officeart/2005/8/layout/cycle6"/>
    <dgm:cxn modelId="{584F36DE-CF75-4EDC-8913-04954EBA2F03}" type="presParOf" srcId="{7BA01611-CA01-4A0C-9FD6-E34D356A0871}" destId="{408DCC19-7622-48D6-A0C0-F8FB0EDC3F45}" srcOrd="4" destOrd="0" presId="urn:microsoft.com/office/officeart/2005/8/layout/cycle6"/>
    <dgm:cxn modelId="{314EDB98-DBEA-4F70-89DC-2E935C312E4D}" type="presParOf" srcId="{7BA01611-CA01-4A0C-9FD6-E34D356A0871}" destId="{FC6532E8-7ABD-4289-8BD4-B35A78AE20B1}" srcOrd="5" destOrd="0" presId="urn:microsoft.com/office/officeart/2005/8/layout/cycle6"/>
    <dgm:cxn modelId="{C91B60C7-EC5D-42C3-940E-04FF4C8EC5AE}" type="presParOf" srcId="{7BA01611-CA01-4A0C-9FD6-E34D356A0871}" destId="{9C91484E-275C-4FA7-868D-2D10707FF006}" srcOrd="6" destOrd="0" presId="urn:microsoft.com/office/officeart/2005/8/layout/cycle6"/>
    <dgm:cxn modelId="{27BDD564-BFE1-4D64-84C1-5B1DA3185DC4}" type="presParOf" srcId="{7BA01611-CA01-4A0C-9FD6-E34D356A0871}" destId="{EA62F2CD-9A74-4DDB-BB5F-B24ED17951E4}" srcOrd="7" destOrd="0" presId="urn:microsoft.com/office/officeart/2005/8/layout/cycle6"/>
    <dgm:cxn modelId="{255175D2-3A20-44D2-8562-B155F79A2745}" type="presParOf" srcId="{7BA01611-CA01-4A0C-9FD6-E34D356A0871}" destId="{2FAFF623-E59B-4AA9-B8FD-FA4B53FA580B}" srcOrd="8" destOrd="0" presId="urn:microsoft.com/office/officeart/2005/8/layout/cycle6"/>
    <dgm:cxn modelId="{762F73D8-F7AB-4D0D-9762-F18B37948F81}" type="presParOf" srcId="{7BA01611-CA01-4A0C-9FD6-E34D356A0871}" destId="{6478B6AC-DDDD-423A-AA23-A730364A17F4}" srcOrd="9" destOrd="0" presId="urn:microsoft.com/office/officeart/2005/8/layout/cycle6"/>
    <dgm:cxn modelId="{6F1C3B42-11B0-437C-BBE5-6D6D0A9913AF}" type="presParOf" srcId="{7BA01611-CA01-4A0C-9FD6-E34D356A0871}" destId="{92D92D7E-B8BF-4945-83AA-32A4B6AB989B}" srcOrd="10" destOrd="0" presId="urn:microsoft.com/office/officeart/2005/8/layout/cycle6"/>
    <dgm:cxn modelId="{3B882C63-8829-4E50-AC4C-79885D209A21}" type="presParOf" srcId="{7BA01611-CA01-4A0C-9FD6-E34D356A0871}" destId="{40F61730-24C3-49E3-8F79-2FE0E2237B01}" srcOrd="11" destOrd="0" presId="urn:microsoft.com/office/officeart/2005/8/layout/cycle6"/>
    <dgm:cxn modelId="{3B0F83CD-FEA4-42D9-BDF3-80A3E6C3830B}" type="presParOf" srcId="{7BA01611-CA01-4A0C-9FD6-E34D356A0871}" destId="{B76DA827-CBC6-460F-8267-69D4FBEFC878}" srcOrd="12" destOrd="0" presId="urn:microsoft.com/office/officeart/2005/8/layout/cycle6"/>
    <dgm:cxn modelId="{EA026A77-884E-4057-BB67-AA0F48141442}" type="presParOf" srcId="{7BA01611-CA01-4A0C-9FD6-E34D356A0871}" destId="{B769A3B1-95D7-410F-87AD-DF3EF9D48169}" srcOrd="13" destOrd="0" presId="urn:microsoft.com/office/officeart/2005/8/layout/cycle6"/>
    <dgm:cxn modelId="{2721D26D-286B-4852-86B2-D05F5258878A}" type="presParOf" srcId="{7BA01611-CA01-4A0C-9FD6-E34D356A0871}" destId="{5F17FFC0-266F-4D9C-B2B6-EC3F4569970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5D5E9-DDE2-4F55-94D9-B7978E378B65}" type="doc">
      <dgm:prSet loTypeId="urn:microsoft.com/office/officeart/2005/8/layout/venn2" loCatId="relationship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120F6795-128B-4887-882F-E205CDCE3D0A}">
      <dgm:prSet phldrT="[Текст]"/>
      <dgm:spPr/>
      <dgm:t>
        <a:bodyPr/>
        <a:lstStyle/>
        <a:p>
          <a:r>
            <a:rPr lang="ru-RU" dirty="0"/>
            <a:t>Далее выход на экспорт </a:t>
          </a:r>
        </a:p>
      </dgm:t>
    </dgm:pt>
    <dgm:pt modelId="{4EBC3D57-84D2-4288-9FEE-6966256082A9}" type="parTrans" cxnId="{97D8C76B-C18F-474B-892C-5398DA39A55A}">
      <dgm:prSet/>
      <dgm:spPr/>
      <dgm:t>
        <a:bodyPr/>
        <a:lstStyle/>
        <a:p>
          <a:endParaRPr lang="ru-RU"/>
        </a:p>
      </dgm:t>
    </dgm:pt>
    <dgm:pt modelId="{DA5554A7-2CDD-4853-B540-B0CD8D66EC93}" type="sibTrans" cxnId="{97D8C76B-C18F-474B-892C-5398DA39A55A}">
      <dgm:prSet/>
      <dgm:spPr/>
      <dgm:t>
        <a:bodyPr/>
        <a:lstStyle/>
        <a:p>
          <a:endParaRPr lang="ru-RU"/>
        </a:p>
      </dgm:t>
    </dgm:pt>
    <dgm:pt modelId="{9043B475-BA8A-467D-B73A-4DA559D1D0E9}">
      <dgm:prSet phldrT="[Текст]"/>
      <dgm:spPr/>
      <dgm:t>
        <a:bodyPr/>
        <a:lstStyle/>
        <a:p>
          <a:r>
            <a:rPr lang="ru-RU" dirty="0"/>
            <a:t>С  10го месяца рост линии</a:t>
          </a:r>
        </a:p>
      </dgm:t>
    </dgm:pt>
    <dgm:pt modelId="{E574B846-C355-4ED1-89F7-DC9DE60AA132}" type="parTrans" cxnId="{441F6998-F402-4224-A927-429EC65A5D27}">
      <dgm:prSet/>
      <dgm:spPr/>
      <dgm:t>
        <a:bodyPr/>
        <a:lstStyle/>
        <a:p>
          <a:endParaRPr lang="ru-RU"/>
        </a:p>
      </dgm:t>
    </dgm:pt>
    <dgm:pt modelId="{1D369811-8A53-4FA6-8BE9-15170B21CFF1}" type="sibTrans" cxnId="{441F6998-F402-4224-A927-429EC65A5D27}">
      <dgm:prSet/>
      <dgm:spPr/>
      <dgm:t>
        <a:bodyPr/>
        <a:lstStyle/>
        <a:p>
          <a:endParaRPr lang="ru-RU"/>
        </a:p>
      </dgm:t>
    </dgm:pt>
    <dgm:pt modelId="{1FA8F816-B197-45F9-B582-70276E8B412B}">
      <dgm:prSet phldrT="[Текст]"/>
      <dgm:spPr/>
      <dgm:t>
        <a:bodyPr/>
        <a:lstStyle/>
        <a:p>
          <a:r>
            <a:rPr lang="ru-RU" dirty="0"/>
            <a:t>С 3го месяца 50 кг</a:t>
          </a:r>
        </a:p>
      </dgm:t>
    </dgm:pt>
    <dgm:pt modelId="{EC04CB68-FDEF-4D12-8C86-3D4E8014FF8A}" type="parTrans" cxnId="{EA54E064-08E8-41E1-9796-9DE594318F28}">
      <dgm:prSet/>
      <dgm:spPr/>
      <dgm:t>
        <a:bodyPr/>
        <a:lstStyle/>
        <a:p>
          <a:endParaRPr lang="ru-RU"/>
        </a:p>
      </dgm:t>
    </dgm:pt>
    <dgm:pt modelId="{CFA76CE4-D307-4917-9BBF-2011310E330B}" type="sibTrans" cxnId="{EA54E064-08E8-41E1-9796-9DE594318F28}">
      <dgm:prSet/>
      <dgm:spPr/>
      <dgm:t>
        <a:bodyPr/>
        <a:lstStyle/>
        <a:p>
          <a:endParaRPr lang="ru-RU"/>
        </a:p>
      </dgm:t>
    </dgm:pt>
    <dgm:pt modelId="{A2FE385D-095B-4A55-9EBE-3009686A3E9E}">
      <dgm:prSet phldrT="[Текст]"/>
      <dgm:spPr/>
      <dgm:t>
        <a:bodyPr/>
        <a:lstStyle/>
        <a:p>
          <a:r>
            <a:rPr lang="ru-RU" dirty="0"/>
            <a:t>Первый месяц 25кг</a:t>
          </a:r>
        </a:p>
      </dgm:t>
    </dgm:pt>
    <dgm:pt modelId="{91650CC5-0891-4140-BEC1-82403A352FFA}" type="parTrans" cxnId="{CAD6EAE0-570E-4159-800B-4269AEF37977}">
      <dgm:prSet/>
      <dgm:spPr/>
      <dgm:t>
        <a:bodyPr/>
        <a:lstStyle/>
        <a:p>
          <a:endParaRPr lang="ru-RU"/>
        </a:p>
      </dgm:t>
    </dgm:pt>
    <dgm:pt modelId="{B8F0FF53-D219-4958-80DF-1352D60A4E84}" type="sibTrans" cxnId="{CAD6EAE0-570E-4159-800B-4269AEF37977}">
      <dgm:prSet/>
      <dgm:spPr/>
      <dgm:t>
        <a:bodyPr/>
        <a:lstStyle/>
        <a:p>
          <a:endParaRPr lang="ru-RU"/>
        </a:p>
      </dgm:t>
    </dgm:pt>
    <dgm:pt modelId="{73DE32A4-0A52-4A34-8883-A1E73E526CE1}" type="pres">
      <dgm:prSet presAssocID="{4945D5E9-DDE2-4F55-94D9-B7978E378B65}" presName="Name0" presStyleCnt="0">
        <dgm:presLayoutVars>
          <dgm:chMax val="7"/>
          <dgm:resizeHandles val="exact"/>
        </dgm:presLayoutVars>
      </dgm:prSet>
      <dgm:spPr/>
    </dgm:pt>
    <dgm:pt modelId="{7786339C-5E17-4F69-B3A7-93DC9EDDE570}" type="pres">
      <dgm:prSet presAssocID="{4945D5E9-DDE2-4F55-94D9-B7978E378B65}" presName="comp1" presStyleCnt="0"/>
      <dgm:spPr/>
    </dgm:pt>
    <dgm:pt modelId="{311AFDC2-3CEB-43F5-9EED-7AD21B9D1AE3}" type="pres">
      <dgm:prSet presAssocID="{4945D5E9-DDE2-4F55-94D9-B7978E378B65}" presName="circle1" presStyleLbl="node1" presStyleIdx="0" presStyleCnt="4"/>
      <dgm:spPr/>
    </dgm:pt>
    <dgm:pt modelId="{496B9230-7F68-49E3-AFE6-BCAF31557C41}" type="pres">
      <dgm:prSet presAssocID="{4945D5E9-DDE2-4F55-94D9-B7978E378B65}" presName="c1text" presStyleLbl="node1" presStyleIdx="0" presStyleCnt="4">
        <dgm:presLayoutVars>
          <dgm:bulletEnabled val="1"/>
        </dgm:presLayoutVars>
      </dgm:prSet>
      <dgm:spPr/>
    </dgm:pt>
    <dgm:pt modelId="{8FA63DA1-45C4-45C8-BC79-02E6B494DB45}" type="pres">
      <dgm:prSet presAssocID="{4945D5E9-DDE2-4F55-94D9-B7978E378B65}" presName="comp2" presStyleCnt="0"/>
      <dgm:spPr/>
    </dgm:pt>
    <dgm:pt modelId="{D9BE8FA5-FDC3-4D2B-8737-6CC112742EC6}" type="pres">
      <dgm:prSet presAssocID="{4945D5E9-DDE2-4F55-94D9-B7978E378B65}" presName="circle2" presStyleLbl="node1" presStyleIdx="1" presStyleCnt="4"/>
      <dgm:spPr/>
    </dgm:pt>
    <dgm:pt modelId="{5293BC0D-EF39-41E8-878A-027800E40933}" type="pres">
      <dgm:prSet presAssocID="{4945D5E9-DDE2-4F55-94D9-B7978E378B65}" presName="c2text" presStyleLbl="node1" presStyleIdx="1" presStyleCnt="4">
        <dgm:presLayoutVars>
          <dgm:bulletEnabled val="1"/>
        </dgm:presLayoutVars>
      </dgm:prSet>
      <dgm:spPr/>
    </dgm:pt>
    <dgm:pt modelId="{FB38F393-F6FA-4679-867B-D7911C08122C}" type="pres">
      <dgm:prSet presAssocID="{4945D5E9-DDE2-4F55-94D9-B7978E378B65}" presName="comp3" presStyleCnt="0"/>
      <dgm:spPr/>
    </dgm:pt>
    <dgm:pt modelId="{019A3E82-C073-48FB-8D56-FB9CE687ABC4}" type="pres">
      <dgm:prSet presAssocID="{4945D5E9-DDE2-4F55-94D9-B7978E378B65}" presName="circle3" presStyleLbl="node1" presStyleIdx="2" presStyleCnt="4"/>
      <dgm:spPr/>
    </dgm:pt>
    <dgm:pt modelId="{B956288A-DD81-4515-9D3C-A76162DEC7B3}" type="pres">
      <dgm:prSet presAssocID="{4945D5E9-DDE2-4F55-94D9-B7978E378B65}" presName="c3text" presStyleLbl="node1" presStyleIdx="2" presStyleCnt="4">
        <dgm:presLayoutVars>
          <dgm:bulletEnabled val="1"/>
        </dgm:presLayoutVars>
      </dgm:prSet>
      <dgm:spPr/>
    </dgm:pt>
    <dgm:pt modelId="{34ECDA8C-32A6-4B0A-B0FF-44CCE5BC4146}" type="pres">
      <dgm:prSet presAssocID="{4945D5E9-DDE2-4F55-94D9-B7978E378B65}" presName="comp4" presStyleCnt="0"/>
      <dgm:spPr/>
    </dgm:pt>
    <dgm:pt modelId="{992A8565-9D21-4297-8EE3-51A233F3BB04}" type="pres">
      <dgm:prSet presAssocID="{4945D5E9-DDE2-4F55-94D9-B7978E378B65}" presName="circle4" presStyleLbl="node1" presStyleIdx="3" presStyleCnt="4"/>
      <dgm:spPr/>
    </dgm:pt>
    <dgm:pt modelId="{A5DF6CED-CC52-4BAE-B75A-DEC121D00F85}" type="pres">
      <dgm:prSet presAssocID="{4945D5E9-DDE2-4F55-94D9-B7978E378B65}" presName="c4text" presStyleLbl="node1" presStyleIdx="3" presStyleCnt="4">
        <dgm:presLayoutVars>
          <dgm:bulletEnabled val="1"/>
        </dgm:presLayoutVars>
      </dgm:prSet>
      <dgm:spPr/>
    </dgm:pt>
  </dgm:ptLst>
  <dgm:cxnLst>
    <dgm:cxn modelId="{C4C38700-5247-490A-A745-2554D839FEE5}" type="presOf" srcId="{120F6795-128B-4887-882F-E205CDCE3D0A}" destId="{311AFDC2-3CEB-43F5-9EED-7AD21B9D1AE3}" srcOrd="0" destOrd="0" presId="urn:microsoft.com/office/officeart/2005/8/layout/venn2"/>
    <dgm:cxn modelId="{0A6E8E11-3F2C-41B2-9BD5-E58847E280ED}" type="presOf" srcId="{4945D5E9-DDE2-4F55-94D9-B7978E378B65}" destId="{73DE32A4-0A52-4A34-8883-A1E73E526CE1}" srcOrd="0" destOrd="0" presId="urn:microsoft.com/office/officeart/2005/8/layout/venn2"/>
    <dgm:cxn modelId="{67ECDF26-D12D-4F91-9F40-3EB2D87540F1}" type="presOf" srcId="{9043B475-BA8A-467D-B73A-4DA559D1D0E9}" destId="{5293BC0D-EF39-41E8-878A-027800E40933}" srcOrd="1" destOrd="0" presId="urn:microsoft.com/office/officeart/2005/8/layout/venn2"/>
    <dgm:cxn modelId="{9C7B3444-15F5-4EAB-BD0E-34357BD91E54}" type="presOf" srcId="{1FA8F816-B197-45F9-B582-70276E8B412B}" destId="{B956288A-DD81-4515-9D3C-A76162DEC7B3}" srcOrd="1" destOrd="0" presId="urn:microsoft.com/office/officeart/2005/8/layout/venn2"/>
    <dgm:cxn modelId="{EA54E064-08E8-41E1-9796-9DE594318F28}" srcId="{4945D5E9-DDE2-4F55-94D9-B7978E378B65}" destId="{1FA8F816-B197-45F9-B582-70276E8B412B}" srcOrd="2" destOrd="0" parTransId="{EC04CB68-FDEF-4D12-8C86-3D4E8014FF8A}" sibTransId="{CFA76CE4-D307-4917-9BBF-2011310E330B}"/>
    <dgm:cxn modelId="{97D8C76B-C18F-474B-892C-5398DA39A55A}" srcId="{4945D5E9-DDE2-4F55-94D9-B7978E378B65}" destId="{120F6795-128B-4887-882F-E205CDCE3D0A}" srcOrd="0" destOrd="0" parTransId="{4EBC3D57-84D2-4288-9FEE-6966256082A9}" sibTransId="{DA5554A7-2CDD-4853-B540-B0CD8D66EC93}"/>
    <dgm:cxn modelId="{27ACEA8B-0F9D-4CF3-8389-9C46534D50F0}" type="presOf" srcId="{120F6795-128B-4887-882F-E205CDCE3D0A}" destId="{496B9230-7F68-49E3-AFE6-BCAF31557C41}" srcOrd="1" destOrd="0" presId="urn:microsoft.com/office/officeart/2005/8/layout/venn2"/>
    <dgm:cxn modelId="{441F6998-F402-4224-A927-429EC65A5D27}" srcId="{4945D5E9-DDE2-4F55-94D9-B7978E378B65}" destId="{9043B475-BA8A-467D-B73A-4DA559D1D0E9}" srcOrd="1" destOrd="0" parTransId="{E574B846-C355-4ED1-89F7-DC9DE60AA132}" sibTransId="{1D369811-8A53-4FA6-8BE9-15170B21CFF1}"/>
    <dgm:cxn modelId="{D4A55F9D-36AA-433B-B5E7-C6EF46BC83AF}" type="presOf" srcId="{A2FE385D-095B-4A55-9EBE-3009686A3E9E}" destId="{992A8565-9D21-4297-8EE3-51A233F3BB04}" srcOrd="0" destOrd="0" presId="urn:microsoft.com/office/officeart/2005/8/layout/venn2"/>
    <dgm:cxn modelId="{50656DCA-51CE-455F-B7E3-D42BAC5D26FE}" type="presOf" srcId="{9043B475-BA8A-467D-B73A-4DA559D1D0E9}" destId="{D9BE8FA5-FDC3-4D2B-8737-6CC112742EC6}" srcOrd="0" destOrd="0" presId="urn:microsoft.com/office/officeart/2005/8/layout/venn2"/>
    <dgm:cxn modelId="{38B9BED6-7331-4004-B9D3-1E81733C7F17}" type="presOf" srcId="{A2FE385D-095B-4A55-9EBE-3009686A3E9E}" destId="{A5DF6CED-CC52-4BAE-B75A-DEC121D00F85}" srcOrd="1" destOrd="0" presId="urn:microsoft.com/office/officeart/2005/8/layout/venn2"/>
    <dgm:cxn modelId="{CAD6EAE0-570E-4159-800B-4269AEF37977}" srcId="{4945D5E9-DDE2-4F55-94D9-B7978E378B65}" destId="{A2FE385D-095B-4A55-9EBE-3009686A3E9E}" srcOrd="3" destOrd="0" parTransId="{91650CC5-0891-4140-BEC1-82403A352FFA}" sibTransId="{B8F0FF53-D219-4958-80DF-1352D60A4E84}"/>
    <dgm:cxn modelId="{084BE3FE-C85F-4BCC-814C-575B82C210CF}" type="presOf" srcId="{1FA8F816-B197-45F9-B582-70276E8B412B}" destId="{019A3E82-C073-48FB-8D56-FB9CE687ABC4}" srcOrd="0" destOrd="0" presId="urn:microsoft.com/office/officeart/2005/8/layout/venn2"/>
    <dgm:cxn modelId="{84E66495-A40D-4626-81F9-2FCB4EBC9008}" type="presParOf" srcId="{73DE32A4-0A52-4A34-8883-A1E73E526CE1}" destId="{7786339C-5E17-4F69-B3A7-93DC9EDDE570}" srcOrd="0" destOrd="0" presId="urn:microsoft.com/office/officeart/2005/8/layout/venn2"/>
    <dgm:cxn modelId="{D27162C1-9277-4A7C-8D54-50B1D5BA54AC}" type="presParOf" srcId="{7786339C-5E17-4F69-B3A7-93DC9EDDE570}" destId="{311AFDC2-3CEB-43F5-9EED-7AD21B9D1AE3}" srcOrd="0" destOrd="0" presId="urn:microsoft.com/office/officeart/2005/8/layout/venn2"/>
    <dgm:cxn modelId="{CAB7B89C-36B6-4D27-98CA-157BBAB493A4}" type="presParOf" srcId="{7786339C-5E17-4F69-B3A7-93DC9EDDE570}" destId="{496B9230-7F68-49E3-AFE6-BCAF31557C41}" srcOrd="1" destOrd="0" presId="urn:microsoft.com/office/officeart/2005/8/layout/venn2"/>
    <dgm:cxn modelId="{E4860A1E-D2BE-4018-95E8-89391F611EB8}" type="presParOf" srcId="{73DE32A4-0A52-4A34-8883-A1E73E526CE1}" destId="{8FA63DA1-45C4-45C8-BC79-02E6B494DB45}" srcOrd="1" destOrd="0" presId="urn:microsoft.com/office/officeart/2005/8/layout/venn2"/>
    <dgm:cxn modelId="{0BC7CCCE-09EA-4AA0-9E5C-0DC7DFB194A7}" type="presParOf" srcId="{8FA63DA1-45C4-45C8-BC79-02E6B494DB45}" destId="{D9BE8FA5-FDC3-4D2B-8737-6CC112742EC6}" srcOrd="0" destOrd="0" presId="urn:microsoft.com/office/officeart/2005/8/layout/venn2"/>
    <dgm:cxn modelId="{74A1C5A4-AC19-4E38-B992-BD236A8B0EAB}" type="presParOf" srcId="{8FA63DA1-45C4-45C8-BC79-02E6B494DB45}" destId="{5293BC0D-EF39-41E8-878A-027800E40933}" srcOrd="1" destOrd="0" presId="urn:microsoft.com/office/officeart/2005/8/layout/venn2"/>
    <dgm:cxn modelId="{D2F5293E-A8A5-4917-A1B0-A59A0E93F59C}" type="presParOf" srcId="{73DE32A4-0A52-4A34-8883-A1E73E526CE1}" destId="{FB38F393-F6FA-4679-867B-D7911C08122C}" srcOrd="2" destOrd="0" presId="urn:microsoft.com/office/officeart/2005/8/layout/venn2"/>
    <dgm:cxn modelId="{02993474-6E8F-43D2-9A3F-0E852BB88CDB}" type="presParOf" srcId="{FB38F393-F6FA-4679-867B-D7911C08122C}" destId="{019A3E82-C073-48FB-8D56-FB9CE687ABC4}" srcOrd="0" destOrd="0" presId="urn:microsoft.com/office/officeart/2005/8/layout/venn2"/>
    <dgm:cxn modelId="{53CD739A-8486-4916-99B2-300121655A84}" type="presParOf" srcId="{FB38F393-F6FA-4679-867B-D7911C08122C}" destId="{B956288A-DD81-4515-9D3C-A76162DEC7B3}" srcOrd="1" destOrd="0" presId="urn:microsoft.com/office/officeart/2005/8/layout/venn2"/>
    <dgm:cxn modelId="{766A33B8-1254-49DA-8B39-A7BDE0F5DC92}" type="presParOf" srcId="{73DE32A4-0A52-4A34-8883-A1E73E526CE1}" destId="{34ECDA8C-32A6-4B0A-B0FF-44CCE5BC4146}" srcOrd="3" destOrd="0" presId="urn:microsoft.com/office/officeart/2005/8/layout/venn2"/>
    <dgm:cxn modelId="{8F66C778-5AEC-4E1D-AE19-0E44F03E2F6F}" type="presParOf" srcId="{34ECDA8C-32A6-4B0A-B0FF-44CCE5BC4146}" destId="{992A8565-9D21-4297-8EE3-51A233F3BB04}" srcOrd="0" destOrd="0" presId="urn:microsoft.com/office/officeart/2005/8/layout/venn2"/>
    <dgm:cxn modelId="{FB093C70-F05A-44D7-BC75-8DCCEFC0C203}" type="presParOf" srcId="{34ECDA8C-32A6-4B0A-B0FF-44CCE5BC4146}" destId="{A5DF6CED-CC52-4BAE-B75A-DEC121D00F8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711B2-5DE2-4006-BDA0-72D9D34A574A}">
      <dsp:nvSpPr>
        <dsp:cNvPr id="0" name=""/>
        <dsp:cNvSpPr/>
      </dsp:nvSpPr>
      <dsp:spPr>
        <a:xfrm>
          <a:off x="3210669" y="514"/>
          <a:ext cx="1808261" cy="1175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Отдельные потребители</a:t>
          </a:r>
        </a:p>
      </dsp:txBody>
      <dsp:txXfrm>
        <a:off x="3268046" y="57891"/>
        <a:ext cx="1693507" cy="1060616"/>
      </dsp:txXfrm>
    </dsp:sp>
    <dsp:sp modelId="{DCE4D35B-C08C-4F07-B483-ACC2E0E25172}">
      <dsp:nvSpPr>
        <dsp:cNvPr id="0" name=""/>
        <dsp:cNvSpPr/>
      </dsp:nvSpPr>
      <dsp:spPr>
        <a:xfrm>
          <a:off x="1767289" y="588199"/>
          <a:ext cx="4695020" cy="4695020"/>
        </a:xfrm>
        <a:custGeom>
          <a:avLst/>
          <a:gdLst/>
          <a:ahLst/>
          <a:cxnLst/>
          <a:rect l="0" t="0" r="0" b="0"/>
          <a:pathLst>
            <a:path>
              <a:moveTo>
                <a:pt x="3264053" y="186317"/>
              </a:moveTo>
              <a:arcTo wR="2347510" hR="2347510" stAng="17578883" swAng="196069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967F6-2337-4698-8A65-F6CBC31317F8}">
      <dsp:nvSpPr>
        <dsp:cNvPr id="0" name=""/>
        <dsp:cNvSpPr/>
      </dsp:nvSpPr>
      <dsp:spPr>
        <a:xfrm>
          <a:off x="5443284" y="1622604"/>
          <a:ext cx="1808261" cy="11753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гипермаркеты</a:t>
          </a:r>
        </a:p>
      </dsp:txBody>
      <dsp:txXfrm>
        <a:off x="5500661" y="1679981"/>
        <a:ext cx="1693507" cy="1060616"/>
      </dsp:txXfrm>
    </dsp:sp>
    <dsp:sp modelId="{FC6532E8-7ABD-4289-8BD4-B35A78AE20B1}">
      <dsp:nvSpPr>
        <dsp:cNvPr id="0" name=""/>
        <dsp:cNvSpPr/>
      </dsp:nvSpPr>
      <dsp:spPr>
        <a:xfrm>
          <a:off x="1767289" y="588199"/>
          <a:ext cx="4695020" cy="4695020"/>
        </a:xfrm>
        <a:custGeom>
          <a:avLst/>
          <a:gdLst/>
          <a:ahLst/>
          <a:cxnLst/>
          <a:rect l="0" t="0" r="0" b="0"/>
          <a:pathLst>
            <a:path>
              <a:moveTo>
                <a:pt x="4691810" y="2224776"/>
              </a:moveTo>
              <a:arcTo wR="2347510" hR="2347510" stAng="21420184" swAng="219565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1484E-275C-4FA7-868D-2D10707FF006}">
      <dsp:nvSpPr>
        <dsp:cNvPr id="0" name=""/>
        <dsp:cNvSpPr/>
      </dsp:nvSpPr>
      <dsp:spPr>
        <a:xfrm>
          <a:off x="4590501" y="4247200"/>
          <a:ext cx="1808261" cy="11753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Продуктовые рынки</a:t>
          </a:r>
        </a:p>
      </dsp:txBody>
      <dsp:txXfrm>
        <a:off x="4647878" y="4304577"/>
        <a:ext cx="1693507" cy="1060616"/>
      </dsp:txXfrm>
    </dsp:sp>
    <dsp:sp modelId="{2FAFF623-E59B-4AA9-B8FD-FA4B53FA580B}">
      <dsp:nvSpPr>
        <dsp:cNvPr id="0" name=""/>
        <dsp:cNvSpPr/>
      </dsp:nvSpPr>
      <dsp:spPr>
        <a:xfrm>
          <a:off x="1767289" y="588199"/>
          <a:ext cx="4695020" cy="4695020"/>
        </a:xfrm>
        <a:custGeom>
          <a:avLst/>
          <a:gdLst/>
          <a:ahLst/>
          <a:cxnLst/>
          <a:rect l="0" t="0" r="0" b="0"/>
          <a:pathLst>
            <a:path>
              <a:moveTo>
                <a:pt x="2813890" y="4648226"/>
              </a:moveTo>
              <a:arcTo wR="2347510" hR="2347510" stAng="4712447" swAng="137510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8B6AC-DDDD-423A-AA23-A730364A17F4}">
      <dsp:nvSpPr>
        <dsp:cNvPr id="0" name=""/>
        <dsp:cNvSpPr/>
      </dsp:nvSpPr>
      <dsp:spPr>
        <a:xfrm>
          <a:off x="1830837" y="4247200"/>
          <a:ext cx="1808261" cy="1175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Кафе, рестораны, заведения с кухней</a:t>
          </a:r>
        </a:p>
      </dsp:txBody>
      <dsp:txXfrm>
        <a:off x="1888214" y="4304577"/>
        <a:ext cx="1693507" cy="1060616"/>
      </dsp:txXfrm>
    </dsp:sp>
    <dsp:sp modelId="{40F61730-24C3-49E3-8F79-2FE0E2237B01}">
      <dsp:nvSpPr>
        <dsp:cNvPr id="0" name=""/>
        <dsp:cNvSpPr/>
      </dsp:nvSpPr>
      <dsp:spPr>
        <a:xfrm>
          <a:off x="1767289" y="588199"/>
          <a:ext cx="4695020" cy="4695020"/>
        </a:xfrm>
        <a:custGeom>
          <a:avLst/>
          <a:gdLst/>
          <a:ahLst/>
          <a:cxnLst/>
          <a:rect l="0" t="0" r="0" b="0"/>
          <a:pathLst>
            <a:path>
              <a:moveTo>
                <a:pt x="392159" y="3646512"/>
              </a:moveTo>
              <a:arcTo wR="2347510" hR="2347510" stAng="8784158" swAng="219565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DA827-CBC6-460F-8267-69D4FBEFC878}">
      <dsp:nvSpPr>
        <dsp:cNvPr id="0" name=""/>
        <dsp:cNvSpPr/>
      </dsp:nvSpPr>
      <dsp:spPr>
        <a:xfrm>
          <a:off x="978054" y="1622604"/>
          <a:ext cx="1808261" cy="11753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Маленькие магазины</a:t>
          </a:r>
        </a:p>
      </dsp:txBody>
      <dsp:txXfrm>
        <a:off x="1035431" y="1679981"/>
        <a:ext cx="1693507" cy="1060616"/>
      </dsp:txXfrm>
    </dsp:sp>
    <dsp:sp modelId="{5F17FFC0-266F-4D9C-B2B6-EC3F4569970E}">
      <dsp:nvSpPr>
        <dsp:cNvPr id="0" name=""/>
        <dsp:cNvSpPr/>
      </dsp:nvSpPr>
      <dsp:spPr>
        <a:xfrm>
          <a:off x="1767289" y="588199"/>
          <a:ext cx="4695020" cy="4695020"/>
        </a:xfrm>
        <a:custGeom>
          <a:avLst/>
          <a:gdLst/>
          <a:ahLst/>
          <a:cxnLst/>
          <a:rect l="0" t="0" r="0" b="0"/>
          <a:pathLst>
            <a:path>
              <a:moveTo>
                <a:pt x="409166" y="1023263"/>
              </a:moveTo>
              <a:arcTo wR="2347510" hR="2347510" stAng="12860417" swAng="196069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AFDC2-3CEB-43F5-9EED-7AD21B9D1AE3}">
      <dsp:nvSpPr>
        <dsp:cNvPr id="0" name=""/>
        <dsp:cNvSpPr/>
      </dsp:nvSpPr>
      <dsp:spPr>
        <a:xfrm>
          <a:off x="1593045" y="0"/>
          <a:ext cx="5043510" cy="50435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Далее выход на экспорт </a:t>
          </a:r>
        </a:p>
      </dsp:txBody>
      <dsp:txXfrm>
        <a:off x="3409717" y="252175"/>
        <a:ext cx="1410165" cy="756526"/>
      </dsp:txXfrm>
    </dsp:sp>
    <dsp:sp modelId="{D9BE8FA5-FDC3-4D2B-8737-6CC112742EC6}">
      <dsp:nvSpPr>
        <dsp:cNvPr id="0" name=""/>
        <dsp:cNvSpPr/>
      </dsp:nvSpPr>
      <dsp:spPr>
        <a:xfrm>
          <a:off x="2097396" y="1008701"/>
          <a:ext cx="4034808" cy="40348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  10го месяца рост линии</a:t>
          </a:r>
        </a:p>
      </dsp:txBody>
      <dsp:txXfrm>
        <a:off x="3409717" y="1250790"/>
        <a:ext cx="1410165" cy="726265"/>
      </dsp:txXfrm>
    </dsp:sp>
    <dsp:sp modelId="{019A3E82-C073-48FB-8D56-FB9CE687ABC4}">
      <dsp:nvSpPr>
        <dsp:cNvPr id="0" name=""/>
        <dsp:cNvSpPr/>
      </dsp:nvSpPr>
      <dsp:spPr>
        <a:xfrm>
          <a:off x="2601746" y="2017403"/>
          <a:ext cx="3026106" cy="30261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 3го месяца 50 кг</a:t>
          </a:r>
        </a:p>
      </dsp:txBody>
      <dsp:txXfrm>
        <a:off x="3409717" y="2244361"/>
        <a:ext cx="1410165" cy="680873"/>
      </dsp:txXfrm>
    </dsp:sp>
    <dsp:sp modelId="{992A8565-9D21-4297-8EE3-51A233F3BB04}">
      <dsp:nvSpPr>
        <dsp:cNvPr id="0" name=""/>
        <dsp:cNvSpPr/>
      </dsp:nvSpPr>
      <dsp:spPr>
        <a:xfrm>
          <a:off x="3106097" y="3026106"/>
          <a:ext cx="2017404" cy="201740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Первый месяц 25кг</a:t>
          </a:r>
        </a:p>
      </dsp:txBody>
      <dsp:txXfrm>
        <a:off x="3401539" y="3530457"/>
        <a:ext cx="1426520" cy="100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112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11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8516-02EA-4748-82B7-0919D44EED12}" type="datetimeFigureOut">
              <a:rPr lang="ru-RU" smtClean="0"/>
              <a:pPr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3FBB-F765-4D5E-8755-1E1CA8FD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671648"/>
          </a:xfrm>
        </p:spPr>
        <p:txBody>
          <a:bodyPr>
            <a:noAutofit/>
          </a:bodyPr>
          <a:lstStyle/>
          <a:p>
            <a:r>
              <a:rPr lang="ru-RU" sz="9600">
                <a:latin typeface="Tahoma" panose="020B0604030504040204" pitchFamily="34" charset="0"/>
                <a:ea typeface="Segoe UI Symbol" panose="020B0502040204020203" pitchFamily="34" charset="0"/>
                <a:cs typeface="Tahoma" panose="020B0604030504040204" pitchFamily="34" charset="0"/>
              </a:rPr>
              <a:t>Monti</a:t>
            </a:r>
            <a:endParaRPr lang="ru-RU" sz="9600" dirty="0">
              <a:latin typeface="Tahoma" panose="020B0604030504040204" pitchFamily="34" charset="0"/>
              <a:ea typeface="Segoe UI Symbol" panose="020B05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2491" y="4090307"/>
            <a:ext cx="6400800" cy="1752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000000000000000" pitchFamily="2" charset="0"/>
                <a:ea typeface="Segoe Print" panose="02000000000000000000" pitchFamily="2" charset="0"/>
              </a:rPr>
              <a:t>Облегчая работу – экономим время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000000000000000" pitchFamily="2" charset="0"/>
              <a:ea typeface="Segoe Print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4823" y="642919"/>
            <a:ext cx="54961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spc="0" dirty="0">
                <a:ln w="0"/>
                <a:effectLst>
                  <a:reflection blurRad="12700" stA="50000" endPos="50000" dist="5000" dir="5400000" sy="-100000" rotWithShape="0"/>
                </a:effectLst>
              </a:rPr>
              <a:t>Тесто для </a:t>
            </a:r>
            <a:r>
              <a:rPr lang="ru-RU" b="1" cap="all" spc="0" dirty="0" err="1">
                <a:ln w="0"/>
                <a:effectLst>
                  <a:reflection blurRad="12700" stA="50000" endPos="50000" dist="5000" dir="5400000" sy="-100000" rotWithShape="0"/>
                </a:effectLst>
              </a:rPr>
              <a:t>мантов</a:t>
            </a:r>
            <a:r>
              <a:rPr lang="ru-RU" b="1" cap="all" spc="0" dirty="0">
                <a:ln w="0"/>
                <a:effectLst>
                  <a:reflection blurRad="12700" stA="50000" endPos="50000" dist="5000" dir="5400000" sy="-100000" rotWithShape="0"/>
                </a:effectLst>
              </a:rPr>
              <a:t>, вареников, пельменей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Глобальность данной линии 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714348" y="1643050"/>
          <a:ext cx="7786742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 потребителей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54065"/>
              </p:ext>
            </p:extLst>
          </p:nvPr>
        </p:nvGraphicFramePr>
        <p:xfrm>
          <a:off x="0" y="1214422"/>
          <a:ext cx="9144000" cy="5368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/>
          <a:lstStyle/>
          <a:p>
            <a:r>
              <a:rPr lang="ru-RU" dirty="0"/>
              <a:t>Целевая аудитория 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самой линии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Линия включает в себя процесс производства полуфабриката теста для </a:t>
            </a:r>
            <a:r>
              <a:rPr lang="ru-RU" dirty="0" err="1"/>
              <a:t>мантов</a:t>
            </a:r>
            <a:r>
              <a:rPr lang="ru-RU" dirty="0"/>
              <a:t>, вареников, пельменей в замороженном виде. Сама линия будет состоять из ряда аппаратов, таких как: </a:t>
            </a:r>
            <a:r>
              <a:rPr lang="ru-RU" dirty="0" err="1"/>
              <a:t>просеячная</a:t>
            </a:r>
            <a:r>
              <a:rPr lang="ru-RU" dirty="0"/>
              <a:t> машина,  тестомесильная машина, раскаточная и резательная машина, упаковочная машина. Для теста применим самый классический рецепт, используя свою технологию производства.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 затрат и прибыли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Закупка сырья (расчет на 25кг):</a:t>
            </a:r>
          </a:p>
          <a:p>
            <a:r>
              <a:rPr lang="ru-RU" dirty="0"/>
              <a:t>Мука -103.500сум</a:t>
            </a:r>
          </a:p>
          <a:p>
            <a:r>
              <a:rPr lang="ru-RU" dirty="0"/>
              <a:t>Яйца – 32.000сум</a:t>
            </a:r>
          </a:p>
          <a:p>
            <a:r>
              <a:rPr lang="ru-RU" dirty="0"/>
              <a:t>Соль – 3.000сум</a:t>
            </a:r>
          </a:p>
          <a:p>
            <a:r>
              <a:rPr lang="ru-RU" dirty="0"/>
              <a:t>Масло – 21.000сум</a:t>
            </a:r>
          </a:p>
          <a:p>
            <a:r>
              <a:rPr lang="ru-RU" dirty="0"/>
              <a:t>Вода – 7.000сум</a:t>
            </a:r>
          </a:p>
          <a:p>
            <a:r>
              <a:rPr lang="ru-RU" dirty="0"/>
              <a:t>Упаковка </a:t>
            </a:r>
            <a:r>
              <a:rPr lang="ru-RU"/>
              <a:t>– 25.000сум</a:t>
            </a:r>
          </a:p>
          <a:p>
            <a:r>
              <a:rPr lang="ru-RU"/>
              <a:t>Крахмал – 10.000сум</a:t>
            </a:r>
            <a:endParaRPr lang="ru-RU" dirty="0"/>
          </a:p>
          <a:p>
            <a:r>
              <a:rPr lang="ru-RU" dirty="0"/>
              <a:t>Расход на сырьё в день</a:t>
            </a:r>
            <a:r>
              <a:rPr lang="ru-RU"/>
              <a:t>: 200.000сум</a:t>
            </a:r>
            <a:endParaRPr lang="ru-RU" dirty="0"/>
          </a:p>
          <a:p>
            <a:r>
              <a:rPr lang="ru-RU" dirty="0"/>
              <a:t>Расход на сырьё в год ( 300 рабочих дней</a:t>
            </a:r>
            <a:r>
              <a:rPr lang="ru-RU"/>
              <a:t>): 60.000.000сум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Расход в год на:</a:t>
            </a:r>
          </a:p>
          <a:p>
            <a:r>
              <a:rPr lang="ru-RU" dirty="0"/>
              <a:t>Воду: 1.500.000сум</a:t>
            </a:r>
          </a:p>
          <a:p>
            <a:r>
              <a:rPr lang="ru-RU" dirty="0"/>
              <a:t>Электроэнергию</a:t>
            </a:r>
            <a:r>
              <a:rPr lang="ru-RU"/>
              <a:t>: 3.500.000сум</a:t>
            </a:r>
            <a:endParaRPr lang="ru-RU" dirty="0"/>
          </a:p>
          <a:p>
            <a:r>
              <a:rPr lang="ru-RU" dirty="0"/>
              <a:t>Рабочую силу: 48.000.000сум</a:t>
            </a:r>
          </a:p>
          <a:p>
            <a:r>
              <a:rPr lang="ru-RU" dirty="0"/>
              <a:t>Общий объём расхода в год</a:t>
            </a:r>
            <a:r>
              <a:rPr lang="ru-RU"/>
              <a:t>: 113.000.000сум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затрат и прибыли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Цена готового продукта: </a:t>
            </a:r>
          </a:p>
          <a:p>
            <a:r>
              <a:rPr lang="ru-RU" dirty="0"/>
              <a:t>За 1 пачку( 40 штук) – 14.000сум </a:t>
            </a:r>
          </a:p>
          <a:p>
            <a:r>
              <a:rPr lang="ru-RU" dirty="0"/>
              <a:t>В день 63 пачки – 882.000сум</a:t>
            </a:r>
          </a:p>
          <a:p>
            <a:r>
              <a:rPr lang="ru-RU" dirty="0"/>
              <a:t>В год – 264.600.000сум</a:t>
            </a:r>
          </a:p>
          <a:p>
            <a:r>
              <a:rPr lang="ru-RU" dirty="0"/>
              <a:t>Истинная прибыль в год</a:t>
            </a:r>
            <a:r>
              <a:rPr lang="ru-RU"/>
              <a:t>: 151.600.000сум</a:t>
            </a:r>
            <a:endParaRPr lang="ru-RU" dirty="0"/>
          </a:p>
          <a:p>
            <a:r>
              <a:rPr lang="ru-RU" dirty="0"/>
              <a:t>Начальные расходы полностью покроются за 10 </a:t>
            </a:r>
            <a:r>
              <a:rPr lang="ru-RU"/>
              <a:t>месяцев.</a:t>
            </a:r>
          </a:p>
          <a:p>
            <a:r>
              <a:rPr lang="ru-RU"/>
              <a:t>Потребуется 10.000$ на начало проекта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развития линии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</a:t>
            </a:r>
            <a:r>
              <a:rPr lang="ru-RU" sz="7200" dirty="0">
                <a:latin typeface="Liana" pitchFamily="2" charset="0"/>
              </a:rPr>
              <a:t>Спасибо за внимание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000" b="1" dirty="0" err="1"/>
              <a:t>Бекмуродова</a:t>
            </a:r>
            <a:r>
              <a:rPr lang="ru-RU" sz="2000" b="1" dirty="0"/>
              <a:t> </a:t>
            </a:r>
            <a:r>
              <a:rPr lang="ru-RU" sz="2000" b="1" dirty="0" err="1"/>
              <a:t>Сабина</a:t>
            </a:r>
            <a:r>
              <a:rPr lang="ru-RU" sz="2000" b="1" dirty="0"/>
              <a:t> </a:t>
            </a:r>
            <a:r>
              <a:rPr lang="ru-RU" sz="2000" b="1" dirty="0" err="1"/>
              <a:t>Кутлуг</a:t>
            </a:r>
            <a:r>
              <a:rPr lang="ru-RU" sz="2000" b="1" dirty="0"/>
              <a:t> </a:t>
            </a:r>
            <a:r>
              <a:rPr lang="ru-RU" sz="2000" b="1" dirty="0" err="1"/>
              <a:t>кизи</a:t>
            </a:r>
            <a:endParaRPr lang="ru-RU" sz="2000" b="1" dirty="0"/>
          </a:p>
          <a:p>
            <a:r>
              <a:rPr lang="ru-RU" sz="2000" i="1" dirty="0"/>
              <a:t>Контакты: 97 441 85 16</a:t>
            </a:r>
          </a:p>
          <a:p>
            <a:r>
              <a:rPr lang="ru-RU" sz="2000" b="1" dirty="0" err="1"/>
              <a:t>Джахонгирова</a:t>
            </a:r>
            <a:r>
              <a:rPr lang="ru-RU" sz="2000" b="1" dirty="0"/>
              <a:t> </a:t>
            </a:r>
            <a:r>
              <a:rPr lang="ru-RU" sz="2000" b="1" dirty="0" err="1"/>
              <a:t>Гульноза</a:t>
            </a:r>
            <a:r>
              <a:rPr lang="ru-RU" sz="2000" b="1" dirty="0"/>
              <a:t>  </a:t>
            </a:r>
            <a:r>
              <a:rPr lang="ru-RU" sz="2000" b="1" dirty="0" err="1"/>
              <a:t>Зийнатуллаевна</a:t>
            </a:r>
            <a:endParaRPr lang="ru-RU" sz="2000" b="1" dirty="0"/>
          </a:p>
          <a:p>
            <a:r>
              <a:rPr lang="ru-RU" sz="2000" i="1" dirty="0"/>
              <a:t>Контакты : 93 506 17 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272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Monti</vt:lpstr>
      <vt:lpstr>Глобальность данной линии </vt:lpstr>
      <vt:lpstr>Анализ проблем потребителей</vt:lpstr>
      <vt:lpstr>Целевая аудитория </vt:lpstr>
      <vt:lpstr>Немного о самой линии</vt:lpstr>
      <vt:lpstr>Расчеты затрат и прибыли </vt:lpstr>
      <vt:lpstr>Расчет затрат и прибыли </vt:lpstr>
      <vt:lpstr>Стратегия развития линии</vt:lpstr>
      <vt:lpstr>Наша команда: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UCER_PC</dc:creator>
  <cp:lastModifiedBy>Unknown User</cp:lastModifiedBy>
  <cp:revision>9</cp:revision>
  <dcterms:created xsi:type="dcterms:W3CDTF">2021-02-25T04:17:29Z</dcterms:created>
  <dcterms:modified xsi:type="dcterms:W3CDTF">2021-07-08T15:23:10Z</dcterms:modified>
</cp:coreProperties>
</file>