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4692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1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0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9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12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3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4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6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26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C40101-B107-437C-8195-0D6C88FD2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000" dirty="0"/>
              <a:t>Variables y tipos de datos</a:t>
            </a:r>
            <a:endParaRPr lang="es-CO" sz="2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EF6B27-530A-4A76-A3D1-452B49444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endParaRPr lang="es-CO" dirty="0"/>
          </a:p>
        </p:txBody>
      </p:sp>
      <p:pic>
        <p:nvPicPr>
          <p:cNvPr id="4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7CCAA1BB-F45B-4E48-867D-1E7C472EB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68" b="22572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5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C1C36-2075-4F35-912F-914A93A0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 del tema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B243F5-779C-4614-8E6F-33EEBE3C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Instrucción </a:t>
            </a:r>
            <a:r>
              <a:rPr lang="es-ES" dirty="0" err="1"/>
              <a:t>print</a:t>
            </a:r>
            <a:r>
              <a:rPr lang="es-ES" dirty="0"/>
              <a:t>: Que se realiza exactamente?</a:t>
            </a:r>
          </a:p>
          <a:p>
            <a:r>
              <a:rPr lang="es-ES" dirty="0"/>
              <a:t>Creación de variables: Reglas:</a:t>
            </a:r>
          </a:p>
          <a:p>
            <a:pPr marL="0" indent="0">
              <a:buNone/>
            </a:pPr>
            <a:r>
              <a:rPr lang="es-ES" dirty="0"/>
              <a:t>	1. Los nombres solo pueden contener letras, números y guiones bajos. No es 	posibles empezar con un numero.</a:t>
            </a:r>
          </a:p>
          <a:p>
            <a:pPr marL="0" indent="0">
              <a:buNone/>
            </a:pPr>
            <a:r>
              <a:rPr lang="es-ES" dirty="0"/>
              <a:t>	2. No es posible usar espacios en los nombres.</a:t>
            </a:r>
          </a:p>
          <a:p>
            <a:pPr marL="0" indent="0">
              <a:buNone/>
            </a:pPr>
            <a:r>
              <a:rPr lang="es-ES" dirty="0"/>
              <a:t>	3. No utilizar nombres reservados de Python. </a:t>
            </a:r>
          </a:p>
          <a:p>
            <a:pPr marL="0" indent="0">
              <a:buNone/>
            </a:pPr>
            <a:r>
              <a:rPr lang="es-ES" dirty="0"/>
              <a:t>	4. Se aconseja usar nombres cortos y descriptivos.</a:t>
            </a:r>
          </a:p>
          <a:p>
            <a:pPr marL="0" indent="0">
              <a:buNone/>
            </a:pPr>
            <a:r>
              <a:rPr lang="es-ES" dirty="0"/>
              <a:t>	5. 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8992493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LeftStep">
      <a:dk1>
        <a:srgbClr val="000000"/>
      </a:dk1>
      <a:lt1>
        <a:srgbClr val="FFFFFF"/>
      </a:lt1>
      <a:dk2>
        <a:srgbClr val="223A3D"/>
      </a:dk2>
      <a:lt2>
        <a:srgbClr val="E8E6E2"/>
      </a:lt2>
      <a:accent1>
        <a:srgbClr val="2971E7"/>
      </a:accent1>
      <a:accent2>
        <a:srgbClr val="17AED5"/>
      </a:accent2>
      <a:accent3>
        <a:srgbClr val="20B596"/>
      </a:accent3>
      <a:accent4>
        <a:srgbClr val="14BC52"/>
      </a:accent4>
      <a:accent5>
        <a:srgbClr val="28BB21"/>
      </a:accent5>
      <a:accent6>
        <a:srgbClr val="5FB714"/>
      </a:accent6>
      <a:hlink>
        <a:srgbClr val="A57B37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82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Avenir Next LT Pro Light</vt:lpstr>
      <vt:lpstr>Rockwell Nova Light</vt:lpstr>
      <vt:lpstr>Wingdings</vt:lpstr>
      <vt:lpstr>LeafVTI</vt:lpstr>
      <vt:lpstr>Variables y tipos de datos</vt:lpstr>
      <vt:lpstr>Orden del 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de Anaconda y familiarización con jupyter</dc:title>
  <dc:creator>BELISARIO MARTINEZ ROBAYO</dc:creator>
  <cp:lastModifiedBy>BELISARIO MARTINEZ ROBAYO</cp:lastModifiedBy>
  <cp:revision>7</cp:revision>
  <dcterms:created xsi:type="dcterms:W3CDTF">2020-10-26T21:47:49Z</dcterms:created>
  <dcterms:modified xsi:type="dcterms:W3CDTF">2020-10-26T22:17:40Z</dcterms:modified>
</cp:coreProperties>
</file>