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24.11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1475 19 7331,'0'0'2738,"0"0"-1842,0 0 817,0 0 272,0 0-801,0 0-159,0 0-97,1 0 33,2 0-65,0 0-160,-1 0 113,0 0-257,-1 0 64,0 0-175,0 0 63,-5 0-336,-6 0-64,-7 0-16,-7 0-112,-6 0 16,-3 0 32,-4 0-16,-4 0 80,-7 0-192,-5 0 112,-8 0-64,-6 0 32,-5 0-32,-3 0 16,0 0 0,2 0-64,3 0 160,5 0-112,6-1 48,6 0-16,8-1 0,7 0-16,9-1 0,5 0 32,5 1-64,0 0 80,-1 1-32,-4 0 96,-2 1-112,-3-1 16,-1 2 96,0-1-48,1 0 16,1 0 144,3 0-31,3 0 47,1 0-176,2 0 208,4 0-256,2 0 96,5 0-96,3 0-16,2 0 0,2 0-32,2 0-16,-1 0 96,1 0-176,0 0 96,-1 0-16,0 0-448,1 0-177,-1 0-719,0 0-849,0 0-1569,0 0-2401,0 0-4642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3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15 164 7732,'0'0'5453,"8"1"-5053,27 3 624,45 0 1,-77-5-1031,-1 1-1,1-1 1,0 0 0,0 0-1,-1 0 1,1 0 0,0 0-1,-1-1 1,1 1 0,-1-1 0,0 1-1,0-1 1,1 0 0,-1 0-1,0 0 1,0 0 0,2-4-1,0 1-12,-1 0 0,0 0 0,0 0 0,0 0 0,0-1-1,-1 1 1,3-10 0,-4 12 33,0-1 0,0 1-1,-1 0 1,1-1 0,-1 1 0,0-1 0,0 1-1,0-1 1,-1 1 0,1-1 0,-1 1 0,-1-6-1,1 8 6,0-1-1,-1 0 0,1 1 0,0-1 0,-1 1 0,1-1 1,-1 1-1,0 0 0,1-1 0,-1 1 0,0 0 0,0 0 1,0 0-1,0 1 0,0-1 0,0 0 0,0 1 0,0-1 0,0 1 1,0 0-1,-3-1 0,-3 0 171,-1 0-1,1 0 1,0 1 0,-1 0-1,1 0 1,0 1 0,-1 0-1,-15 4 1,20-3-102,0-1-1,0 1 1,0 1-1,0-1 1,0 1 0,0-1-1,0 1 1,1 0 0,0 0-1,-1 1 1,1-1 0,1 1-1,-1 0 1,0-1 0,1 1-1,0 0 1,-3 6-1,1 0 60,1 0-1,1 1 1,-1-1-1,2 0 0,-1 1 1,2-1-1,-1 1 1,1-1-1,2 17 0,-1-25-119,0 1 0,0 0-1,0-1 1,0 1-1,0-1 1,0 0-1,1 1 1,-1-1 0,1 0-1,0 0 1,-1 0-1,1 0 1,0 0-1,0 0 1,1 0 0,-1 0-1,0-1 1,0 0-1,4 2 1,55 24 385,-46-21-256,2-1-103,0-1 1,1-1-1,-1 0 0,1-2 0,-1 0 0,31-2 0,-16 1-177,-26 0-29,0 0-1,0-1 1,0 0-1,0 0 1,0 0-1,0 0 0,0-1 1,0 0-1,-1 0 1,1-1-1,-1 0 0,1 0 1,-1 0-1,0-1 1,7-6-1,-4 2-287,0 0-1,-1-1 1,0-1-1,-1 1 1,0-1-1,0 0 1,6-16-1,-9 19 376,0-1-1,1 1 1,0-1 0,1 1-1,0 0 1,0 1-1,7-8 1965,-2 39 141,43 73-1160,-53-105-731,-1-1 0,1 1 0,0-1 1,1 1-1,0-1 0,0 1 0,0-1 1,1 1-1,0 0 0,1 0 1,-1 0-1,1 0 0,1 0 0,6-11 1,-1 9-63,0 0-1,1 0 1,0 1 0,0 0 0,1 1 0,0 0 0,0 1 0,0 0 0,25-8 0,-19 8-566,0 1 1,24-3-1,36 3-7976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4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6387,'0'0'9970,"3"13"-8532,6 73 929,-4 0 1,-6 95 0,-1-58-1030,2-40-2096,11-85-2510,5-9-205,-2-1-1834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5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213 424 8932,'-1'-1'10688,"-6"-1"-10509,1 1 0,0-1 0,-1 1 0,1 0 0,-1 1 0,1 0 0,-1 0 0,1 0 0,-8 1 0,-8 0 328,18-1-447,-1 1 1,1-1 0,0 1 0,-1 0-1,1 0 1,0 1 0,0-1 0,0 1-1,0 0 1,0 0 0,0 0 0,0 0-1,0 1 1,1 0 0,-1 0-1,1 0 1,0 0 0,0 0 0,0 0-1,1 1 1,-1 0 0,1-1 0,-1 1-1,1 0 1,1 0 0,-1 0 0,-1 5-1,-2 6-3,1 0 0,0 0 0,1 0 0,1 1 0,0 0 0,1 20 0,0-15-29,0-16-47,1 1 0,0-1 0,0 1 0,1-1 0,-1 0 1,3 11-1,-2-15 15,0 1 1,0 0 0,0-1-1,0 0 1,0 1 0,0-1-1,0 0 1,0 1 0,0-1-1,1 0 1,-1 0 0,0 0-1,1 0 1,-1 0 0,1-1-1,-1 1 1,1 0 0,-1-1-1,1 1 1,0-1 0,-1 1-1,1-1 1,0 0 0,-1 1-1,1-1 1,2 0 0,28 2-170,1-2 1,37-3-1,-66 2 161,-1 0 0,0 0 1,1-1-1,-1 0 0,0 1 0,0-1 0,0 0 0,0-1 1,0 1-1,0 0 0,0-1 0,-1 0 0,0 1 1,1-1-1,-1 0 0,0 0 0,3-7 0,3-5-33,0-1-1,7-20 1,-7 8-98,-1-1 1,-1 1 0,2-36 0,-1 14-122,10-160-1646,-15 157 1499,-1-83 1462,-1 140-853,-15 236 1783,3-74-716,-9 26 356,5-64-867,16-122-735,-3 53 85,2-57-104,1 1-1,0-1 1,0 1 0,1-1 0,-1 0-1,0 1 1,1-1 0,-1 0-1,1 1 1,0-1 0,0 0-1,0 0 1,0 0 0,0 1-1,0-1 1,1 0 0,-1-1 0,4 5-1,-1-4-21,-2 0-4,1-1 1,-1 0-1,0 0 0,1 0 1,-1 0-1,0 0 0,1 0 1,3 0-1,-4-1-284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10 96,'-1'-10'18657,"-7"95"-17706,4 1 0,7 94 0,-3-179-942,1 15 58,1-1-1,1 0 1,1 1-1,0-1 1,0-1-1,2 1 1,11 23-1,4 0 306,38 53-1,-56-86-363,1 1-1,0-1 0,1 0 1,0-1-1,-1 1 0,1-1 1,1 0-1,-1 0 0,1 0 1,-1-1-1,1 0 0,7 3 1,-2-3 19,0 0 0,0 0 0,0-2 0,0 1 1,0-1-1,16-1 0,-16 0 4,0 0 0,0 0 0,0-1 0,1-1 0,17-4-1,-24 4-19,-1-1 0,1 1-1,0 0 1,-1-1-1,1 0 1,-1 0 0,0-1-1,0 1 1,0-1-1,-1 0 1,1 0-1,-1 0 1,0 0 0,4-7-1,-1-1 0,0-1 0,0 1-1,-1-1 1,-1 0 0,0-1 0,-1 1 0,0-1-1,1-14 1,-1-19 7,-3-49 1,-1 41 11,3-12-4,0 32 14,-2 1 0,-5-50 0,4 80-37,0 0 0,-1 0 0,1 0 1,-1 0-1,0 0 0,0 0 1,0 1-1,-1-1 0,-4-5 1,-8-12-74,15 16-232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8964,'0'0'8743,"11"31"-7588,38 103-203,-45-118-768,0-1-1,-1 1 0,-1 0 0,0 1 0,-1-1 0,-2 25 0,0-11 75,0 61 478,-1-40-349,2-1 0,10 79 0,-3-101-5,-1-5-1501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5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9556,'0'0'6964,"182"-10"-5956,-107 10-304,-7 0 113,-11 0-257,-18 0-464,-14 0 0,-4 0-48,-3 0-96,-4 0 0,8 0-560,3-6-1201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6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104 421 9476,'0'0'10021,"4"176"-9605,3-153-80,0-4-288,-3-6-48,-1-4-32,1-5-192</inkml:trace>
  <inkml:trace contextRef="#ctx0" brushRef="#br0" timeOffset="1">1 68 9556,'0'0'2850,"3"-68"-7124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0.99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323 15 4242,'0'0'2401,"0"0"-1441,0 0 353,0 0 48,0 0-417,0 0 113,0 0-81,3-2 49,2-2 31,-1 1 17,0 0-289,-1 1-160,-2 2 449,-2 1-305,-6 4-96,-4 4-256,-7 1 81,-5 3-129,-6 2-32,-3 1-112,-2 2-128,1 0 80,1 0-160,4 1 240,4-3-240,4-1 112,5-4-112,5-2-16,1-3 0,3-2 32,2-1-64,1-1 64,1 0-112,1 0 112,1 2-96,0 1 80,0 0-32,0 0-64,1 0 48,-1 0-48,0-2 80,0 0 128,4 0-128,4 1 321,7 0-113,4 2 144,3 1-224,2 0 80,0 1 32,1 1-80,3 0 96,1 0-112,2 0 289,-1 0-273,0-2 144,-4 0-112,-4-2 0,-5 0-144,-4-2 16,-4 0-48,-3-1 0,-3-1-32,-2 0 80,-1 0-192,-1-1 128,0 1-256,1-1-481,-1 1-335,0-1-721,-2 0-2417,-2 0-6659,-1 0 3714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6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11989,'0'0'2495,"3"31"-761,-1-2-1248,18 171 1901,-5-84 243,-1 148-1,-14-260-2695,1 24 400,-1-27-383,0 0-1,0-1 1,0 1-1,0 0 1,0 0-1,0-1 1,0 1-1,0 0 1,0 0-1,0-1 1,1 1 0,-1 0-1,0-1 1,1 1-1,-1 0 1,0-1-1,1 1 1,-1 0-1,1-1 1,-1 1-1,1-1 1,-1 1 0,1-1-1,0 1 1,-1-1-1,2 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7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132 511 7860,'0'0'1550,"-2"28"-611,-7 93 253,5 51 1956,5-108-851,-6-67-1547,-3-12-702,1 0 0,0-1-1,1 1 1,1-1 0,0 0 0,-3-25-1,-1 1 57,-9-30-85,4 0 0,3-1 1,-3-91-1,14 43 53,0 111-64,1 1-1,1-1 1,-1 1 0,1 0-1,1 0 1,-1-1-1,1 1 1,0 1 0,1-1-1,0 0 1,0 1-1,0 0 1,1 0 0,0 0-1,0 0 1,0 1 0,1 0-1,11-8 1,1-1 26,2 2 1,0 0-1,0 1 1,42-16 0,-48 22 21,1 1 0,-1 1 0,1 0 0,0 1 0,0 1 0,0 0 0,24 2 0,-36 0-28,0-1 0,-1 1 0,1 0 0,-1 0 0,1 0 1,-1 0-1,1 0 0,-1 0 0,0 1 0,1-1 0,-1 1 0,0 0 1,0 0-1,0 0 0,0 0 0,-1 0 0,1 0 0,-1 0 1,1 0-1,-1 0 0,1 1 0,-1-1 0,0 1 0,0-1 0,-1 1 1,1-1-1,0 5 0,2 5 106,0 1 0,-1 0 1,-1 0-1,0 18 0,-1-20-35,1 10 164,-2 1 1,-6 42-1,5-57-220,0 0 0,0 0 1,-1 0-1,0 0 0,0 0 0,0 0 1,-1-1-1,0 0 0,0 1 1,-1-2-1,0 1 0,-7 7 0,-16 8 135,0 0 0,-1-2 0,-1-1-1,-1-1 1,-53 20 0,51-22-81,27-12-138,4-2-1,0 0 0,0 0 0,-1 0 0,1 0 0,0-1 0,0 1 0,-1 0 0,1-1 0,-1 0 0,1 0 0,-5 0 0,57-35-20639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1 1313,'0'0'15265,"-18"1"-14240,6-1-842,3 0-58,0 0-1,0 1 1,0 0-1,1 1 1,-1 0-1,0 0 1,1 1 0,-1 0-1,1 0 1,0 1-1,-10 6 1,-4 4 291,6-5-155,1 2 0,0 0 0,-16 14 0,28-21-238,-1 0 0,0 1 0,1-1 0,-1 0 0,1 1 0,1 0 0,-1 0 0,0 0 1,1 0-1,0 0 0,1 1 0,-1-1 0,1 1 0,-1 10 0,1 50-135,1-65 99,1 1 0,-1-1 0,0 1 0,1-1 0,-1 1 0,1-1 0,0 0 0,-1 1 0,1-1 0,0 0 0,0 0 0,0 0 0,0 1 0,0-1 0,0 0-1,0 0 1,0 0 0,1-1 0,-1 1 0,0 0 0,1 0 0,-1-1 0,0 1 0,1-1 0,-1 1 0,1-1 0,-1 1 0,0-1 0,2 0 0,49 7-447,-49-7 425,15 1-206,-1 0-99,0 0 0,1-1 0,28-4 0,-43 2 325,0 1-1,0-1 0,0 0 0,0 1 0,0-1 0,0-1 1,-1 1-1,1 0 0,-1-1 0,1 1 0,-1-1 0,0 0 1,0 1-1,0-1 0,0 0 0,-1-1 0,2-3 1,3-5 40,-1-1 1,7-27-1,-8 22 111,-1-1 0,2-36 422,-5 63 157,0 133 974,-1-137-1672,1 0 0,0-1 0,1 1 0,-1 0 0,1-1 1,0 1-1,0 0 0,0-1 0,0 1 0,0-1 0,1 1 0,-1-1 0,1 0 1,0 0-1,0 0 0,1 0 0,4 5 0,-4-5-75,1-1 0,-1 1 0,1-1 0,0 0 1,0 0-1,0-1 0,0 1 0,0-1 0,0 0 0,1 0 0,-1 0 0,0-1 0,0 0 0,8 0 1,1 1-853,-1-2 1,0 0-1,1 0 1,12-4 0,-22 5 429,1-2 0,-1 1 0,1 0 0,-1-1 0,0 1 0,1-1 0,-1 0 0,0 0 1,0 0-1,-1 0 0,1-1 0,0 1 0,-1-1 0,1 0 0,-1 0 0,0 0 0,0 0 1,2-3-1,1-8-3880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8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1 148 3217,'0'0'10848,"4"24"-9738,21 112 1014,-18-112-846,-7-23-1250,0-1-1,1 0 1,-1 0-1,0 0 1,0 0-1,0 0 1,0 0-1,0 1 1,0-1-1,1 0 0,-1 0 1,0 0-1,0 0 1,0 0-1,0 0 1,0 0-1,1 0 1,-1 0-1,0 0 1,0 0-1,0 0 0,0 0 1,1 0-1,-1 0 1,0 0-1,0 0 1,0 0-1,0 0 1,1 0-1,-1 0 1,0 0-1,0 0 1,0 0-1,0 0 0,1 0 1,-1 0-1,0 0 1,0-1-1,0 1 1,0 0-1,0 0 1,0 0-1,1 0 1,-1 0-1,0 0 0,0-1 1,0 1-1,0 0 1,0 0-1,0 0 1,0 0-1,0 0 1,0-1-1,0 1 1,14-44 2260,-5 10-2633,6-3 473,34-59 0,-44 86-132,1 0 1,1 0 0,0 1-1,0 0 1,1 1 0,0-1 0,1 1-1,0 1 1,0 0 0,18-11-1,-19 15-87,-1 0 0,1 1 0,0 0 0,0 0 0,0 1 0,0 0 0,15 0 0,12 1-3152,-9 1-2665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8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5 10005,'0'0'9607,"-12"-1"-9002,5 0-554,0 0 0,0 0 0,1 1 0,-1 0 0,0 0 0,0 1-1,0 0 1,1 0 0,-1 1 0,1-1 0,-1 1 0,1 1 0,-9 4 0,-1 1 56,1 1 1,0 1 0,1 0 0,-16 15-1,26-20-101,0-1 0,0 0 0,1 1 0,-1-1-1,1 1 1,0 0 0,0 0 0,1 1 0,-1-1-1,1 1 1,1-1 0,-1 1 0,1-1 0,0 1 0,0 0-1,0 9 1,1-5 8,-1-6-45,1 0 0,0 0 1,1 0-1,-1 0 0,1 0 0,1 6 0,-2-9 9,1 1 0,0-1 0,0 0 1,-1 0-1,1 0 0,0 1 0,0-1 0,0 0 0,0 0 0,0 0 0,0-1 0,1 1 0,-1 0 0,0 0 0,0-1 0,1 1 0,-1 0 0,0-1 0,1 1 0,-1-1 0,1 0 0,0 1 0,12 1-142,-1 1-1,0-2 1,1 0 0,26-1-1,-34-1 128,-1 1-1,1-1 1,-1 0-1,0 0 1,1-1-1,-1 0 1,0 0-1,0 0 1,0 0-1,0-1 1,0 0-1,-1 0 1,1 0-1,7-7 1,2-8-62,0-1 0,-2 0 1,0-1-1,-1-1 0,-2 1 1,9-24-1,-13 32 91,-2 9 187,-2 10 248,-2 17 495,-17 92 543,11-76-565,-5 67 1,11-11-58,1-94-834,0 0-1,0 0 1,0 0 0,0 0 0,1 0-1,-1 0 1,0 0 0,1 0-1,0 0 1,-1 0 0,1 0 0,0 0-1,0 0 1,0 0 0,0-1 0,1 1-1,-1 0 1,0-1 0,1 1 0,-1-1-1,1 1 1,-1-1 0,1 0 0,0 0-1,0 0 1,0 0 0,-1 0 0,1 0-1,3 1 1,35 4-1131,-13-6-2445,-16 0 871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4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7123,'7'11'14364,"-5"-14"-14316,-1-1 0,1 1 0,-1-1 1,0 1-1,0-1 0,0 0 0,0 0 0,-1-3 0,4-14 103,1 10-147,0 0 0,0 0 0,1 1 0,0 0 0,1 0 0,0 1 0,0 0 0,1 0 0,0 1 0,10-8-1,-5 5-319,0 1 0,0 1-1,0 0 1,1 1 0,1 0-1,25-9 1,-1 10-2709,-13 6-2843,-23 1 4620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4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6371,'0'0'5250,"17"-1"-4916,54-2-73,-68 2-244,0 1 0,0 0-1,-1-1 1,1 0-1,0 0 1,0 0 0,-1 0-1,1 0 1,-1 0 0,1-1-1,-1 1 1,1-1 0,-1 1-1,0-1 1,0 0 0,0 0-1,0 0 1,0-1-1,0 1 1,0 0 0,2-5-1,0 1 18,-3 2 48,1 0 1,0 1-1,-1-1 0,0 0 0,0 0 0,0 0 0,0 0 0,-1 0 0,1 0 0,-1 0 0,-1-5 0,-33 8 2284,27 1-2203,0 0 0,1 0-1,-1 1 1,0-1 0,1 2 0,-1-1-1,-7 3 1,12-3-125,-1 1-1,1-1 1,0 1 0,0-1 0,0 1-1,0 0 1,0 0 0,0 0 0,0 0-1,1 0 1,-1 1 0,1-1 0,-1 1-1,1-1 1,0 0 0,0 1 0,0 0-1,1-1 1,-1 1 0,0 3 0,-3 18 377,2 0 0,0 0 0,2 0 0,4 45 0,-4-67-396,1 0-1,-1 0 0,1-1 0,-1 1 1,1 0-1,0 0 0,0-1 1,0 1-1,0-1 0,0 1 0,0-1 1,0 1-1,0-1 0,1 1 1,-1-1-1,0 0 0,1 0 0,-1 0 1,1 0-1,0 0 0,-1 0 1,1 0-1,0 0 0,-1-1 1,1 1-1,0-1 0,0 1 0,0-1 1,2 1-1,9 0-192,-1 0 0,1 0 0,18-3-1,-9 2-368,-9 0 43,24-2-1172,-12-7-2393,-6-5-2261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5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9780,'0'0'9189,"-15"3"-8730,2 0-376,1 0-1,0 1 1,0 0 0,1 0 0,-22 12 0,28-13-69,1 0-1,-1 0 0,1 1 0,-1 0 1,1-1-1,0 1 0,0 1 0,1-1 1,-1 0-1,1 1 0,0 0 0,0 0 1,1 0-1,-1 0 0,1 0 1,0 1-1,1-1 0,-1 0 0,0 6 1,1-7-58,1-1 1,-1 0-1,1 1 1,0-1-1,0 0 0,0 1 1,0-1-1,1 1 1,-1-1-1,1 0 1,2 6-1,-2-7-4,0-1 0,0 0-1,0 1 1,1-1-1,-1 0 1,1 0-1,-1 0 1,1 0 0,-1 0-1,1 0 1,-1-1-1,1 1 1,0 0 0,-1-1-1,1 1 1,0-1-1,0 0 1,0 0-1,-1 1 1,1-1 0,3-1-1,6 2-332,7 0-342,0 0 0,26-3-1,-38 1 646,0 0 0,-1 0-1,1-1 1,-1 1 0,1-1-1,-1 0 1,0-1-1,0 1 1,0-1 0,0 0-1,0 0 1,4-5 0,-3 2 68,38-36-434,-41 39 530,-1 0 1,1 0-1,-1 0 1,0 0 0,0 0-1,0-1 1,-1 1-1,1 0 1,-1-1-1,1 0 1,-1 1-1,0-1 1,0-5 1456,-1 13-988,2 100-253,0-33 516,-3 1 0,-12 94 0,11-155-726,0 0 0,-1-1 0,0 1 0,0 0 0,-1-1 1,0 0-1,-10 16 0,11-21-35,-1 0 0,0-1 0,0 1 0,0-1 0,-1 0 0,0 0 0,1-1 0,-1 1 0,-1-1 0,1 0 0,0 0 0,-1-1 0,1 0 0,-1 0 0,-8 2 0,-12 1 70,0-1 0,0-2 1,-48 0-1,58-2-295,16-1 93,-1 1 0,1-1 0,0 1 0,-1-1 0,1 1-1,0-1 1,0 0 0,-1 1 0,1-1 0,0 1 0,0-1 0,0 1 0,0-1 0,0 1 0,0-1 0,0 0-1,0 1 1,0-1 0,0 1 0,1-2 0,-1 0-272,0-1-30,-1 1-116,1-1 1,0 1 0,0 0-1,1 0 1,-1-1-1,0 1 1,1 0 0,-1 0-1,1 0 1,0-1-1,0 1 1,0 0 0,0 0-1,1-2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5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10037,'0'0'10180,"6"117"-9219,-6-90-513,0-2-144,0-7-288,0 1 0,0-7-16,0-3-320,0 0-801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5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11093,'0'0'4546,"24"-40"-9716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6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0 9572,'0'0'6473,"-27"20"-6052,-85 60-141,107-77-292,-33 27 264,37-30-271,0 1 0,1-1 0,-1 1 0,1 0 0,0-1 0,-1 1 0,1 0 0,-1-1 0,1 1 0,0 0 0,0 0 0,0 0 0,-1-1 0,1 1 0,0 0 1,0 0-1,0 0 0,0-1 0,0 1 0,0 1 0,1 5-476,12-6-1111,-4-1 1426,7-1-1,0 2-1,1 0 1,-1 0 0,21 6-1,-32-6 218,0 1 0,0 0 0,0 0 0,-1 0 0,1 0 0,-1 1 0,1 0 0,-1 0 0,0 0 0,0 0 0,0 1 0,-1 0 0,1-1 0,-1 1 0,0 0 0,0 1 0,0-1 0,3 8 0,-2-3 407,-1 0 0,-1 0 0,0 1 0,0 0 1,-1-1-1,0 1 0,0 0 0,-2 11 0,1-20-370,0 0 0,-1-1 0,1 1 0,0 0 0,-1 0 0,1 0 1,0-1-1,-1 1 0,1 0 0,-1-1 0,1 1 0,-1 0 0,0-1 0,1 1 0,-1-1 0,0 1 0,1-1 0,-1 1 0,0-1 0,1 1 0,-1-1 0,0 0 0,0 1 0,-1-1 0,-25 8 551,21-7-470,-16 4-32,0-1-1,-1-1 0,-28 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6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10565,'0'0'5754,"0"35"-4975,3 113 57,-3 166 2800,5-290-4821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6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 1793,'0'0'7662,"31"-4"-5963,100-12-74,-111 14-1356,-1 0 1,1 2-1,0 1 0,0 0 0,0 1 0,-1 1 1,1 1-1,-1 1 0,29 11 0,-21-3 43,0 0-1,-2 2 1,0 1 0,43 35-1,-66-49-252,0-1 1,-1 0-1,1 1 0,0-1 1,-1 1-1,1-1 0,-1 1 1,1 0-1,-1-1 0,0 1 0,0 0 1,0 0-1,0 0 0,0 0 1,0 0-1,0 0 0,-1 0 1,1 0-1,-1 1 0,1-1 0,-1 4 1,-13-8 724,11 1-776,1-1 0,-1 1-1,0-1 1,1 1 0,0-1 0,-1 0 0,1 1-1,0-1 1,0 0 0,0 0 0,0 0 0,0 0-1,0 0 1,1 0 0,-1 0 0,1 0-1,-1-3 1,-4-39 278,5 37-248,-2-14 57,1 12 35,0-1 0,1 0 0,1-15 1,0 23-113,-1-1 1,1 1-1,-1-1 1,1 1-1,0-1 1,0 1 0,0-1-1,0 1 1,1 0-1,-1 0 1,0-1 0,1 1-1,0 0 1,-1 0-1,1 1 1,0-1-1,4-2 1,13-8-416,0 1 1,1 1-1,1 0 1,-1 2-1,2 0 0,-1 2 1,1 0-1,29-3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7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83 7908,'0'0'10628,"-10"-1"-10145,1 0-402,0 1 0,1 0 0,-1 1 0,0-1 0,1 2 0,-1-1 0,1 1 0,-1 1 0,1-1 0,0 1 0,0 1-1,0 0 1,0 0 0,-9 7 0,7-4-4,1 1 0,-1-1 0,2 2-1,-1 0 1,1 0 0,0 0 0,-6 12-1,10-14-103,0 1 0,0-1 0,1 1 1,0 0-1,1 1 0,0-1 0,0 0 0,0 0 0,1 1 0,0 14 0,1-22-15,1 0 0,-1 0-1,0 0 1,0 0 0,1 0 0,-1 0 0,1 0 0,-1 0 0,1 0 0,-1 0-1,1 0 1,-1 0 0,1-1 0,0 1 0,-1 0 0,1 0 0,0-1 0,0 1 0,0 0-1,-1-1 1,1 1 0,0-1 0,0 1 0,0-1 0,0 1 0,0-1 0,0 0-1,0 0 1,0 1 0,0-1 0,0 0 0,2 0 0,41 1-1308,-31-1 979,-3 0 132,1 0-12,1 0 1,-1-1-1,14-2 1,-21 2 190,0 0 0,0-1-1,-1 1 1,1-1 0,-1 1 0,1-1 0,-1 0-1,0 0 1,0-1 0,0 1 0,0-1 0,0 1 0,3-5-1,10-14-232,0-1 0,17-35 0,7-11 36,-36 64 241,-3 3 21,-1 0 0,1 0 1,0 0-1,0 0 0,-1 0 1,1 0-1,-1 0 0,1 0 1,-1-1-1,1 1 1,-1 0-1,1-4 1540,-1 10-758,-4 195 3407,4-199-4193,0 1 0,0-1 0,0 1 0,0-1 0,0 1 0,0-1 0,1 1 0,-1-1 0,0 1 0,1-1 0,-1 1 0,1-1 0,0 1 0,-1-1 0,1 0 0,0 1 0,0-1 0,0 0 0,0 0 0,0 0 0,0 0 0,0 0 0,0 0 0,1 0 0,-1 0 0,0 0 0,0 0 0,2 0 0,3 1-175,-1-1 0,0 0-1,0-1 1,1 1 0,-1-1 0,10-1 0,0 1-691,-11 0 555,1-1 0,-1 0-1,0 0 1,1-1-1,-1 1 1,0-1 0,0 0-1,0 0 1,0 0 0,0 0-1,0-1 1,-1 1 0,1-1-1,-1 0 1,0 0 0,0-1-1,4-4 1,8-11-2099,-1-1 0,13-23 0,-9 20 6358,-17 50-1192,0-3-1545,-1 84 4214,0-117-4569,1 1-805,0 0 1,0 0-1,1 0 1,0 0-1,0 0 1,1 0 0,0 1-1,0-1 1,1 1-1,0 0 1,0 0-1,11-13 1,6-4 69,46-43 1,-62 62-118,14-13 41,1 2-1,0 0 0,1 2 1,39-21-1,-44 28-561,0 0 0,32-8 1,-33 11-1332,0 2 0,0-1 0,26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8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10373,'0'0'7886,"-1"26"-6699,-1 10-818,-2 92 1234,4-59-644,0-40-9439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8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10757,'0'0'8420,"0"-31"-8884,14 56-1489,-4 6-48,-7-16-304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9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0 219 7347,'0'0'8116,"0"26"-7406,1 23-583,0 34 2590,3-118-2880,2 1-1,2-1 1,1 1 0,2 1 0,1 0 0,22-43 0,-30 69 139,0 1 0,1-1 0,0 0 0,0 1 0,0 0 0,1 1 0,0-1 0,0 1 0,0 0 0,1 0 0,0 1 0,0 0 0,0 0 0,0 1 0,1-1 0,-1 2 0,1-1 0,0 1 0,0 0 0,0 1 0,0 0 0,0 0 0,11 1 0,-18 0 35,0 0 0,0 1 1,0-1-1,-1 0 0,1 1 1,0-1-1,-1 1 0,1 0 1,0-1-1,-1 1 1,1-1-1,0 1 0,-1 0 1,1 0-1,-1-1 0,1 1 1,-1 0-1,0 0 0,1-1 1,-1 1-1,0 0 1,1 0-1,-1 0 0,0 1 1,6 28 492,-4-22-252,15 75 1201,38 106-1,-55-188-1594,0 1 158,1 0 0,0 0 0,-1 0 0,1 0 0,0-1 0,0 1 0,0 0 0,0-1 0,0 1 0,0-1 0,1 1 0,2 2 0,8-1-5263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9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1 8740,'0'0'6838,"-14"12"-6083,-16 15-269,1 2 1,2 0-1,0 2 1,2 1-1,-30 51 0,39-51-318,1 2-1,2 0 0,1 1 1,1 0-1,2 0 0,2 1 0,1 1 1,2-1-1,1 51 0,3 2-666,23-89-6792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9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10565,'0'0'6499,"175"0"-6339,-131 0-160,0 0-480,-3 0-1569,-31 0-2081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0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74 7443,'0'0'8111,"-12"28"-7554,-32 85-389,43-112-161,1 0-1,-1 0 0,1 1 0,-1-1 0,1 0 0,0 0 0,0 1 0,-1-1 0,1 0 0,0 1 0,0-1 0,0 0 0,1 1 0,-1-1 1,0 0-1,0 0 0,1 1 0,-1-1 0,0 0 0,1 0 0,0 1 0,-1-1 0,1 0 0,0 0 0,-1 0 0,1 0 0,0 0 0,0 0 0,0 0 1,1 1-1,1-1 7,-1 0-1,1 0 1,-1-1 0,1 1 0,-1-1 0,1 1 0,0-1 0,-1 0 0,6 0-1,0 0 13,23 2 247,0 0 0,62-7 0,-89 4-224,0 0 0,1-1-1,-1 0 1,0 0 0,0 0-1,0 0 1,-1 0 0,1-1-1,-1 0 1,1 0-1,-1 0 1,0 0 0,0 0-1,0-1 1,0 1 0,-1-1-1,1 0 1,-1 0 0,3-8-1,3-5 40,-1-1-1,-1 0 1,5-23 0,-9 33-82,-1 1 1,0-1-1,0 0 1,0-8-1,-1 15-6,0-1 1,0 0-1,0 1 1,0-1-1,-1 1 0,1-1 1,0 0-1,-1 1 0,1-1 1,-1 1-1,0-1 1,0 1-1,1 0 0,-1-1 1,0 1-1,0 0 0,0-1 1,0 1-1,0 0 1,-1 0-1,1 0 0,0 0 1,0 0-1,-1 0 0,1 0 1,-3 0-1,-15-4 189,-1 1-1,0 0 1,0 2-1,0 0 1,-35 3-1,37-1-709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1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 8500,'0'0'8623,"37"0"-7295,120 0-477,-128 0-559,0-2 0,0 0 0,0-2 0,35-10 1,25-3 477,-84 17 334,-20 5-757,-29 2-2831,30-7-331,5 0-2168,2 0-4165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1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12278,'0'0'7360,"-32"17"-6621,-103 60-130,127-72-521,0 0 0,0 1 1,0 0-1,1 0 0,0 1 1,0 0-1,-9 13 1,11-13 13,2 1 1,-1-1 0,1 1 0,0-1-1,-3 15 1,5-17-58,-2 6 26,0 1 1,1-1-1,1 0 0,0 1 0,1-1 0,0 1 0,0-1 0,3 15 1,-2-23-76,0-1 1,0 0 0,0 0 0,0 0 0,0 0-1,1 0 1,-1 0 0,0 0 0,1 0 0,0 0-1,-1-1 1,1 1 0,0 0 0,0-1 0,0 0-1,0 1 1,0-1 0,0 0 0,0 0 0,1 0 0,-1 0-1,0-1 1,0 1 0,1-1 0,2 1 0,8 1-307,1 0 1,0-1-1,17-1 1,-20 0-134,42 0-2047,-24 0-1690,-8 0-2057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1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16 10357,'0'0'9137,"-13"21"-8806,-37 68-168,49-86-159,0-1 1,0 0-1,0 1 0,0-1 1,0 0-1,0 1 1,1-1-1,-1 1 0,1-1 1,0 1-1,0 0 1,0-1-1,0 3 0,0-3-1,1-1 0,-1 0 0,0 0 0,1 0 0,-1 0 1,1 1-1,0-1 0,-1 0 0,1 0 0,0 0 0,0 0 0,0 0 0,-1 0 0,1-1 0,0 1 0,0 0 0,0 0 0,2 0 0,1 1 4,1 0 1,-1-1-1,1 1 1,0-1-1,0 0 0,0-1 1,-1 1-1,8-1 1,-8 0-7,7 1-6,1 0-22,1 0 1,0-1 0,22-3 0,-33 2 33,0 0 0,0 0 0,0 0-1,0 0 1,0-1 0,-1 1 0,1-1-1,0 1 1,-1-1 0,1 0 0,-1 1-1,1-1 1,-1 0 0,0 0 0,0 0 0,0 0-1,0 0 1,0 0 0,0 0 0,0-1-1,-1 1 1,1-4 0,1-5 91,0 0 1,-1 1-1,0-16 1,0 20-93,-1 0 0,0 0 0,-1 0 0,1 0 0,-1 0-1,-1 0 1,1 0 0,-4-9 0,3 13-23,1 0-1,-1 0 0,1 0 1,-1 0-1,0 0 0,0 0 1,0 1-1,0-1 1,0 1-1,0-1 0,-1 1 1,1 0-1,0 0 0,-1 0 1,1 0-1,-1 0 0,1 0 1,-1 1-1,1-1 1,-1 1-1,0 0 0,-3 0 1,-16-1-1027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2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1 166 3618,'0'0'13414,"0"12"-12995,2 35-14,-1-35-93,0-12-256,0-1-1,0 1 1,0 0-1,0 0 1,0-1-1,1 1 0,-1-1 1,0 1-1,0-1 1,-1 1-1,1-1 1,0 0-1,0 1 1,0-1-1,0 0 0,0 0 1,-1 1-1,1-1 1,0 0-1,-1 0 1,2-2-1,10-25-10,-7 17 120,-5 9-155,36-72-24,-33 68-3,1 0 1,0 0 0,0 1-1,1-1 1,-1 1 0,1 0-1,0 0 1,0 1 0,11-7-1,-16 10 1,1 0 1,0 1-1,0-1 0,0 1 0,0-1 1,0 1-1,0 0 0,0-1 0,0 1 1,1 0-1,-1 0 0,0-1 0,0 1 1,0 0-1,0 0 0,0 0 0,0 0 1,0 1-1,1-1 0,-1 0 0,0 0 1,0 1-1,0-1 0,0 0 0,0 1 1,0-1-1,0 1 0,0 0 0,0-1 1,-1 1-1,1 0 0,0-1 0,0 1 0,1 1 1,1 3 69,0 0 0,-1 0 0,1 0 0,-1 0 1,3 10-1,7 12 284,-12-25-338,1-1 0,0 0 0,0 0 0,0 0 1,0 0-1,1 0 0,-1 0 0,0 0 0,0 0 0,1 0 0,-1 0 0,0-1 0,1 1 0,-1 0 0,1-1 0,-1 0 0,1 1 0,-1-1 0,1 0 0,-1 0 0,1 1 0,-1-1 0,1 0 0,-1-1 0,1 1 0,-1 0 1,1 0-1,-1-1 0,1 1 0,-1-1 0,0 1 0,1-1 0,-1 1 0,1-1 0,-1 0 0,2-1 0,7-4 24,0-1-1,0-1 1,16-13 0,-10 6 55,-5 7-83,45-33-123,-52 38 107,1 0 1,0 0-1,-1 1 1,1 0-1,0 0 0,1 0 1,-1 1-1,0 0 1,0 0-1,7-1 1,-8 8 197,-4-5-164,18 216 2683,-18-217-2767,-1 1-1,1-1 1,1 1 0,-1-1-1,0 1 1,0-1 0,0 1 0,0-1-1,0 1 1,0-1 0,0 1-1,1-1 1,-1 0 0,0 1 0,0-1-1,1 1 1,-1-1 0,0 0-1,0 1 1,1-1 0,-1 0 0,1 1-1,-1-1 1,0 0 0,1 1-1,-1-1 1,1 0 0,-1 0 0,0 0-1,1 1 1,-1-1 0,1 0-1,-1 0 1,2 0 0,11 1-4325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2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49 11605,'0'0'7281,"-6"28"-6643,-16 90-174,20-111-357,1 0 0,1 0 0,-1 0 0,2 12 1,-1-17-88,0-1 1,0 1 0,1-1-1,-1 1 1,1 0 0,-1-1-1,1 1 1,0-1 0,-1 1 0,1-1-1,0 1 1,0-1 0,2 3-1,-1-3-4,1 1-1,-1-1 1,1 0 0,-1 0-1,1 0 1,0 0-1,-1 0 1,1-1-1,0 1 1,0-1 0,0 1-1,-1-1 1,1 0-1,6-1 1,-9 1-16,7 0 25,1 0 1,0 0-1,-1-1 1,1 0-1,-1 0 1,1-1-1,-1 0 0,13-5 1,-16 5-73,0-1 1,0 0 0,0 0-1,0 0 1,0-1-1,-1 1 1,1-1 0,-1 0-1,0 0 1,0 0 0,0-1-1,-1 1 1,0-1-1,3-4 1,-2-1 32,-1 1 0,1 0-1,-2-1 1,1 0 0,-1 0-1,0 1 1,-1-1 0,-2-15 0,1-4 89,1 26-66,0 1-1,0-1 1,0 0 0,0 1 0,-1-1 0,1 0-1,-1 1 1,0-1 0,0 1 0,0-1 0,0 1-1,0-1 1,-1 1 0,1 0 0,-1 0 0,1-1-1,-1 1 1,0 0 0,0 0 0,0 1 0,0-1-1,0 0 1,0 1 0,-1-1 0,1 1 0,0 0-1,-1 0 1,1 0 0,-4-1 0,-2 0 15,0 0 0,0 1 0,-1 0 0,1 0 0,0 1 0,-1 0 0,1 0 0,-13 3 0,18-2-122,0 0-1,0 0 1,0 0 0,1 0 0,-1 0 0,0 0-1,1 1 1,-1 0 0,1-1 0,0 1-1,-1 0 1,1 0 0,0 0 0,0 0 0,0 1-1,0-1 1,-1 4 0,0-3-455,1 1 1,0 0-1,0 1 1,1-1-1,-1 0 0,1 1 1,0-1-1,0 0 1,0 1-1,0 8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3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42 256 8836,'0'0'5008,"0"33"-3661,0 203 1505,0-164-430,0-75-2117,0-19-148,0 0 1,-2-1 0,0 1 0,-8-28 0,1 3-418,1-1 1,2 0-1,2 0 0,4-64 0,0 86-4,0 21 256,0 0 1,0 0-1,0 0 0,1 0 1,0 0-1,0 0 0,0 0 1,0 1-1,1-1 1,0 0-1,0 1 0,0-1 1,0 1-1,1 0 0,0 0 1,0 0-1,0 0 1,0 0-1,0 1 0,1-1 1,0 1-1,0 0 1,0 0-1,0 0 0,0 0 1,1 1-1,-1 0 0,1 0 1,-1 0-1,1 1 1,0-1-1,0 1 0,-1 0 1,11 0-1,10-1 113,36 2 0,-24 1-254,-35-1 139,0 0-1,-1 1 0,1-1 0,0 1 0,-1-1 1,1 1-1,-1 0 0,1 0 0,-1 0 1,1 0-1,-1 0 0,0 0 0,1 0 0,-1 0 1,0 1-1,0-1 0,0 0 0,0 1 0,0-1 1,0 1-1,0-1 0,-1 1 0,1 0 1,0-1-1,-1 1 0,1-1 0,-1 1 0,0 0 1,1 0-1,-1 2 0,2 10 23,-1 0 0,0 24 0,-1-30 6,0 2 22,0 0-1,0-1 1,-1 1-1,-1 0 1,-3 12-1,4-17 2,-1-1 0,0 0-1,-1 0 1,1 0-1,-1 0 1,0 0 0,0 0-1,0-1 1,0 1-1,-1-1 1,1 0 0,-1 0-1,-4 3 1,-16 9 118,-41 19-1,47-25-152,7 2-157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0 10629,'0'0'9818,"-28"8"-9482,-88 26 35,109-32-350,0 0 0,0 1 0,0 0 0,0 1 0,1-1 0,-10 8 0,13-8-8,0 0 1,0 0-1,0 1 1,0-1-1,0 1 1,-3 6-1,0 1 31,4-7-51,0 0-1,0 1 1,1-1 0,-1 1-1,1 0 1,0-1 0,1 1-1,-1 0 1,1-1-1,0 1 1,0 9 0,1-2-116,-1-12 88,0 1-1,0 0 0,0 0 1,1 0-1,-1-1 1,0 1-1,1 0 0,-1-1 1,1 1-1,-1 0 0,1-1 1,-1 1-1,1 0 0,-1-1 1,1 1-1,0-1 1,-1 1-1,1-1 0,0 1 1,-1-1-1,1 0 0,0 1 1,0-1-1,-1 0 0,1 0 1,0 1-1,0-1 0,0 0 1,-1 0-1,1 0 1,1 0-1,30 1-1084,-25-1 779,15 0-442,-12 1 298,-1-1 1,0 0-1,0-1 1,0 0 0,11-2-1,-17 2 419,0-1 0,0 1 0,0 0 0,0-1 0,0 1-1,-1-1 1,1 0 0,0 0 0,-1 0 0,0 0 0,0-1-1,1 1 1,-1-1 0,0 1 0,-1-1 0,1 0 0,0 1 0,-1-1-1,2-4 1,8-32 118,-2 18 6816,-8 42-6280,-2-8-673,0 21 745,1-33-864,0 0 0,0 0 0,0 1 0,0-1 0,0 0 0,1 1 0,-1-1 0,0 0 0,1 0 0,-1 1 0,1-1 0,-1 0-1,1 0 1,0 0 0,-1 0 0,1 0 0,1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4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1 10885,'0'0'8785,"-27"18"-8294,-83 59-288,104-73-183,2-1 0,-1 1-1,0 1 1,1-1 0,0 1 0,0 0-1,0-1 1,0 2 0,1-1 0,-4 9 0,5-9-37,1 0 1,0 1 0,0-1-1,0 0 1,1 0 0,0 0-1,0 1 1,1 4 0,0 11-239,-1-21 216,0 1 1,0 0-1,0 0 1,0-1-1,0 1 1,1 0-1,-1-1 0,0 1 1,0 0-1,1-1 1,-1 1-1,1 0 1,-1-1-1,1 1 0,-1 0 1,1-1-1,-1 1 1,1-1-1,-1 1 1,1-1-1,0 0 0,-1 1 1,1-1-1,0 0 1,-1 1-1,1-1 1,0 0-1,-1 0 1,1 1-1,0-1 0,0 0 1,-1 0-1,2 0 1,32 0-989,-21-1 601,-9 2 390,0-1 0,-1 1 0,1-1 0,0 0 0,0-1 0,-1 1 0,1-1 0,0 0 0,-1 1 0,1-2 0,-1 1 0,1 0 0,-1-1 0,0 1 0,1-1 0,-1 0 1,0 0-1,0 0 0,0-1 0,0 1 0,-1-1 0,1 0 0,-1 1 0,1-1 0,-1 0 0,2-5 0,6-8-1,0-1 0,-1-1 0,7-20 0,14-29 1335,-30 83-1157,0 538 2965,0-552-3074,0-1 1,-1 1 0,1 0 0,-1-1 0,0 1-1,1-1 1,-1 1 0,0-1 0,0 0 0,0 1-1,0-1 1,0 0 0,0 1 0,0-1 0,0 0-1,0 0 1,-1 0 0,1 0 0,0 0 0,-1 0-1,1-1 1,-1 1 0,1 0 0,-1-1-1,1 1 1,-1-1 0,-1 1 0,-52 10 553,48-10-548,-16 2-125,-1-1 0,1-1 0,-1-1 0,-36-4 0,59 4-58,0-1 1,0 0 0,0 0-1,0 1 1,0-1 0,0 0-1,0 0 1,0 0 0,1 0-1,-1 0 1,0 0 0,1 0-1,-1 0 1,1 0 0,-1 0-1,1 0 1,-1-1 0,1 1-1,0 0 1,-1 0 0,1 0-1,0-1 1,0 1 0,0 0-1,0 0 1,0 0 0,0-1-1,1 1 1,-1 0 0,0 0-1,1-2 1,0-7-3076,-1-8-4279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4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14 267 7459,'0'0'6569,"12"-4"-6025,-3 1-442,4-1 113,-1 0 1,1-1-1,-1 0 1,0-1 0,19-12-1,-23 12-218,0 0 0,-1-1 0,0 1 0,0-1 0,0-1 0,-1 1 0,0-1 0,-1-1 0,0 1 0,0 0 0,0-1 0,-1 0 0,-1 0 0,1-1 0,-1 1 0,-1-1 0,0 1 0,0-1 0,-1 0 0,-1 0 0,1-10 0,-1 18 14,0 1 1,0 0 0,0 0 0,0 0 0,0 0-1,0 0 1,0-1 0,0 1 0,-1 0-1,1 0 1,0 0 0,-1 0 0,1 0 0,-1 0-1,1 0 1,-2-2 0,-17 1 671,16 2-643,-4 1 115,-1 1-1,1 0 1,0 1 0,0-1 0,0 1 0,0 0-1,0 1 1,0 0 0,1 0 0,0 0 0,0 1 0,0 0-1,0 0 1,1 1 0,0-1 0,-6 10 0,-1-1 85,2 1-1,0 0 1,1 1 0,0 0 0,-12 33 0,17-37-105,1 1 0,1 0 1,0 0-1,1 0 0,0 0 0,1 14 1,0-21-72,0-4-52,0-1 0,1 0 0,-1 1 1,0-1-1,0 0 0,1 0 0,-1 1 0,1-1 0,-1 0 1,1 0-1,-1 0 0,1 0 0,0 1 0,-1-1 0,1 0 1,0 0-1,0 0 0,0-1 0,0 1 0,0 0 0,0 0 0,0 0 1,0-1-1,0 1 0,1 0 0,-1-1 0,0 1 0,0-1 1,1 0-1,-1 1 0,2-1 0,6 2 30,0-1 1,-1-1-1,18 0 0,-11 0-10,21 0-149,1-1 0,-1-2 0,0-2 0,58-14 0,-63 11-459,-15 4-872,0-1-1,21-9 0,-16 5-4719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5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8532,'0'0'7086,"15"26"-6182,49 85 1,-48-82 260,22 60 0,-11-25-38,-27-63-1123,1 0 0,-1 0-1,1 1 1,-1-1 0,1 0-1,0 0 1,-1 0 0,1 0-1,0 0 1,0 0 0,-1 0-1,1 0 1,0 0 0,0 0 0,0-1-1,0 1 1,0 0 0,1-1-1,-1 1 1,0-1 0,0 1-1,0-1 1,1 1 0,-1-1-1,0 0 1,0 1 0,1-1-1,-1 0 1,0 0 0,0 0 0,1 0-1,-1 0 1,0-1 0,0 1-1,1 0 1,0-1 0,1 0 41,0-1 0,0 0 0,-1 0 0,1 1 0,0-2 0,-1 1 1,0 0-1,1 0 0,-1-1 0,0 1 0,0-1 0,2-5 0,14-30 59,-2-1 0,-1 0 0,-3-1 0,16-82 0,-20 105-2340,-8 15 1816,1 1 0,0 0 0,0 0 0,-1 0 0,1 0 0,0 0 0,0 0 0,0 0 0,1 0 0,-1 0 0,0 0 0,0 1 0,0-1 0,1 0 0,-1 1 0,0-1 0,1 1 0,-1-1 0,2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5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4770,'0'0'15415,"0"172"-15255,0-156-128,0 2 48,0-3-16,0-5-96,0-4 32,0 0-320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3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608 3 2305,'-1'-2'15715,"-3"2"-16367,-2 1 974,-1 1 0,1-1 1,0 1-1,-1 1 0,1 0 0,0-1 1,-10 8-1,-43 32 580,25-16-370,-50 30 236,4-2 203,-96 82 1,168-129-933,-20 19 165,26-25-211,1 1 0,0-1 0,-1 1 0,1 0 0,0-1 1,0 1-1,0 0 0,0 0 0,0 0 0,0 0 0,0 0 0,1 0 1,-1 3-1,19-5 31,-10-1 13,0 0 0,0 0 1,1 0-1,-1-1 1,0 0-1,0-1 0,-1 0 1,9-4-1,60-37 7,-42 23-59,248-176-582,-259 178 399,-136 81 511,3-1-151,108-60-161,-30 13 74,1 2 0,0 1 0,2 1 0,-40 32 0,65-43-166,16-10-107,18-10-70,280-212-730,-270 193 811,-13 5 230,-27 26 229,-17 4-35,-11 7-66,0 2 0,-42 25-1,9-4 47,-4 0-10,-62 42 1,101-58-124,2 1 1,0 2 0,1 0-1,1 2 1,-22 27 0,40-44-56,3-5-27,1 1 0,-1-1 0,1 1 1,-1-1-1,1 1 0,-1-1 0,1 1 0,0-1 0,-1 1 0,1 0 0,0-1 0,-1 1 0,1 0 0,0-1 0,0 1 0,0 0 0,0 0 0,-1-1 0,1 1 0,0 0 0,0 0 1,0 0 31,14-2-1,0 1 47,0 1 1,0 0 0,-1 1-1,1 0 1,-1 1 0,1 1-1,22 9 1,-6-2 18,44 10-1,23 8 9,-91-27-69,-1 1 1,-1-1-1,1 1 1,0 0-1,-1 0 1,1 1-1,-1-1 1,0 1-1,0 0 1,-1 0-1,1 0 1,-1 1-1,0-1 1,0 1-1,0 0 1,0 0-1,-1 0 1,2 5-1,5 2 889,-3-9-3314,-5-13-11082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6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7539,'0'0'5123,"48"-19"-6708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6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78 147 2657,'0'0'6499,"7"1"-5920,22 4-277,-28-5-310,1 0 0,-1 0 0,1 0 0,-1-1 0,0 1 0,1-1 0,-1 1 1,0-1-1,0 1 0,1-1 0,-1 0 0,0 1 0,0-1 0,0 0 0,0 0 1,0 0-1,0 0 0,0 0 0,0 0 0,0 0 0,-1 0 0,1-1 0,0 1 1,0-1-1,12-33-600,-11 30 543,1-6-160,-1-1 1,0 0-1,0 0 1,-1 0-1,-1-17 1,-2 28 483,-1 0 1,1 1-1,0-1 1,-1 0-1,1 1 1,-1-1-1,1 1 1,-1 0 0,1 0-1,-1 0 1,1 0-1,-5 1 1,2-1 98,2 0-173,-1 1 0,1-1 0,0 1 0,-1-1-1,1 1 1,0 0 0,0 0 0,-1 0 0,1 1 0,0-1 0,0 1 0,0 0 0,1 0 0,-6 4 0,3-2 27,1 1 0,-1 0 1,1 1-1,0-1 1,0 1-1,1 0 1,-4 6-1,0 4 205,1 1 1,1-1-1,0 1 0,1 0 0,-2 20 0,4-19-27,0-1 0,1 1-1,1-1 1,1 1-1,3 19 1,-3-35-358,0 0 0,0 0 1,0-1-1,0 1 1,0 0-1,0-1 1,1 1-1,-1-1 0,1 1 1,-1-1-1,1 0 1,-1 0-1,1 0 1,0 1-1,0-2 0,-1 1 1,1 0-1,0 0 1,0 0-1,0-1 1,0 1-1,0-1 0,3 1 1,53 2 223,-54-3-245,22 1-63,1-2 0,27-5 0,-47 5-353,0-1 0,1 0 1,-1 0-1,0 0 0,0-1 1,-1 0-1,1 0 0,-1-1 0,1 0 1,-1 0-1,10-10 0,-7 0-4768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6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8628,'0'0'7542,"0"24"-6894,1 73-127,-2-94-503,1 0 0,0 0 1,0 0-1,0 0 0,1 0 1,-1 0-1,1-1 0,-1 1 1,1 0-1,0 0 0,0-1 0,0 1 1,0 0-1,1-1 0,-1 1 1,1-1-1,-1 1 0,1-1 1,0 0-1,0 0 0,0 0 1,0 0-1,1 0 0,-1 0 1,0-1-1,1 1 0,-1-1 1,1 1-1,2 0 0,2-1 39,0 0 0,0 0 0,-1 0 0,1-1 0,0 0 0,0 0 0,0-1 0,11-3-1,-14 3-46,0-1-1,-1 0 1,1 0-1,-1 0 1,1 0-1,-1 0 1,0-1-1,0 0 1,0 0-1,0 0 1,-1 0-1,1 0 1,-1 0-1,0-1 1,1 1-1,-2-1 1,3-4-1,-4 9-10,1 0 0,-1 1 0,0-1 0,0 0 0,1 1 0,-1-1 0,1 0 0,-1 0 0,1 1 0,0-1 0,0 0 0,-1 0 0,1 0-1,0 0 1,0 0 0,0 0 0,0 0 0,0 0 0,0-1 0,0 1 0,0 0 0,1 0 0,0 0 0,36 18 93,-24-16-61,1-1 0,0 0-1,0 0 1,0-2 0,0 0 0,27-4 0,-39 3-7,0 0 0,-1 0 0,1-1-1,0 1 1,-1-1 0,1 0 0,-1 0 0,1 0 0,-1 0 0,0 0 0,0-1-1,0 1 1,0-1 0,0 1 0,-1-1 0,1 0 0,-1 1 0,2-6 0,1-1 63,-1 1 0,0 0 0,-1-1 0,1 0 0,0-14 0,-1-5 516,-1-1 0,-4-32 0,3 60-577,0 0-1,0 0 0,0 0 0,-1 0 1,1 0-1,0 0 0,-1 0 1,1 0-1,-1 0 0,1 1 1,-1-1-1,1 0 0,-1 0 1,0 1-1,1-1 0,-1 0 1,0 1-1,0-1 0,1 0 0,-1 1 1,0-1-1,0 1 0,-2-1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 3682,'0'0'13475,"-28"14"-12522,-85 43-281,98-49-544,1-1-1,0 1 1,-15 12-1,19-12-109,9-7-29,0-1 0,1 0 0,-1 1-1,0-1 1,1 1 0,-1-1 0,1 1 0,-1-1-1,1 1 1,-1-1 0,1 1 0,-1 0 0,1-1 0,0 1-1,-1 0 1,1-1 0,0 1 0,-1 0 0,1-1-1,0 1 1,0 1 0,0-1-15,0-1 0,0 1 0,1-1 0,-1 1 0,0-1 0,1 1-1,-1-1 1,1 1 0,-1-1 0,0 0 0,1 1 0,-1-1 0,1 1 0,-1-1 0,1 0 0,-1 0 0,1 1 0,-1-1-1,1 0 1,-1 0 0,2 1 0,33 4-1117,-32-5 1057,3 1 60,15 0 9,0 1 0,0 2 0,0 0 0,36 12 0,-52-15 160,-1 1-1,0 0 1,1 0 0,-1 1 0,0-1 0,0 1-1,0 0 1,-1 0 0,1 0 0,-1 0 0,1 1-1,-1 0 1,0-1 0,-1 1 0,1 0 0,-1 0-1,1 1 1,-1-1 0,-1 0 0,1 1 0,0-1 0,-1 1-1,0 0 1,0-1 0,-1 1 0,1 0 0,-1 6-1,0-9-11,0 0 1,1 0-1,-2 0 0,1 0 0,0 0 0,0 0 0,-1 0 0,1 0 1,-1 0-1,1-1 0,-1 1 0,0 0 0,0 0 0,0 0 0,0-1 1,-1 3-1,-1-2-55,0 0-1,0 0 1,0 0 0,-1 0 0,1-1 0,0 1 0,-7 1 0,8-3-74,-63 24 173,-2-4 0,-96 17 1,129-35-1755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2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0 354 7956,'0'-9'12403,"0"-35"-11771,2-27-444,13-100 0,-11 113 375,14 61-352,80 66 928,-64-50-823,-1 1-1,33 26 1,-49-32-223,-1 1 1,-1 0 0,0 1 0,-1 1 0,15 21 0,-26-35-110,-1 0-1,1-1 1,-1 0-1,1 1 1,0-1 0,0 0-1,0-1 1,0 1-1,0 0 1,6 1-1,8 1-2598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3.3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6083,'0'0'7622,"9"5"-6446,-2 0-814,-4-4-276,-1 0 1,1 0-1,-1 1 1,1-1-1,-1 1 1,0 0-1,0-1 1,0 1-1,0 0 0,0 1 1,0-1-1,0 0 1,-1 0-1,1 1 1,-1-1-1,0 1 1,0-1-1,0 1 1,0 0-1,1 3 0,3 14 255,1 0 0,1 0 0,1 0 0,0-1 0,2 0 0,0-1 0,1 0 0,0-1 0,23 26 0,12 5 352,86 72 0,-124-113-617,41 39 579,55 66-1,-70-72-437,3-1 0,1-1 0,49 36 0,-5-18-38,-36-25-127,-1 2 1,48 44-1,55 57 439,-65-61-363,-75-64-113,-7-8-7,-1 1 0,1-1 0,0 0 0,0 0 0,0 0 0,0 1 0,0-1-1,1 0 1,-1-1 0,0 1 0,0 0 0,1 0 0,-1 0 0,0-1 0,1 1 0,-1 0 0,1-1 0,-1 0 0,4 1 0,-5-1 53,0 0-57,0 0-1,0 1 1,0-1-1,0 0 1,0 0 0,0 0-1,0 0 1,0 0-1,0 0 1,0 1 0,0-1-1,0 0 1,0 0-1,0 0 1,0 0 0,0 0-1,0 0 1,0 1-1,0-1 1,0 0 0,0 0-1,0 0 1,1 0 0,-1 0-1,0 0 1,0 0-1,0 0 1,0 1 0,0-1-1,0 0 1,0 0-1,0 0 1,1 0 0,-1 0-1,0 0 1,0 0-1,0 0 1,0 0 0,0 0-1,0 0 1,0 0 0,1 0-1,-1 0 1,0 0-1,0 0 1,0 0 0,0 0-1,0 0 1,0 0-1,1 0 1,-1 0 0,0 0-1,0 0 1,0 0-1,0 0 1,0 0 0,0 0-1,0 0 1,1-1-1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4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0 7443,'0'0'6507,"-8"32"-4981,-24 102-277,29-123-1074,1 1-1,0-1 1,1 1 0,0-1-1,2 23 1,0-18 76,-1-11-180,1 1-1,0-1 1,0 0-1,0 0 1,1 1-1,0-1 1,0 0-1,0-1 1,1 1-1,5 8 1,38 41 478,-21-27-222,-20-22-267,0 1 0,1-1 1,-1 0-1,1 0 0,0-1 0,1 0 1,-1 0-1,1-1 0,-1 1 0,1-1 1,0-1-1,14 4 0,0-2 23,0-2-1,0 0 0,26-2 0,-45 0-74,0 0 0,-1 0 0,1 0 0,-1 0-1,1-1 1,-1 1 0,1-1 0,-1 1 0,1-1 0,-1 0 0,1 1 0,-1-1-1,0 0 1,1 0 0,-1 0 0,0 0 0,0 0 0,1 0 0,-1-1-1,1 0 1,0-2 12,0 1 0,0-1 1,0 0-1,0 0 0,-1 1 0,0-1 0,2-7 0,0-5 53,-1 0 0,0-32-1,-2-279 153,0 326-239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4.7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12 115 800,'0'0'12865,"-1"26"-11422,-8 135 369,9-103 1456,0-61-2662,0-10-482,-1-6-82,1 0 1,0-1-1,2 1 1,0 0-1,1 0 1,1 0-1,13-36 1,-6 32-46,23-36 0,-29 52-9,-1 1 1,1-1-1,0 1 0,0 1 1,1-1-1,-1 1 1,1 0-1,0 0 0,1 1 1,7-5-1,-13 8 21,1 0 0,-1 0-1,1 0 1,-1 1 0,1-1 0,0 0-1,-1 1 1,1-1 0,0 1 0,0 0-1,-1-1 1,1 1 0,0 0-1,0 0 1,-1 0 0,1 0 0,0 1-1,0-1 1,-1 0 0,1 1-1,0-1 1,0 1 0,-1-1 0,1 1-1,-1 0 1,1 0 0,-1 0-1,1 0 1,-1 0 0,1 0 0,-1 0-1,0 1 1,0-1 0,1 0-1,-1 1 1,0-1 0,0 1 0,0-1-1,-1 1 1,1-1 0,0 1 0,0 0-1,-1-1 1,1 1 0,-1 0-1,1 2 1,1 11 212,0 0 0,-1 0 0,0 0 0,-3 24 0,1-15 119,4 111 988,-3-134-1528,10-1-3773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5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1185,'0'0'18024,"17"154"-17000,-17-117-704,0-7-31,0-5-257,0-7 16,0-5-48,0-7-96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5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56 9156,'0'0'4626,"61"-56"-5186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9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1 5507,'0'0'9193,"1"0"-9132,-1 0-1,0 0 1,0 0-1,0 0 1,1 0 0,-1 0-1,0 0 1,0 0-1,0 0 1,1 0-1,-1 0 1,0 0 0,0 0-1,1 0 1,-1 0-1,0 0 1,0 0-1,0 0 1,0 0 0,1 1-1,-1-1 1,0 0-1,0 0 1,0 0-1,0 0 1,1 0 0,-1 1-1,0-1 1,0 0-1,0 0 1,0 0-1,0 1 1,0-1 0,0 0-1,0 0 1,1 0-1,-1 1 1,0-1-1,0 0 1,0 0 0,0 0-1,0 1 1,0-1-1,-1 3 72,0 0 0,-1 0 0,1-1 0,-1 1 0,1 0-1,-1-1 1,0 1 0,0-1 0,0 0 0,0 0 0,0 1 0,-3 1-1,-36 27 719,28-22-602,-170 101 1469,37-24-1232,119-68-372,0 2 1,1 0-1,-24 27 0,-5 15 204,55-61-303,-1 1 1,1 0-1,0-1 0,-1 1 0,1-1 0,0 1 0,0 0 0,1-1 0,-1 1 1,0 0-1,0-1 0,1 1 0,-1-1 0,1 1 0,-1-1 0,2 3 0,18 1 95,-1-1 0,1-1 0,0-1 0,0 0 0,0-2 1,25-2-1,-1 1 13,-13 1-7,-1 2 0,1 0 0,0 2 0,52 15 0,-66-14-46,-1 1 1,0 0-1,-1 1 0,0 1 0,0 1 1,-1 0-1,0 1 0,0 0 0,-1 1 0,15 16 1,-2 0 210,-25-26-235,1-1-45,-1 0-64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5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5282,'186'93'2324,"-180"-90"-2141,-1 0-1,0 0 1,0 1 0,0 0-1,0 0 1,0 0-1,4 6 1,-8-9-101,0 0-1,0 0 1,-1 1 0,1-1-1,0 1 1,-1-1-1,1 0 1,-1 1 0,0-1-1,1 1 1,-1-1-1,0 1 1,0-1 0,0 3-1,1 9 542,5 37 1827,-2 1 0,-3 86 0,-2-65-1185,0-67-1236,1 1 1,0 0-1,0 0 0,1 0 1,0 0-1,0 0 0,0-1 1,1 1-1,-1 0 0,1-1 1,1 1-1,-1-1 0,1 0 1,0 0-1,0 0 0,4 5 1,-6-10-20,-1 0 0,0 1 0,0-1-1,1 0 1,-1 0 0,0 0 0,0 0 0,1 1 0,-1-1 0,0 0 0,0 0 0,1 0 0,-1 0-1,0 0 1,1 0 0,-1 0 0,0 0 0,1 0 0,-1 0 0,0 0 0,1 0 0,-1 0 0,0 0-1,1 0 1,-1 0 0,0 0 0,0 0 0,1-1 0,-1 1 0,0 0 0,1 0 0,-1 0 0,0 0 0,0-1-1,1 1 1,-1 0 0,0 0 0,0 0 0,0-1 0,1 1 0,-1 0 0,0 0 0,0-1 0,0 0-1,7-14 312,18-101 255,-19 79-520,1 1-1,3 1 0,19-52 0,-16 57-76,-11 21-2,2 0-1,-1 1 0,1-1 0,0 1 1,1 0-1,0 0 0,10-12 0,-14 20-175,0-1-1,0 1 0,0-1 0,-1 1 0,1-1 0,0 1 0,0 0 0,0-1 0,0 1 1,0 0-1,0 0 0,0 0 0,0 0 0,0 0 0,0 0 0,0 0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6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5090,'0'0'6233,"10"6"-6065,37 16-123,-45-20-34,0-1 0,1 0 0,-1 0 0,1 0 0,-1 0 0,1 0 0,-1-1 0,1 1 0,0-1 0,-1 0 0,1 1 0,0-1 0,-1-1 0,1 1 0,0 0 0,-1 0 0,1-1 0,0 0 0,-1 0 0,1 1 0,-1-1 0,1-1 1,-1 1-1,0 0 0,1 0 0,-1-1 0,0 0 0,0 1 0,0-1 0,0 0 0,0 0 0,0 0 0,-1 0 0,1 0 0,-1-1 0,1 1 0,-1 0 0,0-1 0,0 1 0,1-5 0,2-6 160,0 0-1,-2 0 1,1-1-1,-2 1 1,0-1-1,-1-14 1,0 27-48,0 0 0,0 0 0,-1 0 0,1 0 0,-1 0 1,1 1-1,-1-1 0,1 0 0,-1 0 0,0 0 0,1 0 0,-1 0 0,0 1 0,0-1 0,1 0 0,-1 1 0,0-1 0,0 1 1,0-1-1,0 1 0,0-1 0,0 1 0,0-1 0,0 1 0,0 0 0,0 0 0,0-1 0,0 1 0,0 0 0,-1 0 0,-1 0-17,0 0-1,1-1 0,-1 1 0,0 0 0,0 1 0,1-1 1,-1 0-1,1 1 0,-1 0 0,0-1 0,1 1 0,-1 0 1,-3 3-1,1 0-18,0 1 0,0 0 1,1 0-1,0 0 0,0 0 1,0 1-1,1-1 0,0 1 0,0 0 1,0 0-1,1 1 0,-2 8 1,-1 2 122,1 0 1,0 1-1,-1 29 1,4 73 266,1-115-468,1-1 0,-1 1 0,1-1 0,-1 1 0,1-1 0,1 1 0,-1-1 0,1 0 1,-1 0-1,1 1 0,1-1 0,-1 0 0,0-1 0,1 1 0,0 0 0,0-1 0,0 1 0,0-1 0,0 0 0,1 0 0,-1-1 0,1 1 0,0-1 0,0 1 0,0-1 0,0 0 0,0-1 0,1 1 0,-1-1 0,7 2 0,10 1-120,0 0-1,1-2 0,0 0 1,-1-1-1,23-3 1,-38 2 83,0-1 1,-1 1-1,1-1 0,-1-1 1,1 1-1,-1-1 0,1 0 1,-1 0-1,0-1 1,0 0-1,0 0 0,0 0 1,0 0-1,-1-1 0,0 1 1,1-1-1,-1-1 1,-1 1-1,1 0 0,-1-1 1,5-7-1,1-5-62,0-2 0,-1 1-1,0-1 1,7-33 0,-15 63 119,0 0 0,1 0 0,0 0 0,1 0 0,6 19 0,-4-12-3,-4-8 499,0-22 76,0-6-518,1-1 1,0 1-1,6-32 1,-5 45-54,0-1 0,-1 0 0,2 0 0,-1 1 0,1 0 0,0-1 0,0 1 0,0 0 0,0 0 0,1 0 0,0 1-1,0 0 1,1-1 0,-1 1 0,10-6 0,11-3-260,1 0-1,0 2 0,1 0 1,0 2-1,39-7 1,-46 10-868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6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341 0 8772,'0'0'6768,"-32"9"-6167,-99 30-97,126-38-475,0 1 0,1-1 0,-1 1 0,1 0-1,-1 1 1,1-1 0,0 1 0,0 0 0,0 0 0,1 0 0,-1 0 0,0 0 0,-2 5 0,4-5-34,1 0 1,0 0-1,0 0 1,0 0-1,0 0 1,1 0-1,-1 0 1,1 1-1,-1-1 1,1 0-1,1 6 1,-1 0-56,0-8 39,0 0 0,0 0 0,0 0 1,1 0-1,-1 0 0,0 0 0,1 0 0,-1 0 1,1 0-1,-1 0 0,1-1 0,-1 1 0,1 0 1,-1 0-1,1 0 0,0 0 0,0-1 0,-1 1 1,1 0-1,0-1 0,0 1 0,0-1 0,0 1 1,0-1-1,0 1 0,0-1 0,0 0 0,0 1 1,0-1-1,0 0 0,0 0 0,1 1 0,41 0-511,-30-1 497,18-1-3,-21-1 47,-1 1 1,1 1-1,-1 0 1,1 0 0,-1 1-1,1 0 1,-1 1-1,13 3 1,-21-4 8,1 0-1,0 1 1,-1-1 0,1 1 0,0 0 0,-1-1-1,0 1 1,1 0 0,-1 0 0,0 0-1,0 0 1,0 0 0,0 0 0,-1 0 0,1 0-1,0 0 1,-1 0 0,0 1 0,1-1-1,-1 3 1,0 55 1162,-1-38-569,0-13-406,0-1 0,0 0 1,-1 0-1,0 1 0,0-1 1,-1 0-1,0-1 0,0 1 1,-1 0-1,0-1 0,0 0 1,-8 10-1,-1-2 153,1 0-1,-2-1 1,0-1 0,-22 17 0,31-26-249,-1 0 1,0-1 0,0 0-1,-1 0 1,1 0 0,-1-1 0,1 0-1,-1 0 1,-13 1 0,-4-1 124,-36-1 0,34-1-332,25 0 34,0 0 1,0 0-1,0-1 0,1 1 1,-1 0-1,0 0 1,0 0-1,0 0 0,1-1 1,-1 1-1,0 0 0,0-1 1,1 1-1,-1-1 1,0 1-1,1-1 0,-1 1 1,0-1-1,1 1 1,-1-1-1,1 0 0,-1 1 1,1-1-1,-1 0 0,1 1 1,-1-1-1,1 0 1,0 0-1,-1 0 0,1 1 1,0-1-1,0 0 1,0 0-1,0 0 0,0 1 1,0-1-1,0 0 0,0 0 1,0 0-1,0 0 1,0 1-1,0-1 0,0 0 1,1 0-1,-1 0 1,0 1-1,1-2 0,0-1-464,-1 1-1,1-1 1,0 1-1,0-1 1,1 1-1,-1 0 1,0 0-1,1-1 1,0 1-1,-1 0 1,1 0-1,0 0 1,0 1-1,4-4 1,14-4-7716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7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267 0 7812,'0'0'8118,"-27"6"-6883,-88 24-42,108-28-1088,0 1 1,0-1-1,0 1 1,1 0-1,-1 1 0,1 0 1,0 0-1,0 0 1,1 1-1,-1 0 1,1 0-1,0 0 1,0 1-1,1-1 1,-1 1-1,1 0 0,1 0 1,-4 9-1,3-8-67,2 0 0,-1 0 0,1 0 0,1 1 0,-1-1 0,1 1 0,0-1-1,1 1 1,0 11 0,0-19-50,1 1 1,-1 0-1,1-1 0,-1 1 0,1-1 1,-1 1-1,1-1 0,-1 1 0,1-1 1,-1 0-1,1 1 0,-1-1 0,1 1 1,0-1-1,-1 0 0,1 0 0,0 1 1,-1-1-1,1 0 0,0 0 0,-1 0 1,1 0-1,0 0 0,-1 0 0,1 0 1,0 0-1,1 0 0,28 0-313,-23-1 192,6 1 4,-4 1 3,1 0 1,-1-1 0,0 0 0,0-1-1,1 0 1,-1-1 0,0 0-1,0 0 1,0-1 0,-1 0 0,1 0-1,15-10 1,-5 0-38,-1-1-1,0-1 1,-1 0-1,0-1 1,-2-1 0,0-1-1,24-36 3445,-39 69-2761,0-6-467,-1 2 63,0 0 0,1 0 0,1 0-1,0 0 1,0 0 0,1 0 0,1 0-1,0 0 1,0-1 0,1 1 0,0-1-1,10 17 1,20 15 287,-11-26-1901,-22-16 1115,0 1 1,0-1-1,1 1 1,-1-1-1,0 0 1,0 0-1,1 0 1,-1 0-1,0 0 1,1 0-1,-1 0 1,0 0-1,0 0 1,1 0-1,-1-1 1,2 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7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1 528,'0'0'14730,"2"38"-12431,1 3-1696,6 195 2199,-34 166 2485,22-378-5191,-2-1-1,0 1 0,-11 25 1,15-45-795,0 0 1,0 0-1,1-1 1,-1 1-1,1 0 1,-1 0-1,2 5 0,-1-4-598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8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0 1153,'0'0'13995,"-4"30"-12968,-14 96 70,14-99-381,2 0-1,2 40 1,1-28-139,-1-30-511,1 1-1,0-1 1,1 0 0,0 0-1,0 0 1,1 0 0,0 0 0,0-1-1,1 1 1,0-1 0,1 0-1,0 0 1,0 0 0,1-1 0,-1 0-1,2 0 1,-1 0 0,11 8-1,-13-12-47,-1-1 0,1 1-1,0-1 1,0 0-1,0 0 1,0 0 0,0 0-1,0-1 1,0 0-1,1 1 1,-1-2 0,6 2-1,1-2-5,0 1 1,0-1-1,18-3 0,-24 2 11,-1-1 0,0 0 0,0 0 1,0 0-1,0 0 0,0-1 0,-1 1 0,1-1 1,-1 0-1,0 0 0,0-1 0,0 1 0,0 0 1,0-1-1,-1 0 0,1 0 0,-1 0 0,3-6 1,4-9 92,-1 0 0,10-32 1,-12 23-38,-2 0 0,0 0 0,-2-1 0,-1 0 0,-4-36 0,1-2-68,2 19-70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9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4 188 6611,'0'0'9068,"0"27"-8662,-1 23-337,-1 22 2799,1-97-2850,1-1-1,2 1 1,0 0-1,2 0 1,0 0-1,12-36 1,-12 51-19,0-1-1,0 0 0,0 0 0,1 0 0,1 1 0,-1 0 0,2 0 1,13-17-1,-16 25 56,1 0-1,-1 0 1,1 1 0,-1-1 0,1 1 0,0 0 0,0 0 0,-1 0 0,1 1-1,0 0 1,0 0 0,0 0 0,0 0 0,-1 1 0,1 0 0,0 0-1,0 0 1,-1 1 0,1-1 0,7 5 0,-7-1 38,-1 0 0,0 0 0,0 0 0,0 0 0,0 1 0,-1 0 0,0 0 0,0 0 0,0 0-1,-1 0 1,0 1 0,0-1 0,1 10 0,1 14 687,2 52 0,-5-55-399,-1 49 315,0-44-8630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9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0,'0'0'21002,"11"117"-20618,-15-90 0,4-2-304,0-3 0,0-7-64,0-6-32,0-3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0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62 255 8804,'-58'-233'3089,"55"223"-1248,3 1 1633,0 6-2354,0 6-2416,0 13-257,10-10-1008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0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25 9828,'0'0'8983,"-9"-3"-8281,6 2-627,-1 0 0,0-1 0,1 1 0,-1 1 0,0-1 1,1 0-1,-1 1 0,0 0 0,0 0 0,0 0 0,1 0 0,-1 1 0,0 0 0,0-1 1,1 1-1,-1 1 0,1-1 0,-1 0 0,1 1 0,-1 0 0,1 0 0,0 0 0,0 0 1,0 0-1,-4 4 0,2-1-26,0 1 0,0-1 0,1 1 0,0 0 0,0 0 0,0 1 0,1-1 0,0 1 0,0 0 0,-2 8 0,3-1-96,-1 0 0,2 1 1,0 28-1,1-42 13,0 1 1,1-1 0,-1 1-1,1-1 1,0 1-1,-1-1 1,1 0-1,0 1 1,0-1-1,0 0 1,0 0-1,0 0 1,0 0-1,0 0 1,0 0-1,1 0 1,-1 0-1,0 0 1,1 0-1,-1-1 1,0 1-1,1 0 1,-1-1-1,1 1 1,-1-1-1,1 0 1,-1 1-1,1-1 1,2 0-1,52 4-1462,-52-4 1321,1 0 138,-1 0 0,1 0 0,-1 0 0,0-1 0,1 1 0,-1-1 0,0 0 0,1-1 0,-1 1 0,0-1 0,0 1 0,0-1 0,0-1 0,0 1 0,0 0 0,-1-1 0,1 0 0,-1 0 0,0 0 0,0 0 0,0 0 0,0-1 0,0 1 0,-1-1 0,0 0 0,1 0 0,-2 0 0,1 0 0,0 0 0,1-7 0,3-8 287,0 1-1,-2-1 1,-1 0-1,0 0 1,-1 0 0,-1-24 1307,-1 62-1152,-3 569 3173,6-550-5843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0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3121,'0'0'10488,"0"3"-9258,0-2-1166,0 0 0,0-1-1,0 1 1,0 0 0,0-1 0,0 1 0,0-1 0,0 1 0,0 0 0,0-1 0,1 1-1,-1 0 1,0-1 0,1 1 0,-1-1 0,0 1 0,1-1 0,-1 1 0,1-1 0,-1 1-1,1-1 1,-1 1 0,1-1 0,-1 1 0,1-1 0,-1 0 0,1 1 0,0-1 0,28 8 1171,46-7 97,-55-2-998,1339 7 4764,-1177 8-4541,-164-12-441,4 4-62,-43-13-4887,4-1-1730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0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0 118 8084,'0'0'11477,"212"-59"-10789,-171 47-384,0 0-160,-4-1-96,-3 4-96,-13 3 32,-4 0-688,-7 6-1265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1.1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 8980,'0'0'6977,"0"26"-6452,0 84 164,0-104-616,-1 0 1,1 0-1,1 0 1,-1-1-1,1 1 1,0 0-1,0 0 1,1 0-1,0 0 1,0-1 0,0 1-1,0-1 1,1 0-1,0 1 1,0-1-1,5 5 1,-3-6-15,0-1 1,0 1-1,0-1 0,0 0 1,1 0-1,-1-1 1,1 0-1,0 0 0,0 0 1,0-1-1,0 1 0,7-1 1,5 1-38,0 0 0,18-2 0,-19 0 51,-17 0-63,1 0 0,-1-1 1,1 1-1,0 0 1,-1 0-1,1 0 0,-1-1 1,1 1-1,-1 0 1,1-1-1,-1 1 0,1-1 1,-1 1-1,1-1 1,-1 1-1,1-1 0,-1 1 1,0-1-1,1 1 1,-1-1-1,0 1 0,0-1 1,1 1-1,-1-1 1,0 0-1,0 0 1,5-23 85,-3 13-76,55-248-684,-52 252-1147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1.5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7 185 4562,'0'0'6571,"29"-6"-6365,91-21-137,-112 25-64,0-1 0,0 1 1,0-1-1,0-1 0,13-7 0,-17 8-1,-1 0-1,0 0 1,0 0-1,0 0 1,-1-1-1,1 1 1,2-5-1,-3 4-1,1-1 181,-1 0 0,0-1 0,-1 1 0,1-1 0,-1 1 0,0-1 0,0 0 0,-1 1 0,0-1 0,0 0 0,0 0 0,-1 1-1,-1-8 1,2 13-106,0-1 0,-1 0-1,1 1 1,-1-1 0,0 1-1,1-1 1,-1 1 0,1-1-1,-1 1 1,0-1 0,1 1-1,-1 0 1,0-1 0,1 1-1,-1 0 1,0 0-1,0 0 1,1-1 0,-1 1-1,0 0 1,0 0 0,0 0-1,1 0 1,-2 0 0,-27 1 679,21-1-422,1 0-223,1-1-1,-1 2 1,1-1 0,-1 1-1,1-1 1,0 2-1,-1-1 1,1 1 0,0 0-1,0 0 1,0 1-1,0 0 1,0 0 0,1 0-1,-1 1 1,1-1-1,0 1 1,0 1 0,0-1-1,1 1 1,-1 0-1,1 0 1,-6 10 0,2-4 33,1-1 0,1 1 1,0 1-1,1-1 1,0 1-1,1 0 0,-5 22 1,5-13 117,1 0 0,1 1 0,3 38 0,-1-56-232,0 0-1,1 0 0,-1 0 1,1 0-1,0 0 0,1 0 1,-1 0-1,1-1 0,-1 1 0,1-1 1,0 1-1,0-1 0,1 1 1,-1-1-1,1 0 0,-1 0 1,1 0-1,0-1 0,0 1 1,1-1-1,-1 1 0,0-1 0,1 0 1,-1-1-1,1 1 0,0 0 1,0-1-1,-1 0 0,6 1 1,11 2 117,0 0 0,0-2 1,1 0-1,29-2 1,-32 0-23,-5 0-93,-3 0-11,0 1-1,0-1 0,0-1 0,0 0 0,0 0 0,0-1 0,0 0 1,-1-1-1,1 0 0,14-7 0,-10 2-265,0-2 1,16-12-1,0-10-3642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4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3762,'0'0'13235,"1"31"-11960,1 102 17,-1 184 4313,-1-184-5184,0-133-421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4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 9540,'0'0'9429,"0"-9"-9381,4 9-96,13 0-304,3 0-1233,1 27-752,-18-15-1281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5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248 375 9636,'0'0'8177,"-27"13"-7584,-84 46 140,104-55-647,0 0-1,1 1 0,0 0 0,0 0 0,0 0 0,0 1 0,1-1 0,0 1 0,0 0 0,1 1 0,0-1 1,0 1-1,0 0 0,1 0 0,-3 9 0,0-1-3,1-1-35,1 0 1,1 1 0,0-1-1,1 1 1,1 0 0,0 0 0,2 23-1,-1-14-41,0-22-11,0 0 0,0 0 0,0 0 0,0 0-1,0 0 1,0 0 0,1 0 0,-1 0 0,1 0 0,0 0 0,-1 0 0,1 0 0,0 0 0,0-1 0,0 1 0,0 0 0,0-1 0,1 1 0,-1-1 0,1 1 0,-1-1 0,1 1 0,-1-1 0,1 0 0,-1 0 0,1 0 0,0 0 0,2 1 0,3 0-75,1 0 0,-1-1 0,1 0 1,0 0-1,-1 0 0,11-2 0,-14 1 52,-1-1-1,1 1 1,-1-1-1,1 0 1,-1 0-1,1-1 1,-1 1-1,0-1 1,1 1-1,-1-1 0,0 0 1,0 0-1,-1-1 1,1 1-1,0-1 1,-1 1-1,1-1 1,-1 0-1,0 0 1,0 0-1,0 0 1,0 0-1,-1 0 1,1 0-1,-1-1 0,2-3 1,4-14-60,-1 0-1,0 0 1,2-26 0,-4 24-35,17-81-592,57-326-1230,-75 391 1821,-2 23 476,-1 25 1835,-2 38-1613,-12 64 0,-3 43 287,15-97-347,-1 15 620,8 85 0,-3-151-1229,-1 1 0,1-1 1,-1 1-1,2-1 0,-1 0 0,1 1 0,0-1 0,0 0 0,1-1 0,0 1 0,0-1 0,0 0 0,0 0 0,6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6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1 194 3458,'0'0'7977,"17"-2"-7897,6-1-61,-6 0 14,1 1-1,29 0 1,-45 2-21,1 0-1,-1 0 1,0-1 0,1 1-1,-1 0 1,0-1 0,1 0-1,-1 0 1,0 1 0,0-1-1,0 0 1,0-1 0,0 1-1,0 0 1,0-1 0,0 1-1,0-1 1,-1 1 0,1-1 0,0 0-1,-1 0 1,0 0 0,1 0-1,-1 0 1,0 0 0,0 0-1,0 0 1,0 0 0,-1-1-1,2-2 1,0-7 277,0 0 0,0 0 0,-1 0 0,-1-20 0,0 21 214,0 9-431,0 0 0,0 1 0,-1-1 0,1 0-1,0 1 1,-1-1 0,1 0 0,-1 1 0,1-1 0,-1 0-1,0 1 1,0-1 0,0 1 0,0-1 0,0 1 0,0 0-1,0-1 1,0 1 0,0 0 0,-1 0 0,1 0-1,0 0 1,-1 0 0,1 0 0,-1 0 0,0 0 0,1 1-1,-1-1 1,-2 0 0,-5-1 378,1 0-1,0 1 0,-1 0 1,-15 1-1,22 0-393,0 1-1,0-1 0,-1 1 1,1 0-1,0-1 0,0 1 0,0 0 1,0 1-1,0-1 0,0 0 1,1 0-1,-1 1 0,0-1 1,1 1-1,-1 0 0,1-1 0,-1 1 1,1 0-1,0 0 0,0 0 1,0 0-1,0 0 0,0 0 0,0 0 1,0 0-1,1 0 0,-1 0 1,1 1-1,-1 2 0,-1 9 47,0 0-1,0 0 1,1 19-1,0 4 46,0-16-101,1 0 1,3 25-1,-2-43-47,0 0 1,0-1 0,0 1-1,0 0 1,1 0-1,-1 0 1,1-1 0,0 1-1,-1-1 1,1 1-1,0-1 1,1 0 0,-1 0-1,0 0 1,1 0-1,-1 0 1,1 0 0,-1-1-1,1 1 1,0-1-1,0 0 1,0 0 0,0 0-1,0 0 1,5 1-1,6 1-45,1-1 0,0 0 0,26-1 0,-37-1 24,-1 0 0,0-1-1,1 1 1,-1-1 0,1 0-1,-1 0 1,0 0 0,0 0 0,1 0-1,-1-1 1,0 0 0,0 1 0,-1-1-1,1 0 1,4-4 0,1-2-4,-1-1 0,1 1 0,7-15 1,12-13 36,-27 36-10,0 0 1,1 0-1,-1 0 1,0 0-1,0 0 1,0 0-1,1 0 1,-1-1-1,0 1 1,0 0-1,0 0 1,1 0-1,-1 0 1,0 1-1,0-1 1,0 0-1,1 0 1,-1 0-1,0 0 1,0 0-1,0 0 1,0 0-1,1 0 1,-1 0-1,0 0 1,0 0-1,0 1 1,0-1-1,1 0 1,-1 0-1,0 0 1,0 0-1,0 0 1,0 1-1,0-1 1,0 0-1,0 0 1,0 0-1,1 0 1,-1 1-1,0-1 1,0 0-1,0 0 1,0 0-1,0 1 1,0-1-1,0 0 1,0 0-1,0 0 1,0 1-1,6 19 149,6 11 13,-10-30-182,1 1 0,0-2-1,-1 1 1,1 0 0,0-1-1,0 1 1,0-1-1,0 0 1,0 0 0,0 0-1,-1 0 1,1 0 0,0-1-1,0 1 1,0-1-1,0 0 1,-1 0 0,1 0-1,0 0 1,-1 0 0,1-1-1,-1 1 1,1-1 0,-1 1-1,0-1 1,3-2-1,64-108 44,-13 18-37,-56 94 34,0 0 1,0 0-1,0-1 0,0 1 0,0 0 0,0 0 0,0 0 1,0-1-1,1 1 0,-1 0 0,0 0 0,0 0 1,0 0-1,0-1 0,0 1 0,1 0 0,-1 0 1,0 0-1,0 0 0,0 0 0,0 0 0,1 0 1,-1-1-1,0 1 0,0 0 0,0 0 0,1 0 1,-1 0-1,0 0 0,0 0 0,0 0 0,1 0 0,-1 0 1,0 0-1,0 0 0,0 0 0,1 0 0,-1 0 1,0 1-1,4 8 317,-3 19-21,-1-25-174,3 70 928,4-1 0,20 89 0,-24-146-1042,-2-5 1031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6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7395,'0'0'7430,"2"18"-6440,10 326 4728,-12-215-4321,0-74-10393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7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 7812,'0'0'10068,"140"-10"-9315,-102 4-97,-1 0-384,-6-3-224,-4 6-48,-3 0-64,-10 0-288,-4 3-897,-3 0-1360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7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2529,'0'0'13494,"1"19"-11890,5 151 1464,-6-153-3005,0 19-2775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2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77 4242,'0'0'11114,"-1"31"-9572,-1 103-200,-2 91 1924,5-216-3125,-1 0 1,1 0-1,1 0 1,0 0 0,0 0-1,1 0 1,0 0-1,0-1 1,1 1-1,0-1 1,1 0-1,8 10 1,-10-12-70,2-1 0,-1 0 0,0-1 0,1 1 0,0-1 0,0 0 0,0 0 0,1 0 1,-1-1-1,1 0 0,0 0 0,0 0 0,0-1 0,0 0 0,0 0 0,1 0 0,-1-1 0,9 1 0,-5-2-42,12 2 42,1-1 0,-1-1 0,1-1 0,37-7 1,-54 6-67,1 0 1,-1 0 0,0 0-1,1-1 1,-1 0 0,0 0-1,-1-1 1,1 1 0,-1-1 0,1-1-1,-1 1 1,0-1 0,-1 0-1,1 0 1,-1 0 0,0-1-1,0 1 1,-1-1 0,0 0 0,3-7-1,0-2-18,0-1 0,-2 0-1,0 0 1,0 0 0,1-32 0,-5-85-187,-1 63-52,1-126 19,0 195 192,0 0-1,0 0 1,0 0-1,0 0 1,0 0-1,0 0 1,0 0-1,0 0 1,0 0-1,0 0 1,0 0-1,-1 0 1,1 0-1,0 0 1,-1 0-1,1 0 1,-1 0-1,1 0 1,-1 0-1,0 1 1,1-1-1,-1 0 1,0 0-1,1 0 1,-1 1-1,0-1 1,0 1 0,0-1-1,0 0 1,1 1-1,-1-1 1,0 1-1,-2-1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7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9156,'0'0'5459,"21"-15"-6212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8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4 6019,'0'0'9900,"-8"-1"-9211,1 1-576,2-1 7,1 0 0,-1 1 0,0-1 0,0 1 0,1 1 1,-1-1-1,0 1 0,1-1 0,-1 1 0,0 0 0,1 1 1,-1-1-1,1 1 0,-8 4 0,-1 6 35,1 0 0,0 1 0,1 0 1,1 1-1,0 0 0,1 0 0,0 1 0,1 1 0,1-1 0,0 1 0,1 1 0,1-1 0,-6 34 1,2 10 593,4 1 1,2 96 0,3-118-697,-1-37-256,1 1-1,0 0 1,1 0-1,-1-1 1,0 1 0,1 0-1,-1 0 1,1-1-1,0 1 1,2 5 0,-2-7 47,0 0 0,0 0 0,0 0 1,0-1-1,1 1 0,-1 0 0,0 0 1,0 0-1,0-1 0,1 1 0,-1-1 1,0 1-1,1-1 0,-1 1 0,0-1 1,1 0-1,-1 0 0,1 0 0,-1 0 1,1 0-1,1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8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1 114 2721,'0'0'13286,"181"-16"-12773,-151 16-481,-2 0-32,-4 0-144,-4 0-1025</inkml:trace>
  <inkml:trace contextRef="#ctx0" brushRef="#br0" timeOffset="1">448 0 7684,'0'0'11685,"3"80"-10965,-3-58-80,0-7-63,0-3-385,0 0-112,0-5-80,0-1 0,0-3-336,0 0-801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8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48 209 8500,'-48'-209'6531,"55"209"-6547,3 0-160,4 0-673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9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34 204 6435,'0'0'4925,"17"0"-4904,50 1-10,-66-1-10,1 0 0,-1 0 0,1 0 0,-1 0 0,1 0 0,-1-1 0,0 1 0,1-1 0,-1 1 0,0-1 0,1 1 0,-1-1 0,0 0 0,0 1 0,1-1 0,-1 0 0,0 0 0,0 0 0,0 0 1,0 0-1,0 0 0,0 0 0,0 0 0,-1-1 0,1 1 0,0 0 0,-1 0 0,2-3 0,-1 0-31,0 0 1,-1 0 0,1 0-1,-1 0 1,0-1-1,-1-6 1,1 5-142,0 4 174,0 1-1,0 0 0,0-1 1,0 1-1,0 0 1,0-1-1,0 1 1,0 0-1,0 0 1,-1-1-1,1 1 1,-1 0-1,1 0 1,-1-1-1,1 1 0,-1 0 1,0 0-1,1 0 1,-1 0-1,0 0 1,0 0-1,-2-2 1,1 3 237,0-1 0,-1 0 0,1 1 1,-1-1-1,1 1 0,-1 0 0,1 0 1,-1 0-1,-4 1 0,-11-1 225,14 0-321,1 0-1,0 1 1,0-1 0,-1 1-1,1-1 1,0 1-1,0 0 1,0 0 0,0 0-1,0 1 1,0-1 0,0 1-1,0-1 1,0 1-1,0 0 1,-4 5 0,4-3 38,-1 0 1,1 0-1,0 1 1,1 0-1,-1-1 1,1 1 0,0 0-1,0 0 1,-2 9-1,-1 9 320,2 0 0,1 0 1,1 46-1,1-49-346,0-17-148,0 0-1,1 0 0,-1 0 1,1 0-1,-1 0 0,1 0 0,0 0 1,0-1-1,0 1 0,0 0 1,1-1-1,-1 1 0,1-1 0,-1 1 1,1-1-1,0 0 0,0 0 1,0 1-1,0-1 0,0-1 0,1 1 1,-1 0-1,1 0 0,-1-1 1,1 0-1,0 1 0,-1-1 1,1 0-1,0 0 0,3 0 0,9 2 31,0 0 0,0-1 0,0-1 0,24 0 0,-32-1-24,-4-1-61,1 1-1,-1-1 1,0 0 0,1 1 0,-1-2-1,0 1 1,0 0 0,1-1 0,-1 1 0,0-1-1,-1 0 1,1 0 0,0 0 0,0 0-1,-1-1 1,3-2 0,7-8-652,-2 0 1,11-17-1,1 0-692,2 4 6,19-25-1324,-40 48 2753,-1-1 1,1 0-1,-1 1 0,0-1 1,0 0-1,-1 0 1,1 0-1,-1-1 0,0 1 1,0 0-1,1-8 3429,1 31-2636,1 4-344,1 5 384,13 48 0,-16-68-710,-2-8-139,0 1-1,0 0 1,0-1 0,0 1-1,0 0 1,0-1 0,0 1-1,0-1 1,0 1 0,1 0 0,-1-1-1,0 1 1,0-1 0,1 1-1,-1 0 1,0-1 0,1 1-1,-1-1 1,1 1 0,-1-1 0,1 0-1,-1 1 1,1-1 0,-1 1-1,1-1 1,0 1 0,0-1 217,-1-14 195,0-108-450,0 118 12,1 0 0,-1 0 0,1 0 0,0 0 0,1 0 0,-1 0 0,1 0 0,0 0 0,-1 1 0,1-1 0,1 1 1,-1 0-1,1-1 0,-1 1 0,1 0 0,0 0 0,0 1 0,0-1 0,0 1 0,1-1 0,-1 1 0,5-2 0,11-6 17,0 1 0,0 1-1,23-6 1,-33 11-13,111-33 70,29-10 13,-140 42-1263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3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0 8148,'0'0'8908,"-22"7"-8388,-71 19-32,77-21-338,1 0 0,0 1 0,0 0 0,1 1 0,-27 18-1,28-16-61,7-6-38,0 1-1,1 0 0,0 0 0,-8 8 0,11-10-63,1 0-1,-1 1 1,1-1 0,0 0 0,-1 0 0,1 0-1,1 1 1,-1-1 0,0 1 0,0-1-1,1 0 1,-1 1 0,1-1 0,0 6-1,0-8 1,0 1 0,0 0 0,0-1 0,0 1 0,1-1 0,-1 1 0,0 0 0,0-1 0,1 1 0,-1-1-1,0 1 1,1-1 0,-1 1 0,1-1 0,-1 1 0,0-1 0,1 1 0,-1-1 0,1 0 0,0 1 0,-1-1-1,1 0 1,-1 1 0,1-1 0,-1 0 0,1 0 0,1 1 0,20 3-184,-16-3 118,24 1-101,51-2 0,-48 0 209,40 3-1,-71-3-21,0 0 0,0 0-1,0 1 1,0-1-1,0 1 1,-1-1 0,1 1-1,0 0 1,0-1 0,-1 1-1,1 0 1,0 0-1,-1 0 1,1 0 0,-1 1-1,0-1 1,1 0 0,-1 1-1,0-1 1,0 1-1,0-1 1,0 1 0,0 0-1,0-1 1,0 1 0,1 3-1,-1 2 166,0 0-1,0 0 0,0 0 0,-1 0 1,-1 13-1,0-1 444,1-15-525,-1 0-1,1 0 1,-1 0 0,0 0 0,0-1-1,-1 1 1,1 0 0,-1-1 0,0 1 0,0-1-1,0 1 1,0-1 0,-1 0 0,1 0-1,-1 0 1,0 0 0,0 0 0,0-1 0,0 1-1,0-1 1,0 0 0,-1 0 0,1 0 0,-1 0-1,-4 1 1,-5 2 163,1-1 1,-1 0-1,0-1 0,0 0 0,0-1 0,-18 1 1,-105-2-976,135-13-2103,5-7-682,7 7-1652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387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705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85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566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88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4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0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043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31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76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147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3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11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416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883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495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00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4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.xml"/><Relationship Id="rId21" Type="http://schemas.openxmlformats.org/officeDocument/2006/relationships/customXml" Target="../ink/ink24.xml"/><Relationship Id="rId42" Type="http://schemas.openxmlformats.org/officeDocument/2006/relationships/image" Target="../media/image41.png"/><Relationship Id="rId63" Type="http://schemas.openxmlformats.org/officeDocument/2006/relationships/customXml" Target="../ink/ink45.xml"/><Relationship Id="rId84" Type="http://schemas.openxmlformats.org/officeDocument/2006/relationships/image" Target="../media/image62.png"/><Relationship Id="rId138" Type="http://schemas.openxmlformats.org/officeDocument/2006/relationships/image" Target="../media/image89.png"/><Relationship Id="rId107" Type="http://schemas.openxmlformats.org/officeDocument/2006/relationships/customXml" Target="../ink/ink67.xml"/><Relationship Id="rId11" Type="http://schemas.openxmlformats.org/officeDocument/2006/relationships/customXml" Target="../ink/ink19.xml"/><Relationship Id="rId32" Type="http://schemas.openxmlformats.org/officeDocument/2006/relationships/image" Target="../media/image36.png"/><Relationship Id="rId37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image" Target="../media/image49.png"/><Relationship Id="rId74" Type="http://schemas.openxmlformats.org/officeDocument/2006/relationships/image" Target="../media/image57.png"/><Relationship Id="rId79" Type="http://schemas.openxmlformats.org/officeDocument/2006/relationships/customXml" Target="../ink/ink53.xml"/><Relationship Id="rId102" Type="http://schemas.openxmlformats.org/officeDocument/2006/relationships/image" Target="../media/image71.png"/><Relationship Id="rId123" Type="http://schemas.openxmlformats.org/officeDocument/2006/relationships/customXml" Target="../ink/ink75.xml"/><Relationship Id="rId128" Type="http://schemas.openxmlformats.org/officeDocument/2006/relationships/image" Target="../media/image84.png"/><Relationship Id="rId5" Type="http://schemas.openxmlformats.org/officeDocument/2006/relationships/customXml" Target="../ink/ink16.xml"/><Relationship Id="rId90" Type="http://schemas.openxmlformats.org/officeDocument/2006/relationships/image" Target="../media/image65.png"/><Relationship Id="rId95" Type="http://schemas.openxmlformats.org/officeDocument/2006/relationships/customXml" Target="../ink/ink61.xml"/><Relationship Id="rId22" Type="http://schemas.openxmlformats.org/officeDocument/2006/relationships/image" Target="../media/image31.png"/><Relationship Id="rId27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image" Target="../media/image44.png"/><Relationship Id="rId64" Type="http://schemas.openxmlformats.org/officeDocument/2006/relationships/image" Target="../media/image52.png"/><Relationship Id="rId69" Type="http://schemas.openxmlformats.org/officeDocument/2006/relationships/customXml" Target="../ink/ink48.xml"/><Relationship Id="rId113" Type="http://schemas.openxmlformats.org/officeDocument/2006/relationships/customXml" Target="../ink/ink70.xml"/><Relationship Id="rId118" Type="http://schemas.openxmlformats.org/officeDocument/2006/relationships/image" Target="../media/image79.png"/><Relationship Id="rId134" Type="http://schemas.openxmlformats.org/officeDocument/2006/relationships/image" Target="../media/image87.png"/><Relationship Id="rId139" Type="http://schemas.openxmlformats.org/officeDocument/2006/relationships/customXml" Target="../ink/ink83.xml"/><Relationship Id="rId80" Type="http://schemas.openxmlformats.org/officeDocument/2006/relationships/image" Target="../media/image60.png"/><Relationship Id="rId85" Type="http://schemas.openxmlformats.org/officeDocument/2006/relationships/customXml" Target="../ink/ink56.xml"/><Relationship Id="rId12" Type="http://schemas.openxmlformats.org/officeDocument/2006/relationships/image" Target="../media/image26.png"/><Relationship Id="rId17" Type="http://schemas.openxmlformats.org/officeDocument/2006/relationships/customXml" Target="../ink/ink22.xml"/><Relationship Id="rId33" Type="http://schemas.openxmlformats.org/officeDocument/2006/relationships/customXml" Target="../ink/ink30.xml"/><Relationship Id="rId38" Type="http://schemas.openxmlformats.org/officeDocument/2006/relationships/image" Target="../media/image39.png"/><Relationship Id="rId59" Type="http://schemas.openxmlformats.org/officeDocument/2006/relationships/customXml" Target="../ink/ink43.xml"/><Relationship Id="rId103" Type="http://schemas.openxmlformats.org/officeDocument/2006/relationships/customXml" Target="../ink/ink65.xml"/><Relationship Id="rId108" Type="http://schemas.openxmlformats.org/officeDocument/2006/relationships/image" Target="../media/image74.png"/><Relationship Id="rId124" Type="http://schemas.openxmlformats.org/officeDocument/2006/relationships/image" Target="../media/image82.png"/><Relationship Id="rId129" Type="http://schemas.openxmlformats.org/officeDocument/2006/relationships/customXml" Target="../ink/ink78.xml"/><Relationship Id="rId54" Type="http://schemas.openxmlformats.org/officeDocument/2006/relationships/image" Target="../media/image47.png"/><Relationship Id="rId70" Type="http://schemas.openxmlformats.org/officeDocument/2006/relationships/image" Target="../media/image55.png"/><Relationship Id="rId75" Type="http://schemas.openxmlformats.org/officeDocument/2006/relationships/customXml" Target="../ink/ink51.xml"/><Relationship Id="rId91" Type="http://schemas.openxmlformats.org/officeDocument/2006/relationships/customXml" Target="../ink/ink59.xml"/><Relationship Id="rId96" Type="http://schemas.openxmlformats.org/officeDocument/2006/relationships/image" Target="../media/image68.png"/><Relationship Id="rId14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3" Type="http://schemas.openxmlformats.org/officeDocument/2006/relationships/customXml" Target="../ink/ink25.xml"/><Relationship Id="rId28" Type="http://schemas.openxmlformats.org/officeDocument/2006/relationships/image" Target="../media/image34.png"/><Relationship Id="rId49" Type="http://schemas.openxmlformats.org/officeDocument/2006/relationships/customXml" Target="../ink/ink38.xml"/><Relationship Id="rId114" Type="http://schemas.openxmlformats.org/officeDocument/2006/relationships/image" Target="../media/image77.png"/><Relationship Id="rId119" Type="http://schemas.openxmlformats.org/officeDocument/2006/relationships/customXml" Target="../ink/ink73.xml"/><Relationship Id="rId44" Type="http://schemas.openxmlformats.org/officeDocument/2006/relationships/image" Target="../media/image42.png"/><Relationship Id="rId60" Type="http://schemas.openxmlformats.org/officeDocument/2006/relationships/image" Target="../media/image50.png"/><Relationship Id="rId65" Type="http://schemas.openxmlformats.org/officeDocument/2006/relationships/customXml" Target="../ink/ink46.xml"/><Relationship Id="rId81" Type="http://schemas.openxmlformats.org/officeDocument/2006/relationships/customXml" Target="../ink/ink54.xml"/><Relationship Id="rId86" Type="http://schemas.openxmlformats.org/officeDocument/2006/relationships/image" Target="../media/image63.png"/><Relationship Id="rId130" Type="http://schemas.openxmlformats.org/officeDocument/2006/relationships/image" Target="../media/image85.png"/><Relationship Id="rId135" Type="http://schemas.openxmlformats.org/officeDocument/2006/relationships/customXml" Target="../ink/ink81.xml"/><Relationship Id="rId13" Type="http://schemas.openxmlformats.org/officeDocument/2006/relationships/customXml" Target="../ink/ink20.xml"/><Relationship Id="rId18" Type="http://schemas.openxmlformats.org/officeDocument/2006/relationships/image" Target="../media/image29.png"/><Relationship Id="rId39" Type="http://schemas.openxmlformats.org/officeDocument/2006/relationships/customXml" Target="../ink/ink33.xml"/><Relationship Id="rId109" Type="http://schemas.openxmlformats.org/officeDocument/2006/relationships/customXml" Target="../ink/ink68.xml"/><Relationship Id="rId34" Type="http://schemas.openxmlformats.org/officeDocument/2006/relationships/image" Target="../media/image37.png"/><Relationship Id="rId50" Type="http://schemas.openxmlformats.org/officeDocument/2006/relationships/image" Target="../media/image45.png"/><Relationship Id="rId55" Type="http://schemas.openxmlformats.org/officeDocument/2006/relationships/customXml" Target="../ink/ink41.xml"/><Relationship Id="rId76" Type="http://schemas.openxmlformats.org/officeDocument/2006/relationships/image" Target="../media/image58.png"/><Relationship Id="rId97" Type="http://schemas.openxmlformats.org/officeDocument/2006/relationships/customXml" Target="../ink/ink62.xml"/><Relationship Id="rId104" Type="http://schemas.openxmlformats.org/officeDocument/2006/relationships/image" Target="../media/image72.png"/><Relationship Id="rId120" Type="http://schemas.openxmlformats.org/officeDocument/2006/relationships/image" Target="../media/image80.png"/><Relationship Id="rId125" Type="http://schemas.openxmlformats.org/officeDocument/2006/relationships/customXml" Target="../ink/ink76.xml"/><Relationship Id="rId141" Type="http://schemas.openxmlformats.org/officeDocument/2006/relationships/customXml" Target="../ink/ink84.xml"/><Relationship Id="rId7" Type="http://schemas.openxmlformats.org/officeDocument/2006/relationships/customXml" Target="../ink/ink17.xml"/><Relationship Id="rId71" Type="http://schemas.openxmlformats.org/officeDocument/2006/relationships/customXml" Target="../ink/ink49.xml"/><Relationship Id="rId92" Type="http://schemas.openxmlformats.org/officeDocument/2006/relationships/image" Target="../media/image66.png"/><Relationship Id="rId2" Type="http://schemas.openxmlformats.org/officeDocument/2006/relationships/customXml" Target="../ink/ink15.xml"/><Relationship Id="rId29" Type="http://schemas.openxmlformats.org/officeDocument/2006/relationships/customXml" Target="../ink/ink28.xml"/><Relationship Id="rId24" Type="http://schemas.openxmlformats.org/officeDocument/2006/relationships/image" Target="../media/image32.png"/><Relationship Id="rId40" Type="http://schemas.openxmlformats.org/officeDocument/2006/relationships/image" Target="../media/image40.png"/><Relationship Id="rId45" Type="http://schemas.openxmlformats.org/officeDocument/2006/relationships/customXml" Target="../ink/ink36.xml"/><Relationship Id="rId66" Type="http://schemas.openxmlformats.org/officeDocument/2006/relationships/image" Target="../media/image53.png"/><Relationship Id="rId87" Type="http://schemas.openxmlformats.org/officeDocument/2006/relationships/customXml" Target="../ink/ink57.xml"/><Relationship Id="rId110" Type="http://schemas.openxmlformats.org/officeDocument/2006/relationships/image" Target="../media/image75.png"/><Relationship Id="rId115" Type="http://schemas.openxmlformats.org/officeDocument/2006/relationships/customXml" Target="../ink/ink71.xml"/><Relationship Id="rId131" Type="http://schemas.openxmlformats.org/officeDocument/2006/relationships/customXml" Target="../ink/ink79.xml"/><Relationship Id="rId136" Type="http://schemas.openxmlformats.org/officeDocument/2006/relationships/image" Target="../media/image88.png"/><Relationship Id="rId61" Type="http://schemas.openxmlformats.org/officeDocument/2006/relationships/customXml" Target="../ink/ink44.xml"/><Relationship Id="rId82" Type="http://schemas.openxmlformats.org/officeDocument/2006/relationships/image" Target="../media/image61.png"/><Relationship Id="rId19" Type="http://schemas.openxmlformats.org/officeDocument/2006/relationships/customXml" Target="../ink/ink23.xml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customXml" Target="../ink/ink31.xml"/><Relationship Id="rId56" Type="http://schemas.openxmlformats.org/officeDocument/2006/relationships/image" Target="../media/image48.png"/><Relationship Id="rId77" Type="http://schemas.openxmlformats.org/officeDocument/2006/relationships/customXml" Target="../ink/ink52.xml"/><Relationship Id="rId100" Type="http://schemas.openxmlformats.org/officeDocument/2006/relationships/image" Target="../media/image70.png"/><Relationship Id="rId105" Type="http://schemas.openxmlformats.org/officeDocument/2006/relationships/customXml" Target="../ink/ink66.xml"/><Relationship Id="rId126" Type="http://schemas.openxmlformats.org/officeDocument/2006/relationships/image" Target="../media/image83.png"/><Relationship Id="rId8" Type="http://schemas.openxmlformats.org/officeDocument/2006/relationships/image" Target="../media/image24.png"/><Relationship Id="rId51" Type="http://schemas.openxmlformats.org/officeDocument/2006/relationships/customXml" Target="../ink/ink39.xml"/><Relationship Id="rId72" Type="http://schemas.openxmlformats.org/officeDocument/2006/relationships/image" Target="../media/image56.png"/><Relationship Id="rId93" Type="http://schemas.openxmlformats.org/officeDocument/2006/relationships/customXml" Target="../ink/ink60.xml"/><Relationship Id="rId98" Type="http://schemas.openxmlformats.org/officeDocument/2006/relationships/image" Target="../media/image69.png"/><Relationship Id="rId121" Type="http://schemas.openxmlformats.org/officeDocument/2006/relationships/customXml" Target="../ink/ink74.xml"/><Relationship Id="rId142" Type="http://schemas.openxmlformats.org/officeDocument/2006/relationships/image" Target="../media/image91.png"/><Relationship Id="rId3" Type="http://schemas.openxmlformats.org/officeDocument/2006/relationships/image" Target="../media/image10.png"/><Relationship Id="rId25" Type="http://schemas.openxmlformats.org/officeDocument/2006/relationships/customXml" Target="../ink/ink26.xml"/><Relationship Id="rId46" Type="http://schemas.openxmlformats.org/officeDocument/2006/relationships/image" Target="../media/image43.png"/><Relationship Id="rId67" Type="http://schemas.openxmlformats.org/officeDocument/2006/relationships/customXml" Target="../ink/ink47.xml"/><Relationship Id="rId116" Type="http://schemas.openxmlformats.org/officeDocument/2006/relationships/image" Target="../media/image78.png"/><Relationship Id="rId137" Type="http://schemas.openxmlformats.org/officeDocument/2006/relationships/customXml" Target="../ink/ink82.xml"/><Relationship Id="rId20" Type="http://schemas.openxmlformats.org/officeDocument/2006/relationships/image" Target="../media/image30.png"/><Relationship Id="rId41" Type="http://schemas.openxmlformats.org/officeDocument/2006/relationships/customXml" Target="../ink/ink34.xml"/><Relationship Id="rId62" Type="http://schemas.openxmlformats.org/officeDocument/2006/relationships/image" Target="../media/image51.png"/><Relationship Id="rId83" Type="http://schemas.openxmlformats.org/officeDocument/2006/relationships/customXml" Target="../ink/ink55.xml"/><Relationship Id="rId88" Type="http://schemas.openxmlformats.org/officeDocument/2006/relationships/image" Target="../media/image64.png"/><Relationship Id="rId111" Type="http://schemas.openxmlformats.org/officeDocument/2006/relationships/customXml" Target="../ink/ink69.xml"/><Relationship Id="rId132" Type="http://schemas.openxmlformats.org/officeDocument/2006/relationships/image" Target="../media/image86.png"/><Relationship Id="rId15" Type="http://schemas.openxmlformats.org/officeDocument/2006/relationships/customXml" Target="../ink/ink21.xml"/><Relationship Id="rId36" Type="http://schemas.openxmlformats.org/officeDocument/2006/relationships/image" Target="../media/image38.png"/><Relationship Id="rId57" Type="http://schemas.openxmlformats.org/officeDocument/2006/relationships/customXml" Target="../ink/ink42.xml"/><Relationship Id="rId106" Type="http://schemas.openxmlformats.org/officeDocument/2006/relationships/image" Target="../media/image73.png"/><Relationship Id="rId127" Type="http://schemas.openxmlformats.org/officeDocument/2006/relationships/customXml" Target="../ink/ink77.xml"/><Relationship Id="rId10" Type="http://schemas.openxmlformats.org/officeDocument/2006/relationships/image" Target="../media/image25.png"/><Relationship Id="rId31" Type="http://schemas.openxmlformats.org/officeDocument/2006/relationships/customXml" Target="../ink/ink29.xml"/><Relationship Id="rId52" Type="http://schemas.openxmlformats.org/officeDocument/2006/relationships/image" Target="../media/image46.png"/><Relationship Id="rId73" Type="http://schemas.openxmlformats.org/officeDocument/2006/relationships/customXml" Target="../ink/ink50.xml"/><Relationship Id="rId78" Type="http://schemas.openxmlformats.org/officeDocument/2006/relationships/image" Target="../media/image59.png"/><Relationship Id="rId94" Type="http://schemas.openxmlformats.org/officeDocument/2006/relationships/image" Target="../media/image67.png"/><Relationship Id="rId99" Type="http://schemas.openxmlformats.org/officeDocument/2006/relationships/customXml" Target="../ink/ink63.xml"/><Relationship Id="rId101" Type="http://schemas.openxmlformats.org/officeDocument/2006/relationships/customXml" Target="../ink/ink64.xml"/><Relationship Id="rId122" Type="http://schemas.openxmlformats.org/officeDocument/2006/relationships/image" Target="../media/image81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Relationship Id="rId26" Type="http://schemas.openxmlformats.org/officeDocument/2006/relationships/image" Target="../media/image33.png"/><Relationship Id="rId47" Type="http://schemas.openxmlformats.org/officeDocument/2006/relationships/customXml" Target="../ink/ink37.xml"/><Relationship Id="rId68" Type="http://schemas.openxmlformats.org/officeDocument/2006/relationships/image" Target="../media/image54.png"/><Relationship Id="rId89" Type="http://schemas.openxmlformats.org/officeDocument/2006/relationships/customXml" Target="../ink/ink58.xml"/><Relationship Id="rId112" Type="http://schemas.openxmlformats.org/officeDocument/2006/relationships/image" Target="../media/image76.png"/><Relationship Id="rId133" Type="http://schemas.openxmlformats.org/officeDocument/2006/relationships/customXml" Target="../ink/ink80.xml"/><Relationship Id="rId16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F84198A2-24C9-488D-A9AD-C86202A1F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091" t="27901" b="209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C73A1314-2070-446E-B692-C78D88A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7800" y="0"/>
            <a:ext cx="586581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257800" y="1295400"/>
            <a:ext cx="5867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7D119-E8CA-4272-9E80-E7EEB6E83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161" y="1447800"/>
            <a:ext cx="4562452" cy="3253378"/>
          </a:xfrm>
        </p:spPr>
        <p:txBody>
          <a:bodyPr>
            <a:normAutofit/>
          </a:bodyPr>
          <a:lstStyle/>
          <a:p>
            <a:r>
              <a:rPr lang="es-ES" sz="4800" dirty="0"/>
              <a:t>Sobre el </a:t>
            </a:r>
            <a:r>
              <a:rPr lang="es-ES" sz="4800" dirty="0" err="1"/>
              <a:t>dataset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0D12C-FA94-49B7-A6F8-6436923DC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161" y="4701178"/>
            <a:ext cx="4562452" cy="937622"/>
          </a:xfrm>
        </p:spPr>
        <p:txBody>
          <a:bodyPr>
            <a:normAutofit fontScale="62500" lnSpcReduction="20000"/>
          </a:bodyPr>
          <a:lstStyle/>
          <a:p>
            <a:r>
              <a:rPr lang="es-ES" sz="4000" dirty="0" err="1"/>
              <a:t>Dataset</a:t>
            </a:r>
            <a:r>
              <a:rPr lang="es-ES" sz="4000" dirty="0"/>
              <a:t> ejemplo de un sitio E-</a:t>
            </a:r>
            <a:r>
              <a:rPr lang="es-ES" sz="4000" dirty="0" err="1"/>
              <a:t>commerce</a:t>
            </a:r>
            <a:r>
              <a:rPr lang="es-ES" sz="4000" dirty="0"/>
              <a:t> ficticio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1123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TABLA USERS</a:t>
            </a:r>
            <a:endParaRPr lang="es-CO" sz="2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6B0573B-6878-4633-9394-11C1B6DD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509520"/>
            <a:ext cx="8770571" cy="3454260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52CC96-B668-43AC-8120-F47BD06B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9" y="1151300"/>
            <a:ext cx="9484362" cy="4908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B5763BB-A7F2-46F3-A85E-31D7F8A2DAB5}"/>
                  </a:ext>
                </a:extLst>
              </p14:cNvPr>
              <p14:cNvContentPartPr/>
              <p14:nvPr/>
            </p14:nvContentPartPr>
            <p14:xfrm>
              <a:off x="9416053" y="1907165"/>
              <a:ext cx="536040" cy="72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B5763BB-A7F2-46F3-A85E-31D7F8A2DA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8053" y="1799165"/>
                <a:ext cx="5716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5BFE5F10-B5E3-47C3-BAE4-4BE9E080E309}"/>
                  </a:ext>
                </a:extLst>
              </p14:cNvPr>
              <p14:cNvContentPartPr/>
              <p14:nvPr/>
            </p14:nvContentPartPr>
            <p14:xfrm>
              <a:off x="9361333" y="1829045"/>
              <a:ext cx="139680" cy="13284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5BFE5F10-B5E3-47C3-BAE4-4BE9E080E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3693" y="1721405"/>
                <a:ext cx="175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7516F1E2-0F07-4D71-94AD-250B326D43D7}"/>
              </a:ext>
            </a:extLst>
          </p:cNvPr>
          <p:cNvGrpSpPr/>
          <p:nvPr/>
        </p:nvGrpSpPr>
        <p:grpSpPr>
          <a:xfrm>
            <a:off x="9321373" y="1744805"/>
            <a:ext cx="2040120" cy="308880"/>
            <a:chOff x="9321373" y="1744805"/>
            <a:chExt cx="204012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D6D0218-A1FC-494B-9838-9E7E8D72016E}"/>
                    </a:ext>
                  </a:extLst>
                </p14:cNvPr>
                <p14:cNvContentPartPr/>
                <p14:nvPr/>
              </p14:nvContentPartPr>
              <p14:xfrm>
                <a:off x="9370693" y="1848845"/>
                <a:ext cx="168840" cy="144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D6D0218-A1FC-494B-9838-9E7E8D7201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66373" y="1844525"/>
                  <a:ext cx="177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4EDE623-F052-4636-9FA1-B67901AD1A72}"/>
                    </a:ext>
                  </a:extLst>
                </p14:cNvPr>
                <p14:cNvContentPartPr/>
                <p14:nvPr/>
              </p14:nvContentPartPr>
              <p14:xfrm>
                <a:off x="9321373" y="1802405"/>
                <a:ext cx="219240" cy="2131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4EDE623-F052-4636-9FA1-B67901AD1A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17053" y="1798085"/>
                  <a:ext cx="227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30BD00C-B9D6-4976-8BB4-097B328F196E}"/>
                    </a:ext>
                  </a:extLst>
                </p14:cNvPr>
                <p14:cNvContentPartPr/>
                <p14:nvPr/>
              </p14:nvContentPartPr>
              <p14:xfrm>
                <a:off x="9329653" y="1782245"/>
                <a:ext cx="225720" cy="2336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30BD00C-B9D6-4976-8BB4-097B328F19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1653" y="1764605"/>
                  <a:ext cx="261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97FDB1AA-268A-43A6-A390-64999D421813}"/>
                    </a:ext>
                  </a:extLst>
                </p14:cNvPr>
                <p14:cNvContentPartPr/>
                <p14:nvPr/>
              </p14:nvContentPartPr>
              <p14:xfrm>
                <a:off x="9415693" y="1900685"/>
                <a:ext cx="617760" cy="205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97FDB1AA-268A-43A6-A390-64999D4218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8053" y="1883045"/>
                  <a:ext cx="653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B545689-0201-448E-9384-64FAE4092075}"/>
                    </a:ext>
                  </a:extLst>
                </p14:cNvPr>
                <p14:cNvContentPartPr/>
                <p14:nvPr/>
              </p14:nvContentPartPr>
              <p14:xfrm>
                <a:off x="10180333" y="1816805"/>
                <a:ext cx="163080" cy="2368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B545689-0201-448E-9384-64FAE40920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62333" y="1798805"/>
                  <a:ext cx="198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40F586DF-8A8C-413D-B52F-27CCCBC8ABBF}"/>
                    </a:ext>
                  </a:extLst>
                </p14:cNvPr>
                <p14:cNvContentPartPr/>
                <p14:nvPr/>
              </p14:nvContentPartPr>
              <p14:xfrm>
                <a:off x="10408573" y="1866485"/>
                <a:ext cx="111600" cy="142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40F586DF-8A8C-413D-B52F-27CCCBC8ABB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90933" y="1848485"/>
                  <a:ext cx="147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74A24D54-B44F-456E-AC00-AC1D412B7DE3}"/>
                    </a:ext>
                  </a:extLst>
                </p14:cNvPr>
                <p14:cNvContentPartPr/>
                <p14:nvPr/>
              </p14:nvContentPartPr>
              <p14:xfrm>
                <a:off x="10580293" y="1889525"/>
                <a:ext cx="313200" cy="1069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74A24D54-B44F-456E-AC00-AC1D412B7D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62293" y="1871885"/>
                  <a:ext cx="34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2535F32-DFD9-4DEB-A6FB-B6E1429D9214}"/>
                    </a:ext>
                  </a:extLst>
                </p14:cNvPr>
                <p14:cNvContentPartPr/>
                <p14:nvPr/>
              </p14:nvContentPartPr>
              <p14:xfrm>
                <a:off x="11123893" y="1802405"/>
                <a:ext cx="20160" cy="2059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2535F32-DFD9-4DEB-A6FB-B6E1429D92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05893" y="1784405"/>
                  <a:ext cx="55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18AE8BCF-3D2A-434D-A23A-859BC874B611}"/>
                    </a:ext>
                  </a:extLst>
                </p14:cNvPr>
                <p14:cNvContentPartPr/>
                <p14:nvPr/>
              </p14:nvContentPartPr>
              <p14:xfrm>
                <a:off x="11246293" y="1744805"/>
                <a:ext cx="115200" cy="3078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18AE8BCF-3D2A-434D-A23A-859BC874B6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28293" y="1727165"/>
                  <a:ext cx="150840" cy="34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735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TABLA ITEMS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81C2BE20-3157-4FD3-83FC-D9F8FCC7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26" y="970280"/>
            <a:ext cx="8791531" cy="40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TABLA </a:t>
            </a:r>
            <a:r>
              <a:rPr lang="es-ES" sz="2800" dirty="0" err="1"/>
              <a:t>invoice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065E16C-22CF-42C3-8666-808AF5FB0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8" y="1230725"/>
            <a:ext cx="7913612" cy="36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TABLA EVENTS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E27A6DD5-D0A1-4486-BB20-66FF8E2F8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6" y="1198526"/>
            <a:ext cx="7108397" cy="3214073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034AAA7-C09D-4CB3-87B6-0DCB03C29410}"/>
              </a:ext>
            </a:extLst>
          </p:cNvPr>
          <p:cNvGrpSpPr/>
          <p:nvPr/>
        </p:nvGrpSpPr>
        <p:grpSpPr>
          <a:xfrm>
            <a:off x="7647840" y="1329040"/>
            <a:ext cx="646920" cy="326160"/>
            <a:chOff x="7647840" y="1329040"/>
            <a:chExt cx="6469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D8A5FF9-C220-415B-A148-8D79862E8AB9}"/>
                    </a:ext>
                  </a:extLst>
                </p14:cNvPr>
                <p14:cNvContentPartPr/>
                <p14:nvPr/>
              </p14:nvContentPartPr>
              <p14:xfrm>
                <a:off x="7647840" y="1404280"/>
                <a:ext cx="174600" cy="2509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D8A5FF9-C220-415B-A148-8D79862E8A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30200" y="1386280"/>
                  <a:ext cx="210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02A891E-A37E-46A5-8959-468F9E3BAB6F}"/>
                    </a:ext>
                  </a:extLst>
                </p14:cNvPr>
                <p14:cNvContentPartPr/>
                <p14:nvPr/>
              </p14:nvContentPartPr>
              <p14:xfrm>
                <a:off x="7940160" y="1329040"/>
                <a:ext cx="34560" cy="2538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02A891E-A37E-46A5-8959-468F9E3BAB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22520" y="1311040"/>
                  <a:ext cx="70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4C73404-A32B-44D1-ABDD-F925F92AF9D6}"/>
                    </a:ext>
                  </a:extLst>
                </p14:cNvPr>
                <p14:cNvContentPartPr/>
                <p14:nvPr/>
              </p14:nvContentPartPr>
              <p14:xfrm>
                <a:off x="7876080" y="1497520"/>
                <a:ext cx="196560" cy="61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4C73404-A32B-44D1-ABDD-F925F92AF9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58080" y="1479880"/>
                  <a:ext cx="232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CB884F99-41BD-4094-9549-6E6F164CB388}"/>
                    </a:ext>
                  </a:extLst>
                </p14:cNvPr>
                <p14:cNvContentPartPr/>
                <p14:nvPr/>
              </p14:nvContentPartPr>
              <p14:xfrm>
                <a:off x="8113320" y="1334800"/>
                <a:ext cx="47880" cy="2394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CB884F99-41BD-4094-9549-6E6F164CB3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95680" y="1316800"/>
                  <a:ext cx="83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FF64B7E-1E43-47E0-AC65-4E52DC5AC167}"/>
                    </a:ext>
                  </a:extLst>
                </p14:cNvPr>
                <p14:cNvContentPartPr/>
                <p14:nvPr/>
              </p14:nvContentPartPr>
              <p14:xfrm>
                <a:off x="8271360" y="1339480"/>
                <a:ext cx="23400" cy="2487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FF64B7E-1E43-47E0-AC65-4E52DC5AC1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53360" y="1321480"/>
                  <a:ext cx="5904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47DC56E-E8E8-4E67-8CE5-F80A7E6FB577}"/>
              </a:ext>
            </a:extLst>
          </p:cNvPr>
          <p:cNvGrpSpPr/>
          <p:nvPr/>
        </p:nvGrpSpPr>
        <p:grpSpPr>
          <a:xfrm>
            <a:off x="8744760" y="1331200"/>
            <a:ext cx="714600" cy="358560"/>
            <a:chOff x="8744760" y="1331200"/>
            <a:chExt cx="71460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9A99252-72FD-4A46-BC34-197D2BA3B410}"/>
                    </a:ext>
                  </a:extLst>
                </p14:cNvPr>
                <p14:cNvContentPartPr/>
                <p14:nvPr/>
              </p14:nvContentPartPr>
              <p14:xfrm>
                <a:off x="8744760" y="1331200"/>
                <a:ext cx="151920" cy="3229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9A99252-72FD-4A46-BC34-197D2BA3B4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27120" y="1313200"/>
                  <a:ext cx="187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31F3B9C-8C27-40E4-B889-D5368E7F6D84}"/>
                    </a:ext>
                  </a:extLst>
                </p14:cNvPr>
                <p14:cNvContentPartPr/>
                <p14:nvPr/>
              </p14:nvContentPartPr>
              <p14:xfrm>
                <a:off x="8961480" y="1496440"/>
                <a:ext cx="183960" cy="1159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31F3B9C-8C27-40E4-B889-D5368E7F6D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43840" y="1478800"/>
                  <a:ext cx="219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48FBB68-164F-40B6-8653-C7AFC7EF5C8C}"/>
                    </a:ext>
                  </a:extLst>
                </p14:cNvPr>
                <p14:cNvContentPartPr/>
                <p14:nvPr/>
              </p14:nvContentPartPr>
              <p14:xfrm>
                <a:off x="9179640" y="1487080"/>
                <a:ext cx="133920" cy="1206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48FBB68-164F-40B6-8653-C7AFC7EF5C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62000" y="1469080"/>
                  <a:ext cx="169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7E05288-C886-4467-A691-B6FB87E743C4}"/>
                    </a:ext>
                  </a:extLst>
                </p14:cNvPr>
                <p14:cNvContentPartPr/>
                <p14:nvPr/>
              </p14:nvContentPartPr>
              <p14:xfrm>
                <a:off x="9322200" y="1515520"/>
                <a:ext cx="137160" cy="1742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7E05288-C886-4467-A691-B6FB87E743C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04200" y="1497880"/>
                  <a:ext cx="1728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7B6FBC1-CE4F-4A54-8BCB-35139BD097B4}"/>
              </a:ext>
            </a:extLst>
          </p:cNvPr>
          <p:cNvGrpSpPr/>
          <p:nvPr/>
        </p:nvGrpSpPr>
        <p:grpSpPr>
          <a:xfrm>
            <a:off x="9678853" y="1377605"/>
            <a:ext cx="1272240" cy="352080"/>
            <a:chOff x="9678853" y="1377605"/>
            <a:chExt cx="127224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3B6D397-D3EE-46E5-82B7-16DCDB2A61D8}"/>
                    </a:ext>
                  </a:extLst>
                </p14:cNvPr>
                <p14:cNvContentPartPr/>
                <p14:nvPr/>
              </p14:nvContentPartPr>
              <p14:xfrm>
                <a:off x="9678853" y="1490645"/>
                <a:ext cx="105480" cy="907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3B6D397-D3EE-46E5-82B7-16DCDB2A61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61213" y="1472645"/>
                  <a:ext cx="141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6838CA4-337D-41A6-96C0-A4BFE6A1E972}"/>
                    </a:ext>
                  </a:extLst>
                </p14:cNvPr>
                <p14:cNvContentPartPr/>
                <p14:nvPr/>
              </p14:nvContentPartPr>
              <p14:xfrm>
                <a:off x="9823933" y="1512245"/>
                <a:ext cx="90000" cy="943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6838CA4-337D-41A6-96C0-A4BFE6A1E9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05933" y="1494605"/>
                  <a:ext cx="125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1DCF53F-CCB0-446F-AFB5-8DB4AF9055AB}"/>
                    </a:ext>
                  </a:extLst>
                </p14:cNvPr>
                <p14:cNvContentPartPr/>
                <p14:nvPr/>
              </p14:nvContentPartPr>
              <p14:xfrm>
                <a:off x="9954973" y="1496045"/>
                <a:ext cx="110160" cy="2336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1DCF53F-CCB0-446F-AFB5-8DB4AF9055A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37333" y="1478045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6C83FF0-5D50-45BD-9572-7B5293AE9BF0}"/>
                    </a:ext>
                  </a:extLst>
                </p14:cNvPr>
                <p14:cNvContentPartPr/>
                <p14:nvPr/>
              </p14:nvContentPartPr>
              <p14:xfrm>
                <a:off x="10151893" y="1548965"/>
                <a:ext cx="2880" cy="856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6C83FF0-5D50-45BD-9572-7B5293AE9B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4253" y="1531325"/>
                  <a:ext cx="3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08FBB62-FE6E-4A6B-8793-10D5CDAB8E90}"/>
                    </a:ext>
                  </a:extLst>
                </p14:cNvPr>
                <p14:cNvContentPartPr/>
                <p14:nvPr/>
              </p14:nvContentPartPr>
              <p14:xfrm>
                <a:off x="10142173" y="1426205"/>
                <a:ext cx="9000" cy="147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08FBB62-FE6E-4A6B-8793-10D5CDAB8E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24173" y="1408565"/>
                  <a:ext cx="44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F562285-CC13-4508-BF72-213DD1B57A60}"/>
                    </a:ext>
                  </a:extLst>
                </p14:cNvPr>
                <p14:cNvContentPartPr/>
                <p14:nvPr/>
              </p14:nvContentPartPr>
              <p14:xfrm>
                <a:off x="10208413" y="1478405"/>
                <a:ext cx="79560" cy="13320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F562285-CC13-4508-BF72-213DD1B57A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90413" y="1460405"/>
                  <a:ext cx="115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A880F83-E395-4E01-9FEC-CBD089E9FE62}"/>
                    </a:ext>
                  </a:extLst>
                </p14:cNvPr>
                <p14:cNvContentPartPr/>
                <p14:nvPr/>
              </p14:nvContentPartPr>
              <p14:xfrm>
                <a:off x="10434493" y="1377605"/>
                <a:ext cx="3600" cy="1879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A880F83-E395-4E01-9FEC-CBD089E9FE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16853" y="1359965"/>
                  <a:ext cx="39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9F9602ED-E138-4BE2-9956-DF3E1B015F09}"/>
                    </a:ext>
                  </a:extLst>
                </p14:cNvPr>
                <p14:cNvContentPartPr/>
                <p14:nvPr/>
              </p14:nvContentPartPr>
              <p14:xfrm>
                <a:off x="10326493" y="1448525"/>
                <a:ext cx="282600" cy="1029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9F9602ED-E138-4BE2-9956-DF3E1B015F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08493" y="1430885"/>
                  <a:ext cx="318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7C745AA-3C58-4532-A1CB-D4B42882712D}"/>
                    </a:ext>
                  </a:extLst>
                </p14:cNvPr>
                <p14:cNvContentPartPr/>
                <p14:nvPr/>
              </p14:nvContentPartPr>
              <p14:xfrm>
                <a:off x="10594333" y="1444205"/>
                <a:ext cx="356760" cy="1285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7C745AA-3C58-4532-A1CB-D4B42882712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76333" y="1426205"/>
                  <a:ext cx="392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8D2D6C0-E9D3-47FB-8683-AB48EF1DD128}"/>
              </a:ext>
            </a:extLst>
          </p:cNvPr>
          <p:cNvGrpSpPr/>
          <p:nvPr/>
        </p:nvGrpSpPr>
        <p:grpSpPr>
          <a:xfrm>
            <a:off x="11254213" y="1340165"/>
            <a:ext cx="501120" cy="272880"/>
            <a:chOff x="11254213" y="1340165"/>
            <a:chExt cx="5011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5D36243-A52B-45CB-A999-2D1A1E4CF80C}"/>
                    </a:ext>
                  </a:extLst>
                </p14:cNvPr>
                <p14:cNvContentPartPr/>
                <p14:nvPr/>
              </p14:nvContentPartPr>
              <p14:xfrm>
                <a:off x="11254213" y="1470485"/>
                <a:ext cx="2880" cy="1044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5D36243-A52B-45CB-A999-2D1A1E4CF8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36213" y="1452845"/>
                  <a:ext cx="38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825F920E-1294-4174-8350-826A550A7E1A}"/>
                    </a:ext>
                  </a:extLst>
                </p14:cNvPr>
                <p14:cNvContentPartPr/>
                <p14:nvPr/>
              </p14:nvContentPartPr>
              <p14:xfrm>
                <a:off x="11254213" y="1340165"/>
                <a:ext cx="10080" cy="259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825F920E-1294-4174-8350-826A550A7E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36213" y="1322165"/>
                  <a:ext cx="45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7C25336C-1EB5-41C9-975F-230258CA1680}"/>
                    </a:ext>
                  </a:extLst>
                </p14:cNvPr>
                <p14:cNvContentPartPr/>
                <p14:nvPr/>
              </p14:nvContentPartPr>
              <p14:xfrm>
                <a:off x="11341333" y="1452845"/>
                <a:ext cx="135720" cy="1357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7C25336C-1EB5-41C9-975F-230258CA168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23333" y="1435205"/>
                  <a:ext cx="171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107E56F-0357-4CC5-8CD1-2C5C96205943}"/>
                    </a:ext>
                  </a:extLst>
                </p14:cNvPr>
                <p14:cNvContentPartPr/>
                <p14:nvPr/>
              </p14:nvContentPartPr>
              <p14:xfrm>
                <a:off x="11550133" y="1348805"/>
                <a:ext cx="109800" cy="2642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107E56F-0357-4CC5-8CD1-2C5C962059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32493" y="1331165"/>
                  <a:ext cx="145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4567452-C06B-4F20-98A9-01EA497C4D8D}"/>
                    </a:ext>
                  </a:extLst>
                </p14:cNvPr>
                <p14:cNvContentPartPr/>
                <p14:nvPr/>
              </p14:nvContentPartPr>
              <p14:xfrm>
                <a:off x="11531773" y="1490645"/>
                <a:ext cx="113400" cy="3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4567452-C06B-4F20-98A9-01EA497C4D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513773" y="1472645"/>
                  <a:ext cx="14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06F790D-E025-4B67-AF9F-756877599F93}"/>
                    </a:ext>
                  </a:extLst>
                </p14:cNvPr>
                <p14:cNvContentPartPr/>
                <p14:nvPr/>
              </p14:nvContentPartPr>
              <p14:xfrm>
                <a:off x="11641933" y="1485965"/>
                <a:ext cx="113400" cy="943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06F790D-E025-4B67-AF9F-756877599F9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623933" y="1467965"/>
                  <a:ext cx="1490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63B779E-8551-4530-8C67-50AC0A4B268B}"/>
              </a:ext>
            </a:extLst>
          </p:cNvPr>
          <p:cNvGrpSpPr/>
          <p:nvPr/>
        </p:nvGrpSpPr>
        <p:grpSpPr>
          <a:xfrm>
            <a:off x="7687693" y="1838045"/>
            <a:ext cx="640800" cy="143640"/>
            <a:chOff x="7687693" y="1838045"/>
            <a:chExt cx="64080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D70918A-B5C1-4D6F-9C6D-EBAD61D6EFD1}"/>
                    </a:ext>
                  </a:extLst>
                </p14:cNvPr>
                <p14:cNvContentPartPr/>
                <p14:nvPr/>
              </p14:nvContentPartPr>
              <p14:xfrm>
                <a:off x="7687693" y="1844165"/>
                <a:ext cx="98280" cy="1375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D70918A-B5C1-4D6F-9C6D-EBAD61D6EF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70053" y="1826525"/>
                  <a:ext cx="133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785851A-4954-4DCD-A883-313671302917}"/>
                    </a:ext>
                  </a:extLst>
                </p14:cNvPr>
                <p14:cNvContentPartPr/>
                <p14:nvPr/>
              </p14:nvContentPartPr>
              <p14:xfrm>
                <a:off x="7842133" y="1883045"/>
                <a:ext cx="69120" cy="705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785851A-4954-4DCD-A883-3136713029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24493" y="1865045"/>
                  <a:ext cx="104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D8B21CA-9E96-4CA1-A954-7834F559E0F5}"/>
                    </a:ext>
                  </a:extLst>
                </p14:cNvPr>
                <p14:cNvContentPartPr/>
                <p14:nvPr/>
              </p14:nvContentPartPr>
              <p14:xfrm>
                <a:off x="7985773" y="1863245"/>
                <a:ext cx="178200" cy="856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D8B21CA-9E96-4CA1-A954-7834F559E0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68133" y="1845245"/>
                  <a:ext cx="213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C21546A-C60F-42E5-8CAB-AE2EC30331C8}"/>
                    </a:ext>
                  </a:extLst>
                </p14:cNvPr>
                <p14:cNvContentPartPr/>
                <p14:nvPr/>
              </p14:nvContentPartPr>
              <p14:xfrm>
                <a:off x="8255773" y="1838045"/>
                <a:ext cx="72720" cy="997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C21546A-C60F-42E5-8CAB-AE2EC30331C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37773" y="1820405"/>
                  <a:ext cx="1083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FFDA9A1-E86B-49DD-9DD6-F495482E91E2}"/>
              </a:ext>
            </a:extLst>
          </p:cNvPr>
          <p:cNvGrpSpPr/>
          <p:nvPr/>
        </p:nvGrpSpPr>
        <p:grpSpPr>
          <a:xfrm>
            <a:off x="8980813" y="1837325"/>
            <a:ext cx="1518120" cy="290520"/>
            <a:chOff x="8980813" y="1837325"/>
            <a:chExt cx="15181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CBF09A16-5B86-40A1-85F3-C424A942E39A}"/>
                    </a:ext>
                  </a:extLst>
                </p14:cNvPr>
                <p14:cNvContentPartPr/>
                <p14:nvPr/>
              </p14:nvContentPartPr>
              <p14:xfrm>
                <a:off x="8980813" y="1837325"/>
                <a:ext cx="97560" cy="2152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CBF09A16-5B86-40A1-85F3-C424A942E3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63173" y="1819685"/>
                  <a:ext cx="13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AC4DF2F0-EBB1-4CBB-B2C8-11DE0A447C4A}"/>
                    </a:ext>
                  </a:extLst>
                </p14:cNvPr>
                <p14:cNvContentPartPr/>
                <p14:nvPr/>
              </p14:nvContentPartPr>
              <p14:xfrm>
                <a:off x="9142813" y="1911845"/>
                <a:ext cx="87840" cy="738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AC4DF2F0-EBB1-4CBB-B2C8-11DE0A447C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25173" y="1893845"/>
                  <a:ext cx="123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B03E904-797E-4A84-B471-F55AB959FC7E}"/>
                    </a:ext>
                  </a:extLst>
                </p14:cNvPr>
                <p14:cNvContentPartPr/>
                <p14:nvPr/>
              </p14:nvContentPartPr>
              <p14:xfrm>
                <a:off x="9273853" y="1888445"/>
                <a:ext cx="94680" cy="2394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B03E904-797E-4A84-B471-F55AB959FC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55853" y="1870805"/>
                  <a:ext cx="130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305EC929-1CA1-4567-B033-F5C0CEEA37F4}"/>
                    </a:ext>
                  </a:extLst>
                </p14:cNvPr>
                <p14:cNvContentPartPr/>
                <p14:nvPr/>
              </p14:nvContentPartPr>
              <p14:xfrm>
                <a:off x="9457813" y="1901045"/>
                <a:ext cx="163800" cy="1231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305EC929-1CA1-4567-B033-F5C0CEEA37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39813" y="1883045"/>
                  <a:ext cx="199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17C00245-DE1E-4090-9F1F-225752E94C8C}"/>
                    </a:ext>
                  </a:extLst>
                </p14:cNvPr>
                <p14:cNvContentPartPr/>
                <p14:nvPr/>
              </p14:nvContentPartPr>
              <p14:xfrm>
                <a:off x="9750133" y="1887365"/>
                <a:ext cx="127080" cy="1252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17C00245-DE1E-4090-9F1F-225752E94C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32493" y="1869725"/>
                  <a:ext cx="162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5AE6E74-D593-4D58-A4CB-C74DF72DFD55}"/>
                    </a:ext>
                  </a:extLst>
                </p14:cNvPr>
                <p14:cNvContentPartPr/>
                <p14:nvPr/>
              </p14:nvContentPartPr>
              <p14:xfrm>
                <a:off x="9919693" y="1925165"/>
                <a:ext cx="360" cy="878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5AE6E74-D593-4D58-A4CB-C74DF72DFD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02053" y="1907165"/>
                  <a:ext cx="3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6290506D-418E-4DF5-80FB-3ADD445FEB1C}"/>
                    </a:ext>
                  </a:extLst>
                </p14:cNvPr>
                <p14:cNvContentPartPr/>
                <p14:nvPr/>
              </p14:nvContentPartPr>
              <p14:xfrm>
                <a:off x="9931933" y="1848845"/>
                <a:ext cx="17640" cy="68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6290506D-418E-4DF5-80FB-3ADD445FEB1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14293" y="1830845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53B0383-BABC-45D1-AA86-4E00F39CFE32}"/>
                    </a:ext>
                  </a:extLst>
                </p14:cNvPr>
                <p14:cNvContentPartPr/>
                <p14:nvPr/>
              </p14:nvContentPartPr>
              <p14:xfrm>
                <a:off x="10009693" y="1895645"/>
                <a:ext cx="113400" cy="1260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53B0383-BABC-45D1-AA86-4E00F39CFE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91693" y="1878005"/>
                  <a:ext cx="149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80688717-A5C9-4AC5-AB72-EC60E84FFA8D}"/>
                    </a:ext>
                  </a:extLst>
                </p14:cNvPr>
                <p14:cNvContentPartPr/>
                <p14:nvPr/>
              </p14:nvContentPartPr>
              <p14:xfrm>
                <a:off x="10159453" y="1885205"/>
                <a:ext cx="152280" cy="921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80688717-A5C9-4AC5-AB72-EC60E84FFA8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41453" y="1867565"/>
                  <a:ext cx="187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4620FC7-E0BC-4E36-B797-6C812D813A01}"/>
                    </a:ext>
                  </a:extLst>
                </p14:cNvPr>
                <p14:cNvContentPartPr/>
                <p14:nvPr/>
              </p14:nvContentPartPr>
              <p14:xfrm>
                <a:off x="10364653" y="1842005"/>
                <a:ext cx="134280" cy="1508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4620FC7-E0BC-4E36-B797-6C812D813A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46653" y="1824365"/>
                  <a:ext cx="1699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0F52408-4818-4422-91E5-0FC3635F0FEF}"/>
              </a:ext>
            </a:extLst>
          </p:cNvPr>
          <p:cNvGrpSpPr/>
          <p:nvPr/>
        </p:nvGrpSpPr>
        <p:grpSpPr>
          <a:xfrm>
            <a:off x="7065613" y="1869725"/>
            <a:ext cx="1843200" cy="747000"/>
            <a:chOff x="7065613" y="1869725"/>
            <a:chExt cx="1843200" cy="74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3943E92E-94C4-4978-B809-A3D380BE7CFF}"/>
                    </a:ext>
                  </a:extLst>
                </p14:cNvPr>
                <p14:cNvContentPartPr/>
                <p14:nvPr/>
              </p14:nvContentPartPr>
              <p14:xfrm>
                <a:off x="7065613" y="1869725"/>
                <a:ext cx="154800" cy="1274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3943E92E-94C4-4978-B809-A3D380BE7CF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47613" y="1852085"/>
                  <a:ext cx="190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3632254-FD4C-4756-A4FD-A5612087DE25}"/>
                    </a:ext>
                  </a:extLst>
                </p14:cNvPr>
                <p14:cNvContentPartPr/>
                <p14:nvPr/>
              </p14:nvContentPartPr>
              <p14:xfrm>
                <a:off x="7097293" y="1901765"/>
                <a:ext cx="445680" cy="44280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3632254-FD4C-4756-A4FD-A5612087DE2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79653" y="1884125"/>
                  <a:ext cx="4813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58DC4DBF-BBB4-480B-987D-A900634D30CE}"/>
                    </a:ext>
                  </a:extLst>
                </p14:cNvPr>
                <p14:cNvContentPartPr/>
                <p14:nvPr/>
              </p14:nvContentPartPr>
              <p14:xfrm>
                <a:off x="7680853" y="2356445"/>
                <a:ext cx="127440" cy="1738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58DC4DBF-BBB4-480B-987D-A900634D30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62853" y="2338445"/>
                  <a:ext cx="16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F7818C6C-4442-4698-B76B-9EC63B11F384}"/>
                    </a:ext>
                  </a:extLst>
                </p14:cNvPr>
                <p14:cNvContentPartPr/>
                <p14:nvPr/>
              </p14:nvContentPartPr>
              <p14:xfrm>
                <a:off x="7861213" y="2432405"/>
                <a:ext cx="80640" cy="1299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F7818C6C-4442-4698-B76B-9EC63B11F38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43573" y="2414405"/>
                  <a:ext cx="116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14BACEA-C23D-4EC6-8A76-E53181CB2DC2}"/>
                    </a:ext>
                  </a:extLst>
                </p14:cNvPr>
                <p14:cNvContentPartPr/>
                <p14:nvPr/>
              </p14:nvContentPartPr>
              <p14:xfrm>
                <a:off x="8008093" y="2495765"/>
                <a:ext cx="6480" cy="1022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14BACEA-C23D-4EC6-8A76-E53181CB2DC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90093" y="2477765"/>
                  <a:ext cx="42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FD74AB0-CDCD-4410-9BB7-BDD121184A67}"/>
                    </a:ext>
                  </a:extLst>
                </p14:cNvPr>
                <p14:cNvContentPartPr/>
                <p14:nvPr/>
              </p14:nvContentPartPr>
              <p14:xfrm>
                <a:off x="8006653" y="2374085"/>
                <a:ext cx="22320" cy="201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FD74AB0-CDCD-4410-9BB7-BDD121184A6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89013" y="2356085"/>
                  <a:ext cx="57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7A15258E-2619-4D2E-8626-6A8ECD2A6670}"/>
                    </a:ext>
                  </a:extLst>
                </p14:cNvPr>
                <p14:cNvContentPartPr/>
                <p14:nvPr/>
              </p14:nvContentPartPr>
              <p14:xfrm>
                <a:off x="8006653" y="2393885"/>
                <a:ext cx="161640" cy="20772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7A15258E-2619-4D2E-8626-6A8ECD2A667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89013" y="2376245"/>
                  <a:ext cx="197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C559580B-9158-41E4-8BDD-3DF22AC1AFA6}"/>
                    </a:ext>
                  </a:extLst>
                </p14:cNvPr>
                <p14:cNvContentPartPr/>
                <p14:nvPr/>
              </p14:nvContentPartPr>
              <p14:xfrm>
                <a:off x="8203213" y="2463365"/>
                <a:ext cx="263160" cy="1533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C559580B-9158-41E4-8BDD-3DF22AC1AFA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85573" y="2445365"/>
                  <a:ext cx="298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C259274-B930-4E28-9650-C5FD3C9B3BD2}"/>
                    </a:ext>
                  </a:extLst>
                </p14:cNvPr>
                <p14:cNvContentPartPr/>
                <p14:nvPr/>
              </p14:nvContentPartPr>
              <p14:xfrm>
                <a:off x="8492293" y="2407205"/>
                <a:ext cx="123120" cy="1882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C259274-B930-4E28-9650-C5FD3C9B3BD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74653" y="2389205"/>
                  <a:ext cx="158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B21AE51-3390-4080-913F-D6FC521A2B29}"/>
                    </a:ext>
                  </a:extLst>
                </p14:cNvPr>
                <p14:cNvContentPartPr/>
                <p14:nvPr/>
              </p14:nvContentPartPr>
              <p14:xfrm>
                <a:off x="8683453" y="2482445"/>
                <a:ext cx="171000" cy="982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B21AE51-3390-4080-913F-D6FC521A2B2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65813" y="2464445"/>
                  <a:ext cx="206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EA69271-FAC0-4499-BCD2-F63781448540}"/>
                    </a:ext>
                  </a:extLst>
                </p14:cNvPr>
                <p14:cNvContentPartPr/>
                <p14:nvPr/>
              </p14:nvContentPartPr>
              <p14:xfrm>
                <a:off x="8887573" y="2288765"/>
                <a:ext cx="21240" cy="3164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EA69271-FAC0-4499-BCD2-F6378144854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69573" y="2271125"/>
                  <a:ext cx="5688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99613D6-F7E4-46D1-9289-A350D48569EC}"/>
              </a:ext>
            </a:extLst>
          </p:cNvPr>
          <p:cNvGrpSpPr/>
          <p:nvPr/>
        </p:nvGrpSpPr>
        <p:grpSpPr>
          <a:xfrm>
            <a:off x="9221653" y="2419445"/>
            <a:ext cx="988920" cy="249120"/>
            <a:chOff x="9221653" y="2419445"/>
            <a:chExt cx="98892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DC20965F-83AB-4E7A-958C-89B37FB6F7B2}"/>
                    </a:ext>
                  </a:extLst>
                </p14:cNvPr>
                <p14:cNvContentPartPr/>
                <p14:nvPr/>
              </p14:nvContentPartPr>
              <p14:xfrm>
                <a:off x="9221653" y="2420525"/>
                <a:ext cx="115560" cy="18252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DC20965F-83AB-4E7A-958C-89B37FB6F7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03653" y="2402525"/>
                  <a:ext cx="151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E8C4093F-A0FC-480A-913B-FAFB6CBAC770}"/>
                    </a:ext>
                  </a:extLst>
                </p14:cNvPr>
                <p14:cNvContentPartPr/>
                <p14:nvPr/>
              </p14:nvContentPartPr>
              <p14:xfrm>
                <a:off x="9432973" y="2471285"/>
                <a:ext cx="90360" cy="12636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E8C4093F-A0FC-480A-913B-FAFB6CBAC77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14973" y="2453645"/>
                  <a:ext cx="12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AFE9209-F607-47F8-BB5E-C63DDB1FE0F0}"/>
                    </a:ext>
                  </a:extLst>
                </p14:cNvPr>
                <p14:cNvContentPartPr/>
                <p14:nvPr/>
              </p14:nvContentPartPr>
              <p14:xfrm>
                <a:off x="9612613" y="2511245"/>
                <a:ext cx="3960" cy="799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AFE9209-F607-47F8-BB5E-C63DDB1FE0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94613" y="2493245"/>
                  <a:ext cx="39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3C0AE660-FE79-4FA3-A3E4-94ADB783E1FA}"/>
                    </a:ext>
                  </a:extLst>
                </p14:cNvPr>
                <p14:cNvContentPartPr/>
                <p14:nvPr/>
              </p14:nvContentPartPr>
              <p14:xfrm>
                <a:off x="9590293" y="2419445"/>
                <a:ext cx="22320" cy="921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3C0AE660-FE79-4FA3-A3E4-94ADB783E1F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72653" y="2401445"/>
                  <a:ext cx="57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DA217AC1-EB22-4A9F-AF99-FEB5DD258F36}"/>
                    </a:ext>
                  </a:extLst>
                </p14:cNvPr>
                <p14:cNvContentPartPr/>
                <p14:nvPr/>
              </p14:nvContentPartPr>
              <p14:xfrm>
                <a:off x="9714493" y="2436005"/>
                <a:ext cx="82800" cy="2325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DA217AC1-EB22-4A9F-AF99-FEB5DD258F3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6853" y="2418005"/>
                  <a:ext cx="118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56C37CE0-25C5-4A5B-8639-DFCB9F847BCC}"/>
                    </a:ext>
                  </a:extLst>
                </p14:cNvPr>
                <p14:cNvContentPartPr/>
                <p14:nvPr/>
              </p14:nvContentPartPr>
              <p14:xfrm>
                <a:off x="9734293" y="2568485"/>
                <a:ext cx="149040" cy="424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56C37CE0-25C5-4A5B-8639-DFCB9F847BC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16293" y="2550845"/>
                  <a:ext cx="184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430064BF-4179-4480-AF8E-1AAD611FB032}"/>
                    </a:ext>
                  </a:extLst>
                </p14:cNvPr>
                <p14:cNvContentPartPr/>
                <p14:nvPr/>
              </p14:nvContentPartPr>
              <p14:xfrm>
                <a:off x="9903493" y="2487845"/>
                <a:ext cx="100440" cy="1130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430064BF-4179-4480-AF8E-1AAD611FB03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85493" y="2470205"/>
                  <a:ext cx="136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C73816AA-653E-4146-A3A8-DA80C43CDE53}"/>
                    </a:ext>
                  </a:extLst>
                </p14:cNvPr>
                <p14:cNvContentPartPr/>
                <p14:nvPr/>
              </p14:nvContentPartPr>
              <p14:xfrm>
                <a:off x="10048933" y="2479925"/>
                <a:ext cx="161640" cy="1483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C73816AA-653E-4146-A3A8-DA80C43CDE5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30933" y="2461925"/>
                  <a:ext cx="1972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0A802C2A-BE39-4692-B166-4F84DA83B186}"/>
              </a:ext>
            </a:extLst>
          </p:cNvPr>
          <p:cNvGrpSpPr/>
          <p:nvPr/>
        </p:nvGrpSpPr>
        <p:grpSpPr>
          <a:xfrm>
            <a:off x="10496053" y="2316485"/>
            <a:ext cx="1225080" cy="321120"/>
            <a:chOff x="10496053" y="2316485"/>
            <a:chExt cx="122508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63AA8B9F-9FCF-46BA-92F9-7F025180B27C}"/>
                    </a:ext>
                  </a:extLst>
                </p14:cNvPr>
                <p14:cNvContentPartPr/>
                <p14:nvPr/>
              </p14:nvContentPartPr>
              <p14:xfrm>
                <a:off x="10498573" y="2398205"/>
                <a:ext cx="1800" cy="2214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63AA8B9F-9FCF-46BA-92F9-7F025180B2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80573" y="2380565"/>
                  <a:ext cx="37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1EC56875-E5D7-496C-8EC2-4B35EBED6F33}"/>
                    </a:ext>
                  </a:extLst>
                </p14:cNvPr>
                <p14:cNvContentPartPr/>
                <p14:nvPr/>
              </p14:nvContentPartPr>
              <p14:xfrm>
                <a:off x="10496053" y="2316485"/>
                <a:ext cx="23760" cy="147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1EC56875-E5D7-496C-8EC2-4B35EBED6F3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78053" y="2298845"/>
                  <a:ext cx="59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2BB44C12-8569-4B4D-B131-C3848C586FFB}"/>
                    </a:ext>
                  </a:extLst>
                </p14:cNvPr>
                <p14:cNvContentPartPr/>
                <p14:nvPr/>
              </p14:nvContentPartPr>
              <p14:xfrm>
                <a:off x="10548253" y="2338805"/>
                <a:ext cx="115200" cy="2822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2BB44C12-8569-4B4D-B131-C3848C586FF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30613" y="2320805"/>
                  <a:ext cx="150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7D7C63CB-3CAC-4AFD-AFAA-16E2FE5613EE}"/>
                    </a:ext>
                  </a:extLst>
                </p14:cNvPr>
                <p14:cNvContentPartPr/>
                <p14:nvPr/>
              </p14:nvContentPartPr>
              <p14:xfrm>
                <a:off x="10690093" y="2490005"/>
                <a:ext cx="211680" cy="1476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7D7C63CB-3CAC-4AFD-AFAA-16E2FE5613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72453" y="2472365"/>
                  <a:ext cx="247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3132FCA5-1CF8-4CFF-846E-5B0D3C26DAD7}"/>
                    </a:ext>
                  </a:extLst>
                </p14:cNvPr>
                <p14:cNvContentPartPr/>
                <p14:nvPr/>
              </p14:nvContentPartPr>
              <p14:xfrm>
                <a:off x="11003293" y="2397125"/>
                <a:ext cx="5400" cy="1972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3132FCA5-1CF8-4CFF-846E-5B0D3C26DAD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85653" y="2379485"/>
                  <a:ext cx="41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741194A-A8FF-4651-A919-31CE8D873107}"/>
                    </a:ext>
                  </a:extLst>
                </p14:cNvPr>
                <p14:cNvContentPartPr/>
                <p14:nvPr/>
              </p14:nvContentPartPr>
              <p14:xfrm>
                <a:off x="10935973" y="2503325"/>
                <a:ext cx="118440" cy="147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741194A-A8FF-4651-A919-31CE8D87310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17973" y="2485685"/>
                  <a:ext cx="154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DDD91C2-855D-4507-9545-0134F6FA8BE3}"/>
                    </a:ext>
                  </a:extLst>
                </p14:cNvPr>
                <p14:cNvContentPartPr/>
                <p14:nvPr/>
              </p14:nvContentPartPr>
              <p14:xfrm>
                <a:off x="11111653" y="2503325"/>
                <a:ext cx="2880" cy="874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DDD91C2-855D-4507-9545-0134F6FA8BE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093653" y="2485685"/>
                  <a:ext cx="38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725C7D5C-C847-48DD-9CF8-1080136A6DC9}"/>
                    </a:ext>
                  </a:extLst>
                </p14:cNvPr>
                <p14:cNvContentPartPr/>
                <p14:nvPr/>
              </p14:nvContentPartPr>
              <p14:xfrm>
                <a:off x="11093293" y="2414765"/>
                <a:ext cx="7560" cy="57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725C7D5C-C847-48DD-9CF8-1080136A6DC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75293" y="2397125"/>
                  <a:ext cx="43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5176EDDD-1BC6-47AB-9D26-163FD37EA2AE}"/>
                    </a:ext>
                  </a:extLst>
                </p14:cNvPr>
                <p14:cNvContentPartPr/>
                <p14:nvPr/>
              </p14:nvContentPartPr>
              <p14:xfrm>
                <a:off x="11190133" y="2413685"/>
                <a:ext cx="86400" cy="2217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5176EDDD-1BC6-47AB-9D26-163FD37EA2A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72133" y="2395685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90DC555-7687-4E4A-9166-44B17BCE4648}"/>
                    </a:ext>
                  </a:extLst>
                </p14:cNvPr>
                <p14:cNvContentPartPr/>
                <p14:nvPr/>
              </p14:nvContentPartPr>
              <p14:xfrm>
                <a:off x="11172853" y="2512325"/>
                <a:ext cx="162720" cy="579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90DC555-7687-4E4A-9166-44B17BCE464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55213" y="2494325"/>
                  <a:ext cx="198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8E2913E-3C14-4602-B4BA-755C63A20862}"/>
                    </a:ext>
                  </a:extLst>
                </p14:cNvPr>
                <p14:cNvContentPartPr/>
                <p14:nvPr/>
              </p14:nvContentPartPr>
              <p14:xfrm>
                <a:off x="11316853" y="2437085"/>
                <a:ext cx="17640" cy="756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8E2913E-3C14-4602-B4BA-755C63A208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98853" y="2419085"/>
                  <a:ext cx="53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822FF2F-72BD-4FA8-B08A-2D7C4C3C1F15}"/>
                    </a:ext>
                  </a:extLst>
                </p14:cNvPr>
                <p14:cNvContentPartPr/>
                <p14:nvPr/>
              </p14:nvContentPartPr>
              <p14:xfrm>
                <a:off x="11415133" y="2429165"/>
                <a:ext cx="306000" cy="1519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822FF2F-72BD-4FA8-B08A-2D7C4C3C1F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397133" y="2411525"/>
                  <a:ext cx="34164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51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EVENTS INFORMATION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3B146571-9D1A-4340-AC87-0FC81ACA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3" y="1230725"/>
            <a:ext cx="9591674" cy="31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EVENTS INFORMATION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3B146571-9D1A-4340-AC87-0FC81ACA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431" y="841619"/>
            <a:ext cx="9591674" cy="313328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C97E6D-2A59-4C8A-887A-5605024017AF}"/>
              </a:ext>
            </a:extLst>
          </p:cNvPr>
          <p:cNvSpPr txBox="1"/>
          <p:nvPr/>
        </p:nvSpPr>
        <p:spPr>
          <a:xfrm>
            <a:off x="953311" y="4542817"/>
            <a:ext cx="967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tabla de eventos será la receptora de sucesos reales sucedidos con anterioridad.</a:t>
            </a:r>
          </a:p>
          <a:p>
            <a:r>
              <a:rPr lang="es-ES" dirty="0"/>
              <a:t>No debe ser editada o actualizada una vez creada.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0872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46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Sobre el dataset</vt:lpstr>
      <vt:lpstr>TABLA USERS</vt:lpstr>
      <vt:lpstr>TABLA ITEMS</vt:lpstr>
      <vt:lpstr>TABLA invoice</vt:lpstr>
      <vt:lpstr>TABLA EVENTS</vt:lpstr>
      <vt:lpstr>EVENTS INFORMATION</vt:lpstr>
      <vt:lpstr>EVENTS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el dataset</dc:title>
  <dc:creator>Belisario Martinez</dc:creator>
  <cp:lastModifiedBy>Belisario Martinez</cp:lastModifiedBy>
  <cp:revision>6</cp:revision>
  <dcterms:created xsi:type="dcterms:W3CDTF">2020-12-06T17:59:48Z</dcterms:created>
  <dcterms:modified xsi:type="dcterms:W3CDTF">2020-12-07T18:16:41Z</dcterms:modified>
</cp:coreProperties>
</file>