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7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10/26/2020</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546922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10/26/2020</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4207617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10/26/2020</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2169504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10/26/2020</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4226691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10/26/2020</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4124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10/26/2020</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332721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10/26/2020</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1028603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10/26/2020</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605130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10/26/2020</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2817341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10/26/2020</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534763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10/26/2020</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2853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10/26/2020</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3994526660"/>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7C40101-B107-437C-8195-0D6C88FD2C18}"/>
              </a:ext>
            </a:extLst>
          </p:cNvPr>
          <p:cNvSpPr>
            <a:spLocks noGrp="1"/>
          </p:cNvSpPr>
          <p:nvPr>
            <p:ph type="ctrTitle"/>
          </p:nvPr>
        </p:nvSpPr>
        <p:spPr>
          <a:xfrm>
            <a:off x="1079510" y="4602162"/>
            <a:ext cx="4457690" cy="1720850"/>
          </a:xfrm>
        </p:spPr>
        <p:txBody>
          <a:bodyPr anchor="ctr">
            <a:normAutofit/>
          </a:bodyPr>
          <a:lstStyle/>
          <a:p>
            <a:pPr>
              <a:lnSpc>
                <a:spcPct val="90000"/>
              </a:lnSpc>
            </a:pPr>
            <a:r>
              <a:rPr lang="es-ES" sz="2000" dirty="0"/>
              <a:t>Instalación de Anaconda y familiarización con </a:t>
            </a:r>
            <a:r>
              <a:rPr lang="es-ES" sz="2000" dirty="0" err="1"/>
              <a:t>jupyter</a:t>
            </a:r>
            <a:endParaRPr lang="es-CO" sz="2000" dirty="0"/>
          </a:p>
        </p:txBody>
      </p:sp>
      <p:sp>
        <p:nvSpPr>
          <p:cNvPr id="3" name="Subtítulo 2">
            <a:extLst>
              <a:ext uri="{FF2B5EF4-FFF2-40B4-BE49-F238E27FC236}">
                <a16:creationId xmlns:a16="http://schemas.microsoft.com/office/drawing/2014/main" id="{81EF6B27-530A-4A76-A3D1-452B49444DE4}"/>
              </a:ext>
            </a:extLst>
          </p:cNvPr>
          <p:cNvSpPr>
            <a:spLocks noGrp="1"/>
          </p:cNvSpPr>
          <p:nvPr>
            <p:ph type="subTitle" idx="1"/>
          </p:nvPr>
        </p:nvSpPr>
        <p:spPr>
          <a:xfrm>
            <a:off x="6654801" y="4602163"/>
            <a:ext cx="4451347" cy="1720850"/>
          </a:xfrm>
        </p:spPr>
        <p:txBody>
          <a:bodyPr anchor="ctr">
            <a:normAutofit/>
          </a:bodyPr>
          <a:lstStyle/>
          <a:p>
            <a:r>
              <a:rPr lang="es-ES" sz="2400" dirty="0"/>
              <a:t>Conocimiento de Google </a:t>
            </a:r>
            <a:r>
              <a:rPr lang="es-ES" sz="2400" dirty="0" err="1"/>
              <a:t>colab</a:t>
            </a:r>
            <a:endParaRPr lang="es-CO" dirty="0"/>
          </a:p>
        </p:txBody>
      </p:sp>
      <p:pic>
        <p:nvPicPr>
          <p:cNvPr id="4" name="Picture 3" descr="Patrón de fondo&#10;&#10;Descripción generada automáticamente">
            <a:extLst>
              <a:ext uri="{FF2B5EF4-FFF2-40B4-BE49-F238E27FC236}">
                <a16:creationId xmlns:a16="http://schemas.microsoft.com/office/drawing/2014/main" id="{7CCAA1BB-F45B-4E48-867D-1E7C472EBFA4}"/>
              </a:ext>
            </a:extLst>
          </p:cNvPr>
          <p:cNvPicPr>
            <a:picLocks noChangeAspect="1"/>
          </p:cNvPicPr>
          <p:nvPr/>
        </p:nvPicPr>
        <p:blipFill rotWithShape="1">
          <a:blip r:embed="rId2"/>
          <a:srcRect t="11568" b="22572"/>
          <a:stretch/>
        </p:blipFill>
        <p:spPr>
          <a:xfrm>
            <a:off x="20" y="10"/>
            <a:ext cx="12191977" cy="4014777"/>
          </a:xfrm>
          <a:prstGeom prst="rect">
            <a:avLst/>
          </a:prstGeom>
        </p:spPr>
      </p:pic>
      <p:cxnSp>
        <p:nvCxnSpPr>
          <p:cNvPr id="11" name="Straight Connector 10">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6258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0656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7C1C36-2075-4F35-912F-914A93A01DB3}"/>
              </a:ext>
            </a:extLst>
          </p:cNvPr>
          <p:cNvSpPr>
            <a:spLocks noGrp="1"/>
          </p:cNvSpPr>
          <p:nvPr>
            <p:ph type="title"/>
          </p:nvPr>
        </p:nvSpPr>
        <p:spPr/>
        <p:txBody>
          <a:bodyPr/>
          <a:lstStyle/>
          <a:p>
            <a:r>
              <a:rPr lang="es-ES" dirty="0"/>
              <a:t>Orden del tema</a:t>
            </a:r>
            <a:endParaRPr lang="es-CO" dirty="0"/>
          </a:p>
        </p:txBody>
      </p:sp>
      <p:sp>
        <p:nvSpPr>
          <p:cNvPr id="3" name="Marcador de contenido 2">
            <a:extLst>
              <a:ext uri="{FF2B5EF4-FFF2-40B4-BE49-F238E27FC236}">
                <a16:creationId xmlns:a16="http://schemas.microsoft.com/office/drawing/2014/main" id="{24B243F5-779C-4614-8E6F-33EEBE3C7EC1}"/>
              </a:ext>
            </a:extLst>
          </p:cNvPr>
          <p:cNvSpPr>
            <a:spLocks noGrp="1"/>
          </p:cNvSpPr>
          <p:nvPr>
            <p:ph idx="1"/>
          </p:nvPr>
        </p:nvSpPr>
        <p:spPr/>
        <p:txBody>
          <a:bodyPr>
            <a:normAutofit fontScale="92500" lnSpcReduction="20000"/>
          </a:bodyPr>
          <a:lstStyle/>
          <a:p>
            <a:r>
              <a:rPr lang="es-ES" dirty="0"/>
              <a:t>Tengo instalado Python?</a:t>
            </a:r>
          </a:p>
          <a:p>
            <a:r>
              <a:rPr lang="es-ES" dirty="0"/>
              <a:t>Instalando Anaconda.</a:t>
            </a:r>
          </a:p>
          <a:p>
            <a:r>
              <a:rPr lang="es-ES" dirty="0"/>
              <a:t>Verificación de la versión de Python en cmd.</a:t>
            </a:r>
          </a:p>
          <a:p>
            <a:r>
              <a:rPr lang="es-ES" dirty="0"/>
              <a:t>Probando Snnipets: Hola mundo!. Como se ven los errores?</a:t>
            </a:r>
          </a:p>
          <a:p>
            <a:r>
              <a:rPr lang="es-ES" dirty="0"/>
              <a:t>Crear un programa .py y corriéndolo desde la terminal. Como se ven los errores?</a:t>
            </a:r>
          </a:p>
          <a:p>
            <a:r>
              <a:rPr lang="es-ES" dirty="0"/>
              <a:t>Conociendo Anaconda.</a:t>
            </a:r>
          </a:p>
          <a:p>
            <a:r>
              <a:rPr lang="es-ES" dirty="0"/>
              <a:t>Conociendo Jupyter.</a:t>
            </a:r>
          </a:p>
          <a:p>
            <a:r>
              <a:rPr lang="es-ES" dirty="0"/>
              <a:t>Complementos útiles de Jupyter. </a:t>
            </a:r>
          </a:p>
          <a:p>
            <a:r>
              <a:rPr lang="es-ES" dirty="0"/>
              <a:t>Conociendo un poco de Google </a:t>
            </a:r>
            <a:r>
              <a:rPr lang="es-ES" dirty="0" err="1"/>
              <a:t>Colab</a:t>
            </a:r>
            <a:r>
              <a:rPr lang="es-ES" dirty="0"/>
              <a:t>.</a:t>
            </a:r>
          </a:p>
          <a:p>
            <a:endParaRPr lang="es-ES" dirty="0"/>
          </a:p>
          <a:p>
            <a:endParaRPr lang="es-CO" dirty="0"/>
          </a:p>
        </p:txBody>
      </p:sp>
    </p:spTree>
    <p:extLst>
      <p:ext uri="{BB962C8B-B14F-4D97-AF65-F5344CB8AC3E}">
        <p14:creationId xmlns:p14="http://schemas.microsoft.com/office/powerpoint/2010/main" val="589924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DE0BF2-7930-4264-8343-EA580EBD189E}"/>
              </a:ext>
            </a:extLst>
          </p:cNvPr>
          <p:cNvSpPr>
            <a:spLocks noGrp="1"/>
          </p:cNvSpPr>
          <p:nvPr>
            <p:ph type="title"/>
          </p:nvPr>
        </p:nvSpPr>
        <p:spPr/>
        <p:txBody>
          <a:bodyPr>
            <a:normAutofit fontScale="90000"/>
          </a:bodyPr>
          <a:lstStyle/>
          <a:p>
            <a:r>
              <a:rPr lang="es-ES" dirty="0"/>
              <a:t>Inténtalo tú mismo</a:t>
            </a:r>
            <a:br>
              <a:rPr lang="es-ES" dirty="0"/>
            </a:br>
            <a:endParaRPr lang="es-CO" dirty="0"/>
          </a:p>
        </p:txBody>
      </p:sp>
      <p:sp>
        <p:nvSpPr>
          <p:cNvPr id="3" name="Marcador de contenido 2">
            <a:extLst>
              <a:ext uri="{FF2B5EF4-FFF2-40B4-BE49-F238E27FC236}">
                <a16:creationId xmlns:a16="http://schemas.microsoft.com/office/drawing/2014/main" id="{6DDD4C77-0F4E-4046-94E2-A55C0A4BD76F}"/>
              </a:ext>
            </a:extLst>
          </p:cNvPr>
          <p:cNvSpPr>
            <a:spLocks noGrp="1"/>
          </p:cNvSpPr>
          <p:nvPr>
            <p:ph idx="1"/>
          </p:nvPr>
        </p:nvSpPr>
        <p:spPr>
          <a:xfrm>
            <a:off x="1079500" y="1790700"/>
            <a:ext cx="10026650" cy="4493368"/>
          </a:xfr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a:normAutofit fontScale="85000" lnSpcReduction="20000"/>
          </a:bodyPr>
          <a:lstStyle/>
          <a:p>
            <a:pPr marL="174625" indent="0" algn="just">
              <a:buNone/>
            </a:pPr>
            <a:endParaRPr lang="es-ES" b="1" dirty="0"/>
          </a:p>
          <a:p>
            <a:pPr marL="174625" indent="0">
              <a:buNone/>
              <a:tabLst>
                <a:tab pos="9417050" algn="l"/>
              </a:tabLst>
            </a:pPr>
            <a:r>
              <a:rPr lang="es-ES" b="1" dirty="0"/>
              <a:t>1-1. </a:t>
            </a:r>
            <a:r>
              <a:rPr lang="es-ES" b="1" i="1" dirty="0"/>
              <a:t>python.org: </a:t>
            </a:r>
            <a:r>
              <a:rPr lang="es-ES" dirty="0"/>
              <a:t>Explore la página de inicio de Python (http://python.org/) para encontrar temas que te interesan. A medida que se familiarice con Python, diferentes partes de el sitio le resultará más útil.</a:t>
            </a:r>
          </a:p>
          <a:p>
            <a:pPr marL="174625" indent="0">
              <a:buNone/>
              <a:tabLst>
                <a:tab pos="9417050" algn="l"/>
              </a:tabLst>
            </a:pPr>
            <a:r>
              <a:rPr lang="es-ES" b="1" dirty="0"/>
              <a:t>1-2. </a:t>
            </a:r>
            <a:r>
              <a:rPr lang="es-ES" b="1" i="1" dirty="0" err="1"/>
              <a:t>Hello</a:t>
            </a:r>
            <a:r>
              <a:rPr lang="es-ES" b="1" i="1" dirty="0"/>
              <a:t> </a:t>
            </a:r>
            <a:r>
              <a:rPr lang="es-ES" b="1" i="1" dirty="0" err="1"/>
              <a:t>World</a:t>
            </a:r>
            <a:r>
              <a:rPr lang="es-ES" b="1" i="1" dirty="0"/>
              <a:t> </a:t>
            </a:r>
            <a:r>
              <a:rPr lang="es-ES" b="1" i="1" dirty="0" err="1"/>
              <a:t>Typos</a:t>
            </a:r>
            <a:r>
              <a:rPr lang="es-ES" b="1" i="1" dirty="0"/>
              <a:t>: </a:t>
            </a:r>
            <a:r>
              <a:rPr lang="es-ES" dirty="0"/>
              <a:t>Abra el archivo hello_world.py que acaba de crear. Crea una error tipográfico en algún lugar de la línea y vuelva a ejecutar el programa. ¿Puedes cometer un error tipográfico? que genera un error? ¿Puede entender el mensaje de error? Puedes cometer un error tipográfico que no genere un error? ¿Por qué crees que no hizo un error?</a:t>
            </a:r>
          </a:p>
          <a:p>
            <a:pPr marL="174625" indent="0">
              <a:buNone/>
              <a:tabLst>
                <a:tab pos="9417050" algn="l"/>
              </a:tabLst>
            </a:pPr>
            <a:r>
              <a:rPr lang="es-ES" b="1" dirty="0"/>
              <a:t>1-3. </a:t>
            </a:r>
            <a:r>
              <a:rPr lang="es-ES" b="1" i="1" dirty="0"/>
              <a:t>Habilidades infinitas: </a:t>
            </a:r>
            <a:r>
              <a:rPr lang="es-ES" dirty="0"/>
              <a:t>si tuvieras infinitas habilidades de programación, ¿qué construirías? Está a punto de aprender a programar. Si tiene un objetivo final en mente, tener un uso inmediato de sus nuevas habilidades; ahora es un buen momento para redactar descripciones de lo que te gustaría crear. Es un buen hábito llevar un cuaderno de "ideas“ que puede consultar siempre que desee iniciar un nuevo proyecto. Toma algunos minutos ahora para describir tres programas que le gustaría crear.</a:t>
            </a:r>
          </a:p>
          <a:p>
            <a:pPr marL="174625" indent="0" algn="just">
              <a:buNone/>
            </a:pPr>
            <a:endParaRPr lang="es-ES" dirty="0"/>
          </a:p>
          <a:p>
            <a:pPr marL="174625" indent="0" algn="just">
              <a:buNone/>
            </a:pPr>
            <a:endParaRPr lang="es-CO" dirty="0"/>
          </a:p>
        </p:txBody>
      </p:sp>
    </p:spTree>
    <p:extLst>
      <p:ext uri="{BB962C8B-B14F-4D97-AF65-F5344CB8AC3E}">
        <p14:creationId xmlns:p14="http://schemas.microsoft.com/office/powerpoint/2010/main" val="516394366"/>
      </p:ext>
    </p:extLst>
  </p:cSld>
  <p:clrMapOvr>
    <a:masterClrMapping/>
  </p:clrMapOvr>
</p:sld>
</file>

<file path=ppt/theme/theme1.xml><?xml version="1.0" encoding="utf-8"?>
<a:theme xmlns:a="http://schemas.openxmlformats.org/drawingml/2006/main" name="LeafVTI">
  <a:themeElements>
    <a:clrScheme name="AnalogousFromRegularSeedLeftStep">
      <a:dk1>
        <a:srgbClr val="000000"/>
      </a:dk1>
      <a:lt1>
        <a:srgbClr val="FFFFFF"/>
      </a:lt1>
      <a:dk2>
        <a:srgbClr val="223A3D"/>
      </a:dk2>
      <a:lt2>
        <a:srgbClr val="E8E6E2"/>
      </a:lt2>
      <a:accent1>
        <a:srgbClr val="2971E7"/>
      </a:accent1>
      <a:accent2>
        <a:srgbClr val="17AED5"/>
      </a:accent2>
      <a:accent3>
        <a:srgbClr val="20B596"/>
      </a:accent3>
      <a:accent4>
        <a:srgbClr val="14BC52"/>
      </a:accent4>
      <a:accent5>
        <a:srgbClr val="28BB21"/>
      </a:accent5>
      <a:accent6>
        <a:srgbClr val="5FB714"/>
      </a:accent6>
      <a:hlink>
        <a:srgbClr val="A57B37"/>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13</TotalTime>
  <Words>294</Words>
  <Application>Microsoft Office PowerPoint</Application>
  <PresentationFormat>Panorámica</PresentationFormat>
  <Paragraphs>17</Paragraphs>
  <Slides>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vt:i4>
      </vt:variant>
    </vt:vector>
  </HeadingPairs>
  <TitlesOfParts>
    <vt:vector size="8" baseType="lpstr">
      <vt:lpstr>Arial</vt:lpstr>
      <vt:lpstr>Avenir Next LT Pro Light</vt:lpstr>
      <vt:lpstr>Rockwell Nova Light</vt:lpstr>
      <vt:lpstr>Wingdings</vt:lpstr>
      <vt:lpstr>LeafVTI</vt:lpstr>
      <vt:lpstr>Instalación de Anaconda y familiarización con jupyter</vt:lpstr>
      <vt:lpstr>Orden del tema</vt:lpstr>
      <vt:lpstr>Inténtalo tú mismo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Instalación de Anaconda y familiarización con jupyter</dc:title>
  <dc:creator>BELISARIO MARTINEZ ROBAYO</dc:creator>
  <cp:lastModifiedBy>BELISARIO MARTINEZ ROBAYO</cp:lastModifiedBy>
  <cp:revision>4</cp:revision>
  <dcterms:created xsi:type="dcterms:W3CDTF">2020-10-26T21:47:49Z</dcterms:created>
  <dcterms:modified xsi:type="dcterms:W3CDTF">2020-10-26T22:01:10Z</dcterms:modified>
</cp:coreProperties>
</file>