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BB6D9-C84B-4257-BC00-5B6FC43261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0894F2-7774-4425-B003-E898F9323167}">
      <dgm:prSet/>
      <dgm:spPr/>
      <dgm:t>
        <a:bodyPr/>
        <a:lstStyle/>
        <a:p>
          <a:r>
            <a:rPr lang="es-ES"/>
            <a:t>Conjunto de datos dentro de un mismo contexto</a:t>
          </a:r>
          <a:endParaRPr lang="en-US"/>
        </a:p>
      </dgm:t>
    </dgm:pt>
    <dgm:pt modelId="{F7B4CEF3-13AF-49BA-A787-993ACCD7E918}" type="parTrans" cxnId="{84BFA314-3C95-4A35-871C-3C30D7B00E7E}">
      <dgm:prSet/>
      <dgm:spPr/>
      <dgm:t>
        <a:bodyPr/>
        <a:lstStyle/>
        <a:p>
          <a:endParaRPr lang="en-US"/>
        </a:p>
      </dgm:t>
    </dgm:pt>
    <dgm:pt modelId="{5DA506E7-AF2E-439D-A55A-16AF6BD4A14B}" type="sibTrans" cxnId="{84BFA314-3C95-4A35-871C-3C30D7B00E7E}">
      <dgm:prSet/>
      <dgm:spPr/>
      <dgm:t>
        <a:bodyPr/>
        <a:lstStyle/>
        <a:p>
          <a:endParaRPr lang="en-US"/>
        </a:p>
      </dgm:t>
    </dgm:pt>
    <dgm:pt modelId="{6B25FE57-82B3-499E-9656-230722CF5874}">
      <dgm:prSet/>
      <dgm:spPr/>
      <dgm:t>
        <a:bodyPr/>
        <a:lstStyle/>
        <a:p>
          <a:r>
            <a:rPr lang="es-ES"/>
            <a:t>Organizados sistemáticamente para su fácil actualización y recuperación.</a:t>
          </a:r>
          <a:endParaRPr lang="en-US"/>
        </a:p>
      </dgm:t>
    </dgm:pt>
    <dgm:pt modelId="{21B25BAF-B663-469A-A87B-90B11282E297}" type="parTrans" cxnId="{AD5930D8-B86E-4E3A-A1F3-32F2F5CC95C0}">
      <dgm:prSet/>
      <dgm:spPr/>
      <dgm:t>
        <a:bodyPr/>
        <a:lstStyle/>
        <a:p>
          <a:endParaRPr lang="en-US"/>
        </a:p>
      </dgm:t>
    </dgm:pt>
    <dgm:pt modelId="{C2D7B914-6F72-4C82-AF67-00C09D1EAA03}" type="sibTrans" cxnId="{AD5930D8-B86E-4E3A-A1F3-32F2F5CC95C0}">
      <dgm:prSet/>
      <dgm:spPr/>
      <dgm:t>
        <a:bodyPr/>
        <a:lstStyle/>
        <a:p>
          <a:endParaRPr lang="en-US"/>
        </a:p>
      </dgm:t>
    </dgm:pt>
    <dgm:pt modelId="{3414E314-9345-47F0-A998-72E188032095}">
      <dgm:prSet/>
      <dgm:spPr/>
      <dgm:t>
        <a:bodyPr/>
        <a:lstStyle/>
        <a:p>
          <a:r>
            <a:rPr lang="es-ES"/>
            <a:t>El manejo de estas se da a través de los sistemas de gestión de bases de datos DBMS.</a:t>
          </a:r>
          <a:endParaRPr lang="en-US"/>
        </a:p>
      </dgm:t>
    </dgm:pt>
    <dgm:pt modelId="{0A62A147-4207-4680-8DB0-3BA45CB05341}" type="parTrans" cxnId="{27E69672-A6EA-424D-8547-507CCEFE475F}">
      <dgm:prSet/>
      <dgm:spPr/>
      <dgm:t>
        <a:bodyPr/>
        <a:lstStyle/>
        <a:p>
          <a:endParaRPr lang="en-US"/>
        </a:p>
      </dgm:t>
    </dgm:pt>
    <dgm:pt modelId="{DA52451A-0FA9-4CC0-BD9B-2AE0B66488DF}" type="sibTrans" cxnId="{27E69672-A6EA-424D-8547-507CCEFE475F}">
      <dgm:prSet/>
      <dgm:spPr/>
      <dgm:t>
        <a:bodyPr/>
        <a:lstStyle/>
        <a:p>
          <a:endParaRPr lang="en-US"/>
        </a:p>
      </dgm:t>
    </dgm:pt>
    <dgm:pt modelId="{0AE49D3F-D1D5-457C-A234-903EB017A687}">
      <dgm:prSet/>
      <dgm:spPr/>
      <dgm:t>
        <a:bodyPr/>
        <a:lstStyle/>
        <a:p>
          <a:r>
            <a:rPr lang="es-ES"/>
            <a:t>Los DBMS permiten una mejor organización, mas eficiencia y velocidad para recuperar los datos.</a:t>
          </a:r>
          <a:endParaRPr lang="en-US"/>
        </a:p>
      </dgm:t>
    </dgm:pt>
    <dgm:pt modelId="{184D8F38-E35D-46DD-94AD-14A391664B30}" type="parTrans" cxnId="{84D8BA4B-639F-40A4-87F4-2A2BBC8AB40B}">
      <dgm:prSet/>
      <dgm:spPr/>
      <dgm:t>
        <a:bodyPr/>
        <a:lstStyle/>
        <a:p>
          <a:endParaRPr lang="en-US"/>
        </a:p>
      </dgm:t>
    </dgm:pt>
    <dgm:pt modelId="{813F5848-8FF3-409A-84C3-6BCF2A910047}" type="sibTrans" cxnId="{84D8BA4B-639F-40A4-87F4-2A2BBC8AB40B}">
      <dgm:prSet/>
      <dgm:spPr/>
      <dgm:t>
        <a:bodyPr/>
        <a:lstStyle/>
        <a:p>
          <a:endParaRPr lang="en-US"/>
        </a:p>
      </dgm:t>
    </dgm:pt>
    <dgm:pt modelId="{A33CE0F7-68F9-4FDB-9766-F201812E362F}">
      <dgm:prSet/>
      <dgm:spPr/>
      <dgm:t>
        <a:bodyPr/>
        <a:lstStyle/>
        <a:p>
          <a:r>
            <a:rPr lang="es-ES"/>
            <a:t>Existen diferentes paradigmas para la conformación de una BD según sus características.</a:t>
          </a:r>
          <a:endParaRPr lang="en-US"/>
        </a:p>
      </dgm:t>
    </dgm:pt>
    <dgm:pt modelId="{FF031AB9-E1B6-4BE3-9F98-C16F85A75F85}" type="parTrans" cxnId="{F5B63D29-DDB5-4811-AB30-335045D8EE68}">
      <dgm:prSet/>
      <dgm:spPr/>
      <dgm:t>
        <a:bodyPr/>
        <a:lstStyle/>
        <a:p>
          <a:endParaRPr lang="en-US"/>
        </a:p>
      </dgm:t>
    </dgm:pt>
    <dgm:pt modelId="{BEC125D7-AB5F-4269-9906-C7851A476100}" type="sibTrans" cxnId="{F5B63D29-DDB5-4811-AB30-335045D8EE68}">
      <dgm:prSet/>
      <dgm:spPr/>
      <dgm:t>
        <a:bodyPr/>
        <a:lstStyle/>
        <a:p>
          <a:endParaRPr lang="en-US"/>
        </a:p>
      </dgm:t>
    </dgm:pt>
    <dgm:pt modelId="{D3FCFB55-BC38-4857-8A82-6C805934E391}" type="pres">
      <dgm:prSet presAssocID="{C3BBB6D9-C84B-4257-BC00-5B6FC43261EB}" presName="root" presStyleCnt="0">
        <dgm:presLayoutVars>
          <dgm:dir/>
          <dgm:resizeHandles val="exact"/>
        </dgm:presLayoutVars>
      </dgm:prSet>
      <dgm:spPr/>
    </dgm:pt>
    <dgm:pt modelId="{2E4AE2DC-4AEB-4D77-B855-BD31C74075CA}" type="pres">
      <dgm:prSet presAssocID="{FA0894F2-7774-4425-B003-E898F9323167}" presName="compNode" presStyleCnt="0"/>
      <dgm:spPr/>
    </dgm:pt>
    <dgm:pt modelId="{82AF496C-684B-4CCA-ABC3-1B38EB8BAD8D}" type="pres">
      <dgm:prSet presAssocID="{FA0894F2-7774-4425-B003-E898F9323167}" presName="bgRect" presStyleLbl="bgShp" presStyleIdx="0" presStyleCnt="5"/>
      <dgm:spPr/>
    </dgm:pt>
    <dgm:pt modelId="{067B9C02-15AC-4C47-9B35-79A5FE440275}" type="pres">
      <dgm:prSet presAssocID="{FA0894F2-7774-4425-B003-E898F93231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7828303-8689-42F0-B3E9-5531A40F54F1}" type="pres">
      <dgm:prSet presAssocID="{FA0894F2-7774-4425-B003-E898F9323167}" presName="spaceRect" presStyleCnt="0"/>
      <dgm:spPr/>
    </dgm:pt>
    <dgm:pt modelId="{D603013A-B264-4F78-944F-A7E84F0AD1BC}" type="pres">
      <dgm:prSet presAssocID="{FA0894F2-7774-4425-B003-E898F9323167}" presName="parTx" presStyleLbl="revTx" presStyleIdx="0" presStyleCnt="5">
        <dgm:presLayoutVars>
          <dgm:chMax val="0"/>
          <dgm:chPref val="0"/>
        </dgm:presLayoutVars>
      </dgm:prSet>
      <dgm:spPr/>
    </dgm:pt>
    <dgm:pt modelId="{2708CBF7-CA8E-47C2-A914-0989632CED02}" type="pres">
      <dgm:prSet presAssocID="{5DA506E7-AF2E-439D-A55A-16AF6BD4A14B}" presName="sibTrans" presStyleCnt="0"/>
      <dgm:spPr/>
    </dgm:pt>
    <dgm:pt modelId="{74748477-BE62-45DF-8175-14D3BDB09DCF}" type="pres">
      <dgm:prSet presAssocID="{6B25FE57-82B3-499E-9656-230722CF5874}" presName="compNode" presStyleCnt="0"/>
      <dgm:spPr/>
    </dgm:pt>
    <dgm:pt modelId="{342A5015-86D1-47B4-A6F8-CBEA14C72A6F}" type="pres">
      <dgm:prSet presAssocID="{6B25FE57-82B3-499E-9656-230722CF5874}" presName="bgRect" presStyleLbl="bgShp" presStyleIdx="1" presStyleCnt="5"/>
      <dgm:spPr/>
    </dgm:pt>
    <dgm:pt modelId="{54A80561-41F6-4C26-B364-EC71488307A6}" type="pres">
      <dgm:prSet presAssocID="{6B25FE57-82B3-499E-9656-230722CF58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220B53B-B90B-41EE-A93C-AFA2AF5DA0F7}" type="pres">
      <dgm:prSet presAssocID="{6B25FE57-82B3-499E-9656-230722CF5874}" presName="spaceRect" presStyleCnt="0"/>
      <dgm:spPr/>
    </dgm:pt>
    <dgm:pt modelId="{B608B2B7-36F5-4933-B57C-4EC75746FF01}" type="pres">
      <dgm:prSet presAssocID="{6B25FE57-82B3-499E-9656-230722CF5874}" presName="parTx" presStyleLbl="revTx" presStyleIdx="1" presStyleCnt="5">
        <dgm:presLayoutVars>
          <dgm:chMax val="0"/>
          <dgm:chPref val="0"/>
        </dgm:presLayoutVars>
      </dgm:prSet>
      <dgm:spPr/>
    </dgm:pt>
    <dgm:pt modelId="{E05F581D-952F-4E18-8408-77617ACD64E3}" type="pres">
      <dgm:prSet presAssocID="{C2D7B914-6F72-4C82-AF67-00C09D1EAA03}" presName="sibTrans" presStyleCnt="0"/>
      <dgm:spPr/>
    </dgm:pt>
    <dgm:pt modelId="{B568BCB6-DAB3-4168-BC33-C16D2776BF66}" type="pres">
      <dgm:prSet presAssocID="{3414E314-9345-47F0-A998-72E188032095}" presName="compNode" presStyleCnt="0"/>
      <dgm:spPr/>
    </dgm:pt>
    <dgm:pt modelId="{16607F46-B7C4-4AD0-88AA-E73E2ED57061}" type="pres">
      <dgm:prSet presAssocID="{3414E314-9345-47F0-A998-72E188032095}" presName="bgRect" presStyleLbl="bgShp" presStyleIdx="2" presStyleCnt="5"/>
      <dgm:spPr/>
    </dgm:pt>
    <dgm:pt modelId="{CE8FDCED-BBDF-479C-AE00-70E536DA9230}" type="pres">
      <dgm:prSet presAssocID="{3414E314-9345-47F0-A998-72E1880320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EFE2C1E-FB51-46E3-9104-F434C0D69CDD}" type="pres">
      <dgm:prSet presAssocID="{3414E314-9345-47F0-A998-72E188032095}" presName="spaceRect" presStyleCnt="0"/>
      <dgm:spPr/>
    </dgm:pt>
    <dgm:pt modelId="{AB656072-B312-4859-B399-7123649DB145}" type="pres">
      <dgm:prSet presAssocID="{3414E314-9345-47F0-A998-72E188032095}" presName="parTx" presStyleLbl="revTx" presStyleIdx="2" presStyleCnt="5">
        <dgm:presLayoutVars>
          <dgm:chMax val="0"/>
          <dgm:chPref val="0"/>
        </dgm:presLayoutVars>
      </dgm:prSet>
      <dgm:spPr/>
    </dgm:pt>
    <dgm:pt modelId="{6A42D28E-3784-4621-BCA1-0BAEC9E4A09B}" type="pres">
      <dgm:prSet presAssocID="{DA52451A-0FA9-4CC0-BD9B-2AE0B66488DF}" presName="sibTrans" presStyleCnt="0"/>
      <dgm:spPr/>
    </dgm:pt>
    <dgm:pt modelId="{FAB9F564-998A-4541-B241-C7D8F9655797}" type="pres">
      <dgm:prSet presAssocID="{0AE49D3F-D1D5-457C-A234-903EB017A687}" presName="compNode" presStyleCnt="0"/>
      <dgm:spPr/>
    </dgm:pt>
    <dgm:pt modelId="{A9BFEC5A-2FAB-4435-8BEF-70E5EF09BB89}" type="pres">
      <dgm:prSet presAssocID="{0AE49D3F-D1D5-457C-A234-903EB017A687}" presName="bgRect" presStyleLbl="bgShp" presStyleIdx="3" presStyleCnt="5"/>
      <dgm:spPr/>
    </dgm:pt>
    <dgm:pt modelId="{8E5BC0BF-6ABD-4842-9B33-BF3F61A7AFD7}" type="pres">
      <dgm:prSet presAssocID="{0AE49D3F-D1D5-457C-A234-903EB017A6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58CF5F7-8CCD-4D87-BCD5-E4D068762391}" type="pres">
      <dgm:prSet presAssocID="{0AE49D3F-D1D5-457C-A234-903EB017A687}" presName="spaceRect" presStyleCnt="0"/>
      <dgm:spPr/>
    </dgm:pt>
    <dgm:pt modelId="{D38B4711-94F1-4550-A7AB-F255A6B70A10}" type="pres">
      <dgm:prSet presAssocID="{0AE49D3F-D1D5-457C-A234-903EB017A687}" presName="parTx" presStyleLbl="revTx" presStyleIdx="3" presStyleCnt="5">
        <dgm:presLayoutVars>
          <dgm:chMax val="0"/>
          <dgm:chPref val="0"/>
        </dgm:presLayoutVars>
      </dgm:prSet>
      <dgm:spPr/>
    </dgm:pt>
    <dgm:pt modelId="{38281E33-3264-4B04-8369-729B32CA1F99}" type="pres">
      <dgm:prSet presAssocID="{813F5848-8FF3-409A-84C3-6BCF2A910047}" presName="sibTrans" presStyleCnt="0"/>
      <dgm:spPr/>
    </dgm:pt>
    <dgm:pt modelId="{32F6B401-6620-40EC-A341-DC61093E8B84}" type="pres">
      <dgm:prSet presAssocID="{A33CE0F7-68F9-4FDB-9766-F201812E362F}" presName="compNode" presStyleCnt="0"/>
      <dgm:spPr/>
    </dgm:pt>
    <dgm:pt modelId="{28D9076B-A6BD-4CF2-A648-B7D3C5A0B226}" type="pres">
      <dgm:prSet presAssocID="{A33CE0F7-68F9-4FDB-9766-F201812E362F}" presName="bgRect" presStyleLbl="bgShp" presStyleIdx="4" presStyleCnt="5"/>
      <dgm:spPr/>
    </dgm:pt>
    <dgm:pt modelId="{CD98F6D1-A062-4DB1-94DE-A04278063EC4}" type="pres">
      <dgm:prSet presAssocID="{A33CE0F7-68F9-4FDB-9766-F201812E36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FE9503DB-953E-4406-8F7D-8082A95FFCB2}" type="pres">
      <dgm:prSet presAssocID="{A33CE0F7-68F9-4FDB-9766-F201812E362F}" presName="spaceRect" presStyleCnt="0"/>
      <dgm:spPr/>
    </dgm:pt>
    <dgm:pt modelId="{76783A04-E316-4F2E-B2B0-2C9AA9B84BA9}" type="pres">
      <dgm:prSet presAssocID="{A33CE0F7-68F9-4FDB-9766-F201812E36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BFA314-3C95-4A35-871C-3C30D7B00E7E}" srcId="{C3BBB6D9-C84B-4257-BC00-5B6FC43261EB}" destId="{FA0894F2-7774-4425-B003-E898F9323167}" srcOrd="0" destOrd="0" parTransId="{F7B4CEF3-13AF-49BA-A787-993ACCD7E918}" sibTransId="{5DA506E7-AF2E-439D-A55A-16AF6BD4A14B}"/>
    <dgm:cxn modelId="{F5B63D29-DDB5-4811-AB30-335045D8EE68}" srcId="{C3BBB6D9-C84B-4257-BC00-5B6FC43261EB}" destId="{A33CE0F7-68F9-4FDB-9766-F201812E362F}" srcOrd="4" destOrd="0" parTransId="{FF031AB9-E1B6-4BE3-9F98-C16F85A75F85}" sibTransId="{BEC125D7-AB5F-4269-9906-C7851A476100}"/>
    <dgm:cxn modelId="{14F6B52E-45DE-4C3E-AE6A-6CB9CC6B5547}" type="presOf" srcId="{FA0894F2-7774-4425-B003-E898F9323167}" destId="{D603013A-B264-4F78-944F-A7E84F0AD1BC}" srcOrd="0" destOrd="0" presId="urn:microsoft.com/office/officeart/2018/2/layout/IconVerticalSolidList"/>
    <dgm:cxn modelId="{84D8BA4B-639F-40A4-87F4-2A2BBC8AB40B}" srcId="{C3BBB6D9-C84B-4257-BC00-5B6FC43261EB}" destId="{0AE49D3F-D1D5-457C-A234-903EB017A687}" srcOrd="3" destOrd="0" parTransId="{184D8F38-E35D-46DD-94AD-14A391664B30}" sibTransId="{813F5848-8FF3-409A-84C3-6BCF2A910047}"/>
    <dgm:cxn modelId="{34C31D4C-230E-454A-BACB-07C3BB580831}" type="presOf" srcId="{6B25FE57-82B3-499E-9656-230722CF5874}" destId="{B608B2B7-36F5-4933-B57C-4EC75746FF01}" srcOrd="0" destOrd="0" presId="urn:microsoft.com/office/officeart/2018/2/layout/IconVerticalSolidList"/>
    <dgm:cxn modelId="{27E69672-A6EA-424D-8547-507CCEFE475F}" srcId="{C3BBB6D9-C84B-4257-BC00-5B6FC43261EB}" destId="{3414E314-9345-47F0-A998-72E188032095}" srcOrd="2" destOrd="0" parTransId="{0A62A147-4207-4680-8DB0-3BA45CB05341}" sibTransId="{DA52451A-0FA9-4CC0-BD9B-2AE0B66488DF}"/>
    <dgm:cxn modelId="{33C1CD52-3950-43D7-879A-1F421CC1DFCE}" type="presOf" srcId="{C3BBB6D9-C84B-4257-BC00-5B6FC43261EB}" destId="{D3FCFB55-BC38-4857-8A82-6C805934E391}" srcOrd="0" destOrd="0" presId="urn:microsoft.com/office/officeart/2018/2/layout/IconVerticalSolidList"/>
    <dgm:cxn modelId="{AA904BD5-F9AA-4BF1-B793-FD97FC6D6316}" type="presOf" srcId="{3414E314-9345-47F0-A998-72E188032095}" destId="{AB656072-B312-4859-B399-7123649DB145}" srcOrd="0" destOrd="0" presId="urn:microsoft.com/office/officeart/2018/2/layout/IconVerticalSolidList"/>
    <dgm:cxn modelId="{B2311AD8-E3E6-4583-9F80-572B0050D8AB}" type="presOf" srcId="{0AE49D3F-D1D5-457C-A234-903EB017A687}" destId="{D38B4711-94F1-4550-A7AB-F255A6B70A10}" srcOrd="0" destOrd="0" presId="urn:microsoft.com/office/officeart/2018/2/layout/IconVerticalSolidList"/>
    <dgm:cxn modelId="{AD5930D8-B86E-4E3A-A1F3-32F2F5CC95C0}" srcId="{C3BBB6D9-C84B-4257-BC00-5B6FC43261EB}" destId="{6B25FE57-82B3-499E-9656-230722CF5874}" srcOrd="1" destOrd="0" parTransId="{21B25BAF-B663-469A-A87B-90B11282E297}" sibTransId="{C2D7B914-6F72-4C82-AF67-00C09D1EAA03}"/>
    <dgm:cxn modelId="{3B029AE1-670C-480F-A347-1C374F5A9ADF}" type="presOf" srcId="{A33CE0F7-68F9-4FDB-9766-F201812E362F}" destId="{76783A04-E316-4F2E-B2B0-2C9AA9B84BA9}" srcOrd="0" destOrd="0" presId="urn:microsoft.com/office/officeart/2018/2/layout/IconVerticalSolidList"/>
    <dgm:cxn modelId="{6CD6C65C-6FD9-4069-A6CB-66882A412315}" type="presParOf" srcId="{D3FCFB55-BC38-4857-8A82-6C805934E391}" destId="{2E4AE2DC-4AEB-4D77-B855-BD31C74075CA}" srcOrd="0" destOrd="0" presId="urn:microsoft.com/office/officeart/2018/2/layout/IconVerticalSolidList"/>
    <dgm:cxn modelId="{C4B3B1F2-71F5-45BB-A36F-4A6C3C51BABC}" type="presParOf" srcId="{2E4AE2DC-4AEB-4D77-B855-BD31C74075CA}" destId="{82AF496C-684B-4CCA-ABC3-1B38EB8BAD8D}" srcOrd="0" destOrd="0" presId="urn:microsoft.com/office/officeart/2018/2/layout/IconVerticalSolidList"/>
    <dgm:cxn modelId="{972B2331-69AA-4762-84AA-34BC6589BE38}" type="presParOf" srcId="{2E4AE2DC-4AEB-4D77-B855-BD31C74075CA}" destId="{067B9C02-15AC-4C47-9B35-79A5FE440275}" srcOrd="1" destOrd="0" presId="urn:microsoft.com/office/officeart/2018/2/layout/IconVerticalSolidList"/>
    <dgm:cxn modelId="{66B47020-E90C-42A7-9704-A6F5F7D31386}" type="presParOf" srcId="{2E4AE2DC-4AEB-4D77-B855-BD31C74075CA}" destId="{37828303-8689-42F0-B3E9-5531A40F54F1}" srcOrd="2" destOrd="0" presId="urn:microsoft.com/office/officeart/2018/2/layout/IconVerticalSolidList"/>
    <dgm:cxn modelId="{6B812651-A8ED-42F2-97E9-D2B50380F445}" type="presParOf" srcId="{2E4AE2DC-4AEB-4D77-B855-BD31C74075CA}" destId="{D603013A-B264-4F78-944F-A7E84F0AD1BC}" srcOrd="3" destOrd="0" presId="urn:microsoft.com/office/officeart/2018/2/layout/IconVerticalSolidList"/>
    <dgm:cxn modelId="{EC481EAF-8919-4CF9-9CD7-11912142D15A}" type="presParOf" srcId="{D3FCFB55-BC38-4857-8A82-6C805934E391}" destId="{2708CBF7-CA8E-47C2-A914-0989632CED02}" srcOrd="1" destOrd="0" presId="urn:microsoft.com/office/officeart/2018/2/layout/IconVerticalSolidList"/>
    <dgm:cxn modelId="{A85D0045-E6F8-4A9B-BBFB-3DBEDE555918}" type="presParOf" srcId="{D3FCFB55-BC38-4857-8A82-6C805934E391}" destId="{74748477-BE62-45DF-8175-14D3BDB09DCF}" srcOrd="2" destOrd="0" presId="urn:microsoft.com/office/officeart/2018/2/layout/IconVerticalSolidList"/>
    <dgm:cxn modelId="{8C9876FF-091F-464D-855C-957782ABE711}" type="presParOf" srcId="{74748477-BE62-45DF-8175-14D3BDB09DCF}" destId="{342A5015-86D1-47B4-A6F8-CBEA14C72A6F}" srcOrd="0" destOrd="0" presId="urn:microsoft.com/office/officeart/2018/2/layout/IconVerticalSolidList"/>
    <dgm:cxn modelId="{B25FE595-6829-4809-8C36-5026AD08ED7B}" type="presParOf" srcId="{74748477-BE62-45DF-8175-14D3BDB09DCF}" destId="{54A80561-41F6-4C26-B364-EC71488307A6}" srcOrd="1" destOrd="0" presId="urn:microsoft.com/office/officeart/2018/2/layout/IconVerticalSolidList"/>
    <dgm:cxn modelId="{9BC2FA69-51A9-4DD5-A7F0-1E2CD63787EC}" type="presParOf" srcId="{74748477-BE62-45DF-8175-14D3BDB09DCF}" destId="{7220B53B-B90B-41EE-A93C-AFA2AF5DA0F7}" srcOrd="2" destOrd="0" presId="urn:microsoft.com/office/officeart/2018/2/layout/IconVerticalSolidList"/>
    <dgm:cxn modelId="{63E8DCBC-9244-4B2D-9FF9-E878C72E6A48}" type="presParOf" srcId="{74748477-BE62-45DF-8175-14D3BDB09DCF}" destId="{B608B2B7-36F5-4933-B57C-4EC75746FF01}" srcOrd="3" destOrd="0" presId="urn:microsoft.com/office/officeart/2018/2/layout/IconVerticalSolidList"/>
    <dgm:cxn modelId="{C49631F0-8033-4AD2-81DA-35D0ED706F92}" type="presParOf" srcId="{D3FCFB55-BC38-4857-8A82-6C805934E391}" destId="{E05F581D-952F-4E18-8408-77617ACD64E3}" srcOrd="3" destOrd="0" presId="urn:microsoft.com/office/officeart/2018/2/layout/IconVerticalSolidList"/>
    <dgm:cxn modelId="{D793716D-D830-4CC2-8456-5875A3431FC6}" type="presParOf" srcId="{D3FCFB55-BC38-4857-8A82-6C805934E391}" destId="{B568BCB6-DAB3-4168-BC33-C16D2776BF66}" srcOrd="4" destOrd="0" presId="urn:microsoft.com/office/officeart/2018/2/layout/IconVerticalSolidList"/>
    <dgm:cxn modelId="{3CD78419-627F-4B57-9FF2-FF512F56FFA4}" type="presParOf" srcId="{B568BCB6-DAB3-4168-BC33-C16D2776BF66}" destId="{16607F46-B7C4-4AD0-88AA-E73E2ED57061}" srcOrd="0" destOrd="0" presId="urn:microsoft.com/office/officeart/2018/2/layout/IconVerticalSolidList"/>
    <dgm:cxn modelId="{E403688E-9E4B-444C-BEB8-3B4210C4F9B0}" type="presParOf" srcId="{B568BCB6-DAB3-4168-BC33-C16D2776BF66}" destId="{CE8FDCED-BBDF-479C-AE00-70E536DA9230}" srcOrd="1" destOrd="0" presId="urn:microsoft.com/office/officeart/2018/2/layout/IconVerticalSolidList"/>
    <dgm:cxn modelId="{40DDC138-A010-408A-897C-034C9D212BAD}" type="presParOf" srcId="{B568BCB6-DAB3-4168-BC33-C16D2776BF66}" destId="{DEFE2C1E-FB51-46E3-9104-F434C0D69CDD}" srcOrd="2" destOrd="0" presId="urn:microsoft.com/office/officeart/2018/2/layout/IconVerticalSolidList"/>
    <dgm:cxn modelId="{0DE5BC8B-6FA8-44A0-8363-481C12B9E538}" type="presParOf" srcId="{B568BCB6-DAB3-4168-BC33-C16D2776BF66}" destId="{AB656072-B312-4859-B399-7123649DB145}" srcOrd="3" destOrd="0" presId="urn:microsoft.com/office/officeart/2018/2/layout/IconVerticalSolidList"/>
    <dgm:cxn modelId="{E48896C0-5962-45B6-A4FC-30130190F68D}" type="presParOf" srcId="{D3FCFB55-BC38-4857-8A82-6C805934E391}" destId="{6A42D28E-3784-4621-BCA1-0BAEC9E4A09B}" srcOrd="5" destOrd="0" presId="urn:microsoft.com/office/officeart/2018/2/layout/IconVerticalSolidList"/>
    <dgm:cxn modelId="{C126D3F9-E2E4-4F1E-8574-CA73FC9DE440}" type="presParOf" srcId="{D3FCFB55-BC38-4857-8A82-6C805934E391}" destId="{FAB9F564-998A-4541-B241-C7D8F9655797}" srcOrd="6" destOrd="0" presId="urn:microsoft.com/office/officeart/2018/2/layout/IconVerticalSolidList"/>
    <dgm:cxn modelId="{25EBD8BD-749A-4812-B4FF-28796F7DE324}" type="presParOf" srcId="{FAB9F564-998A-4541-B241-C7D8F9655797}" destId="{A9BFEC5A-2FAB-4435-8BEF-70E5EF09BB89}" srcOrd="0" destOrd="0" presId="urn:microsoft.com/office/officeart/2018/2/layout/IconVerticalSolidList"/>
    <dgm:cxn modelId="{A1E4BE3A-7817-4192-A67A-22A3C0172514}" type="presParOf" srcId="{FAB9F564-998A-4541-B241-C7D8F9655797}" destId="{8E5BC0BF-6ABD-4842-9B33-BF3F61A7AFD7}" srcOrd="1" destOrd="0" presId="urn:microsoft.com/office/officeart/2018/2/layout/IconVerticalSolidList"/>
    <dgm:cxn modelId="{66F4BA09-389D-402C-B4FB-EB64074E414E}" type="presParOf" srcId="{FAB9F564-998A-4541-B241-C7D8F9655797}" destId="{558CF5F7-8CCD-4D87-BCD5-E4D068762391}" srcOrd="2" destOrd="0" presId="urn:microsoft.com/office/officeart/2018/2/layout/IconVerticalSolidList"/>
    <dgm:cxn modelId="{9E586D74-AA2F-4F47-ADA8-3F48F1F1C3A6}" type="presParOf" srcId="{FAB9F564-998A-4541-B241-C7D8F9655797}" destId="{D38B4711-94F1-4550-A7AB-F255A6B70A10}" srcOrd="3" destOrd="0" presId="urn:microsoft.com/office/officeart/2018/2/layout/IconVerticalSolidList"/>
    <dgm:cxn modelId="{CC03D1D7-7A84-42FB-A2A9-16189B3341EC}" type="presParOf" srcId="{D3FCFB55-BC38-4857-8A82-6C805934E391}" destId="{38281E33-3264-4B04-8369-729B32CA1F99}" srcOrd="7" destOrd="0" presId="urn:microsoft.com/office/officeart/2018/2/layout/IconVerticalSolidList"/>
    <dgm:cxn modelId="{5DBB8F07-357A-4382-9EEB-669389FD0C1A}" type="presParOf" srcId="{D3FCFB55-BC38-4857-8A82-6C805934E391}" destId="{32F6B401-6620-40EC-A341-DC61093E8B84}" srcOrd="8" destOrd="0" presId="urn:microsoft.com/office/officeart/2018/2/layout/IconVerticalSolidList"/>
    <dgm:cxn modelId="{1317284F-6C88-4651-800E-E81DE960EDBD}" type="presParOf" srcId="{32F6B401-6620-40EC-A341-DC61093E8B84}" destId="{28D9076B-A6BD-4CF2-A648-B7D3C5A0B226}" srcOrd="0" destOrd="0" presId="urn:microsoft.com/office/officeart/2018/2/layout/IconVerticalSolidList"/>
    <dgm:cxn modelId="{B5D1A4F4-CE71-4E88-BFBA-8E7AEB6C6BC5}" type="presParOf" srcId="{32F6B401-6620-40EC-A341-DC61093E8B84}" destId="{CD98F6D1-A062-4DB1-94DE-A04278063EC4}" srcOrd="1" destOrd="0" presId="urn:microsoft.com/office/officeart/2018/2/layout/IconVerticalSolidList"/>
    <dgm:cxn modelId="{5C72BF8A-1A0C-4349-AFA9-5C72E33D2CD8}" type="presParOf" srcId="{32F6B401-6620-40EC-A341-DC61093E8B84}" destId="{FE9503DB-953E-4406-8F7D-8082A95FFCB2}" srcOrd="2" destOrd="0" presId="urn:microsoft.com/office/officeart/2018/2/layout/IconVerticalSolidList"/>
    <dgm:cxn modelId="{C45EC867-3D77-4B7A-9BD1-A14F81770D61}" type="presParOf" srcId="{32F6B401-6620-40EC-A341-DC61093E8B84}" destId="{76783A04-E316-4F2E-B2B0-2C9AA9B84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E422A-D7E8-42B8-8634-25FCA94612A6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FF008A-7E10-45E1-9BE5-5952AC08873C}">
      <dgm:prSet/>
      <dgm:spPr/>
      <dgm:t>
        <a:bodyPr/>
        <a:lstStyle/>
        <a:p>
          <a:r>
            <a:rPr lang="es-ES"/>
            <a:t>Independencia lógica y física de los datos.</a:t>
          </a:r>
          <a:endParaRPr lang="en-US"/>
        </a:p>
      </dgm:t>
    </dgm:pt>
    <dgm:pt modelId="{9005CD4B-2ADD-4BC7-BD17-385EF027F97A}" type="parTrans" cxnId="{5B08DB4E-501B-452B-98E9-B630983D71CF}">
      <dgm:prSet/>
      <dgm:spPr/>
      <dgm:t>
        <a:bodyPr/>
        <a:lstStyle/>
        <a:p>
          <a:endParaRPr lang="en-US"/>
        </a:p>
      </dgm:t>
    </dgm:pt>
    <dgm:pt modelId="{49336A9D-65CD-4745-BF63-C756300909C0}" type="sibTrans" cxnId="{5B08DB4E-501B-452B-98E9-B630983D71CF}">
      <dgm:prSet/>
      <dgm:spPr/>
      <dgm:t>
        <a:bodyPr/>
        <a:lstStyle/>
        <a:p>
          <a:endParaRPr lang="en-US"/>
        </a:p>
      </dgm:t>
    </dgm:pt>
    <dgm:pt modelId="{D3799C7D-11EC-48BD-9E61-92DDACB30102}">
      <dgm:prSet/>
      <dgm:spPr/>
      <dgm:t>
        <a:bodyPr/>
        <a:lstStyle/>
        <a:p>
          <a:r>
            <a:rPr lang="es-ES"/>
            <a:t>Redundancia mínima.</a:t>
          </a:r>
          <a:endParaRPr lang="en-US"/>
        </a:p>
      </dgm:t>
    </dgm:pt>
    <dgm:pt modelId="{CC0EA4C3-6996-46CC-B8DC-DAB5A826374D}" type="parTrans" cxnId="{4D1A178B-450A-47BB-9AF6-313537918DC0}">
      <dgm:prSet/>
      <dgm:spPr/>
      <dgm:t>
        <a:bodyPr/>
        <a:lstStyle/>
        <a:p>
          <a:endParaRPr lang="en-US"/>
        </a:p>
      </dgm:t>
    </dgm:pt>
    <dgm:pt modelId="{1C737E6C-27BF-4B19-B35D-504DAF11B1AF}" type="sibTrans" cxnId="{4D1A178B-450A-47BB-9AF6-313537918DC0}">
      <dgm:prSet/>
      <dgm:spPr/>
      <dgm:t>
        <a:bodyPr/>
        <a:lstStyle/>
        <a:p>
          <a:endParaRPr lang="en-US"/>
        </a:p>
      </dgm:t>
    </dgm:pt>
    <dgm:pt modelId="{D3FCBB24-EE0A-4783-BB8A-A38513F765D2}">
      <dgm:prSet/>
      <dgm:spPr/>
      <dgm:t>
        <a:bodyPr/>
        <a:lstStyle/>
        <a:p>
          <a:r>
            <a:rPr lang="es-ES"/>
            <a:t>Acceso concurrente por parte de múltiples usuarios.</a:t>
          </a:r>
          <a:endParaRPr lang="en-US"/>
        </a:p>
      </dgm:t>
    </dgm:pt>
    <dgm:pt modelId="{2735CB68-4318-401E-818D-64E100F948EC}" type="parTrans" cxnId="{1399FC47-1962-46DD-BFE4-59A205B0F9D9}">
      <dgm:prSet/>
      <dgm:spPr/>
      <dgm:t>
        <a:bodyPr/>
        <a:lstStyle/>
        <a:p>
          <a:endParaRPr lang="en-US"/>
        </a:p>
      </dgm:t>
    </dgm:pt>
    <dgm:pt modelId="{68F22192-41FD-4C88-A056-D189E550C888}" type="sibTrans" cxnId="{1399FC47-1962-46DD-BFE4-59A205B0F9D9}">
      <dgm:prSet/>
      <dgm:spPr/>
      <dgm:t>
        <a:bodyPr/>
        <a:lstStyle/>
        <a:p>
          <a:endParaRPr lang="en-US"/>
        </a:p>
      </dgm:t>
    </dgm:pt>
    <dgm:pt modelId="{114603EC-93E0-47B5-ACB5-AD970A4F0F57}">
      <dgm:prSet/>
      <dgm:spPr/>
      <dgm:t>
        <a:bodyPr/>
        <a:lstStyle/>
        <a:p>
          <a:r>
            <a:rPr lang="es-ES"/>
            <a:t>Integridad de los datos.</a:t>
          </a:r>
          <a:endParaRPr lang="en-US"/>
        </a:p>
      </dgm:t>
    </dgm:pt>
    <dgm:pt modelId="{CD6DDBC2-4E20-4150-8A87-7D15DC266BBD}" type="parTrans" cxnId="{C1A405A6-D91E-4BFD-89AF-6027709A1EE2}">
      <dgm:prSet/>
      <dgm:spPr/>
      <dgm:t>
        <a:bodyPr/>
        <a:lstStyle/>
        <a:p>
          <a:endParaRPr lang="en-US"/>
        </a:p>
      </dgm:t>
    </dgm:pt>
    <dgm:pt modelId="{042BDC11-0A9E-44CA-A35C-657DF864514C}" type="sibTrans" cxnId="{C1A405A6-D91E-4BFD-89AF-6027709A1EE2}">
      <dgm:prSet/>
      <dgm:spPr/>
      <dgm:t>
        <a:bodyPr/>
        <a:lstStyle/>
        <a:p>
          <a:endParaRPr lang="en-US"/>
        </a:p>
      </dgm:t>
    </dgm:pt>
    <dgm:pt modelId="{AEACBCEE-6862-482F-BC32-2E627D21EB12}">
      <dgm:prSet/>
      <dgm:spPr/>
      <dgm:t>
        <a:bodyPr/>
        <a:lstStyle/>
        <a:p>
          <a:r>
            <a:rPr lang="es-ES"/>
            <a:t>Consultas complejas optimizadas.</a:t>
          </a:r>
          <a:endParaRPr lang="en-US"/>
        </a:p>
      </dgm:t>
    </dgm:pt>
    <dgm:pt modelId="{017CBAC1-55B6-4988-B338-DF021E1BC7CA}" type="parTrans" cxnId="{1524054F-C29F-49B2-98A3-3AAD6DC47296}">
      <dgm:prSet/>
      <dgm:spPr/>
      <dgm:t>
        <a:bodyPr/>
        <a:lstStyle/>
        <a:p>
          <a:endParaRPr lang="en-US"/>
        </a:p>
      </dgm:t>
    </dgm:pt>
    <dgm:pt modelId="{934F6316-040B-4033-AA42-45466C62F151}" type="sibTrans" cxnId="{1524054F-C29F-49B2-98A3-3AAD6DC47296}">
      <dgm:prSet/>
      <dgm:spPr/>
      <dgm:t>
        <a:bodyPr/>
        <a:lstStyle/>
        <a:p>
          <a:endParaRPr lang="en-US"/>
        </a:p>
      </dgm:t>
    </dgm:pt>
    <dgm:pt modelId="{053A2E1D-72F3-4012-ADC1-85A5D0E538A0}">
      <dgm:prSet/>
      <dgm:spPr/>
      <dgm:t>
        <a:bodyPr/>
        <a:lstStyle/>
        <a:p>
          <a:r>
            <a:rPr lang="es-ES"/>
            <a:t>Seguridad de acceso y auditoría.</a:t>
          </a:r>
          <a:endParaRPr lang="en-US"/>
        </a:p>
      </dgm:t>
    </dgm:pt>
    <dgm:pt modelId="{DA10BD51-8B57-445B-B327-7FA43DE90EBE}" type="parTrans" cxnId="{66417178-194A-4F78-97A0-D62A13818782}">
      <dgm:prSet/>
      <dgm:spPr/>
      <dgm:t>
        <a:bodyPr/>
        <a:lstStyle/>
        <a:p>
          <a:endParaRPr lang="en-US"/>
        </a:p>
      </dgm:t>
    </dgm:pt>
    <dgm:pt modelId="{57163F86-A22C-40F5-B56B-15C423586BF6}" type="sibTrans" cxnId="{66417178-194A-4F78-97A0-D62A13818782}">
      <dgm:prSet/>
      <dgm:spPr/>
      <dgm:t>
        <a:bodyPr/>
        <a:lstStyle/>
        <a:p>
          <a:endParaRPr lang="en-US"/>
        </a:p>
      </dgm:t>
    </dgm:pt>
    <dgm:pt modelId="{240B5079-6E78-430D-8245-11BEC0177413}">
      <dgm:prSet/>
      <dgm:spPr/>
      <dgm:t>
        <a:bodyPr/>
        <a:lstStyle/>
        <a:p>
          <a:r>
            <a:rPr lang="es-ES"/>
            <a:t>Respaldo y recuperación.</a:t>
          </a:r>
          <a:endParaRPr lang="en-US"/>
        </a:p>
      </dgm:t>
    </dgm:pt>
    <dgm:pt modelId="{EC65A3C4-AD90-46A8-9B3C-DF462A4F6B6E}" type="parTrans" cxnId="{D0B8608C-74D2-4647-A6B8-A616E3707058}">
      <dgm:prSet/>
      <dgm:spPr/>
      <dgm:t>
        <a:bodyPr/>
        <a:lstStyle/>
        <a:p>
          <a:endParaRPr lang="en-US"/>
        </a:p>
      </dgm:t>
    </dgm:pt>
    <dgm:pt modelId="{46235656-E799-4C17-9653-E0B9C7F4E43C}" type="sibTrans" cxnId="{D0B8608C-74D2-4647-A6B8-A616E3707058}">
      <dgm:prSet/>
      <dgm:spPr/>
      <dgm:t>
        <a:bodyPr/>
        <a:lstStyle/>
        <a:p>
          <a:endParaRPr lang="en-US"/>
        </a:p>
      </dgm:t>
    </dgm:pt>
    <dgm:pt modelId="{24BCD0A0-F688-41C7-BE74-210C344360ED}">
      <dgm:prSet/>
      <dgm:spPr/>
      <dgm:t>
        <a:bodyPr/>
        <a:lstStyle/>
        <a:p>
          <a:r>
            <a:rPr lang="es-ES"/>
            <a:t>Acceso a través de lenguajes de programación estándar.</a:t>
          </a:r>
          <a:endParaRPr lang="en-US"/>
        </a:p>
      </dgm:t>
    </dgm:pt>
    <dgm:pt modelId="{271FC0DB-5133-4C86-ADA9-3FCA78B20FDD}" type="parTrans" cxnId="{097DD9E5-1E34-4623-AEFA-5CF57C5AFDC3}">
      <dgm:prSet/>
      <dgm:spPr/>
      <dgm:t>
        <a:bodyPr/>
        <a:lstStyle/>
        <a:p>
          <a:endParaRPr lang="en-US"/>
        </a:p>
      </dgm:t>
    </dgm:pt>
    <dgm:pt modelId="{6FFA8332-1B76-4072-B3A6-DE8E22E30994}" type="sibTrans" cxnId="{097DD9E5-1E34-4623-AEFA-5CF57C5AFDC3}">
      <dgm:prSet/>
      <dgm:spPr/>
      <dgm:t>
        <a:bodyPr/>
        <a:lstStyle/>
        <a:p>
          <a:endParaRPr lang="en-US"/>
        </a:p>
      </dgm:t>
    </dgm:pt>
    <dgm:pt modelId="{EDC10A63-F88A-4586-B36A-2309CC72494C}" type="pres">
      <dgm:prSet presAssocID="{825E422A-D7E8-42B8-8634-25FCA94612A6}" presName="diagram" presStyleCnt="0">
        <dgm:presLayoutVars>
          <dgm:dir/>
          <dgm:resizeHandles val="exact"/>
        </dgm:presLayoutVars>
      </dgm:prSet>
      <dgm:spPr/>
    </dgm:pt>
    <dgm:pt modelId="{DC888719-B08F-4326-97E6-BF233F7B794F}" type="pres">
      <dgm:prSet presAssocID="{2CFF008A-7E10-45E1-9BE5-5952AC08873C}" presName="node" presStyleLbl="node1" presStyleIdx="0" presStyleCnt="8">
        <dgm:presLayoutVars>
          <dgm:bulletEnabled val="1"/>
        </dgm:presLayoutVars>
      </dgm:prSet>
      <dgm:spPr/>
    </dgm:pt>
    <dgm:pt modelId="{CA08E4D4-8BF5-49BD-938B-8FEE92A241A2}" type="pres">
      <dgm:prSet presAssocID="{49336A9D-65CD-4745-BF63-C756300909C0}" presName="sibTrans" presStyleCnt="0"/>
      <dgm:spPr/>
    </dgm:pt>
    <dgm:pt modelId="{C7B23146-863F-4AED-A07A-C4AEABBCAF0C}" type="pres">
      <dgm:prSet presAssocID="{D3799C7D-11EC-48BD-9E61-92DDACB30102}" presName="node" presStyleLbl="node1" presStyleIdx="1" presStyleCnt="8">
        <dgm:presLayoutVars>
          <dgm:bulletEnabled val="1"/>
        </dgm:presLayoutVars>
      </dgm:prSet>
      <dgm:spPr/>
    </dgm:pt>
    <dgm:pt modelId="{74BAC285-8D19-48C3-9A41-BD8A34CEC696}" type="pres">
      <dgm:prSet presAssocID="{1C737E6C-27BF-4B19-B35D-504DAF11B1AF}" presName="sibTrans" presStyleCnt="0"/>
      <dgm:spPr/>
    </dgm:pt>
    <dgm:pt modelId="{861806C4-5760-4982-BF29-F9F080932C7C}" type="pres">
      <dgm:prSet presAssocID="{D3FCBB24-EE0A-4783-BB8A-A38513F765D2}" presName="node" presStyleLbl="node1" presStyleIdx="2" presStyleCnt="8">
        <dgm:presLayoutVars>
          <dgm:bulletEnabled val="1"/>
        </dgm:presLayoutVars>
      </dgm:prSet>
      <dgm:spPr/>
    </dgm:pt>
    <dgm:pt modelId="{4205277B-E1DD-4A78-956C-780D84AAB970}" type="pres">
      <dgm:prSet presAssocID="{68F22192-41FD-4C88-A056-D189E550C888}" presName="sibTrans" presStyleCnt="0"/>
      <dgm:spPr/>
    </dgm:pt>
    <dgm:pt modelId="{3D0F0725-AD71-4CC3-BFDF-B40231EDAF74}" type="pres">
      <dgm:prSet presAssocID="{114603EC-93E0-47B5-ACB5-AD970A4F0F57}" presName="node" presStyleLbl="node1" presStyleIdx="3" presStyleCnt="8">
        <dgm:presLayoutVars>
          <dgm:bulletEnabled val="1"/>
        </dgm:presLayoutVars>
      </dgm:prSet>
      <dgm:spPr/>
    </dgm:pt>
    <dgm:pt modelId="{EDAA1B7A-A623-4033-847C-1C5E0FE93EE8}" type="pres">
      <dgm:prSet presAssocID="{042BDC11-0A9E-44CA-A35C-657DF864514C}" presName="sibTrans" presStyleCnt="0"/>
      <dgm:spPr/>
    </dgm:pt>
    <dgm:pt modelId="{E58816A1-F900-4939-B22C-B2663EA7E322}" type="pres">
      <dgm:prSet presAssocID="{AEACBCEE-6862-482F-BC32-2E627D21EB12}" presName="node" presStyleLbl="node1" presStyleIdx="4" presStyleCnt="8">
        <dgm:presLayoutVars>
          <dgm:bulletEnabled val="1"/>
        </dgm:presLayoutVars>
      </dgm:prSet>
      <dgm:spPr/>
    </dgm:pt>
    <dgm:pt modelId="{72A03328-C2D2-4879-810B-C74AAFDDE1B9}" type="pres">
      <dgm:prSet presAssocID="{934F6316-040B-4033-AA42-45466C62F151}" presName="sibTrans" presStyleCnt="0"/>
      <dgm:spPr/>
    </dgm:pt>
    <dgm:pt modelId="{A5E2E18D-1D72-462E-9BD8-8BDFC9E39E0C}" type="pres">
      <dgm:prSet presAssocID="{053A2E1D-72F3-4012-ADC1-85A5D0E538A0}" presName="node" presStyleLbl="node1" presStyleIdx="5" presStyleCnt="8">
        <dgm:presLayoutVars>
          <dgm:bulletEnabled val="1"/>
        </dgm:presLayoutVars>
      </dgm:prSet>
      <dgm:spPr/>
    </dgm:pt>
    <dgm:pt modelId="{7C9443E8-9910-4711-A7F8-32758C63C8E3}" type="pres">
      <dgm:prSet presAssocID="{57163F86-A22C-40F5-B56B-15C423586BF6}" presName="sibTrans" presStyleCnt="0"/>
      <dgm:spPr/>
    </dgm:pt>
    <dgm:pt modelId="{77599D36-8183-4A76-8EE5-975BF2AE1E1A}" type="pres">
      <dgm:prSet presAssocID="{240B5079-6E78-430D-8245-11BEC0177413}" presName="node" presStyleLbl="node1" presStyleIdx="6" presStyleCnt="8">
        <dgm:presLayoutVars>
          <dgm:bulletEnabled val="1"/>
        </dgm:presLayoutVars>
      </dgm:prSet>
      <dgm:spPr/>
    </dgm:pt>
    <dgm:pt modelId="{AD213AF1-65FE-4225-A612-F503A64C32BF}" type="pres">
      <dgm:prSet presAssocID="{46235656-E799-4C17-9653-E0B9C7F4E43C}" presName="sibTrans" presStyleCnt="0"/>
      <dgm:spPr/>
    </dgm:pt>
    <dgm:pt modelId="{4EF0D830-E51D-455F-8FE9-15A475A4C67F}" type="pres">
      <dgm:prSet presAssocID="{24BCD0A0-F688-41C7-BE74-210C344360ED}" presName="node" presStyleLbl="node1" presStyleIdx="7" presStyleCnt="8">
        <dgm:presLayoutVars>
          <dgm:bulletEnabled val="1"/>
        </dgm:presLayoutVars>
      </dgm:prSet>
      <dgm:spPr/>
    </dgm:pt>
  </dgm:ptLst>
  <dgm:cxnLst>
    <dgm:cxn modelId="{EAB4A503-50D6-4793-A542-CB39C42B7E2F}" type="presOf" srcId="{D3799C7D-11EC-48BD-9E61-92DDACB30102}" destId="{C7B23146-863F-4AED-A07A-C4AEABBCAF0C}" srcOrd="0" destOrd="0" presId="urn:microsoft.com/office/officeart/2005/8/layout/default"/>
    <dgm:cxn modelId="{A996E83E-4F53-4AA3-9D3E-0DA279C34231}" type="presOf" srcId="{2CFF008A-7E10-45E1-9BE5-5952AC08873C}" destId="{DC888719-B08F-4326-97E6-BF233F7B794F}" srcOrd="0" destOrd="0" presId="urn:microsoft.com/office/officeart/2005/8/layout/default"/>
    <dgm:cxn modelId="{EC97B467-F1E4-473E-A485-6830F99C6650}" type="presOf" srcId="{114603EC-93E0-47B5-ACB5-AD970A4F0F57}" destId="{3D0F0725-AD71-4CC3-BFDF-B40231EDAF74}" srcOrd="0" destOrd="0" presId="urn:microsoft.com/office/officeart/2005/8/layout/default"/>
    <dgm:cxn modelId="{1399FC47-1962-46DD-BFE4-59A205B0F9D9}" srcId="{825E422A-D7E8-42B8-8634-25FCA94612A6}" destId="{D3FCBB24-EE0A-4783-BB8A-A38513F765D2}" srcOrd="2" destOrd="0" parTransId="{2735CB68-4318-401E-818D-64E100F948EC}" sibTransId="{68F22192-41FD-4C88-A056-D189E550C888}"/>
    <dgm:cxn modelId="{5B08DB4E-501B-452B-98E9-B630983D71CF}" srcId="{825E422A-D7E8-42B8-8634-25FCA94612A6}" destId="{2CFF008A-7E10-45E1-9BE5-5952AC08873C}" srcOrd="0" destOrd="0" parTransId="{9005CD4B-2ADD-4BC7-BD17-385EF027F97A}" sibTransId="{49336A9D-65CD-4745-BF63-C756300909C0}"/>
    <dgm:cxn modelId="{1524054F-C29F-49B2-98A3-3AAD6DC47296}" srcId="{825E422A-D7E8-42B8-8634-25FCA94612A6}" destId="{AEACBCEE-6862-482F-BC32-2E627D21EB12}" srcOrd="4" destOrd="0" parTransId="{017CBAC1-55B6-4988-B338-DF021E1BC7CA}" sibTransId="{934F6316-040B-4033-AA42-45466C62F151}"/>
    <dgm:cxn modelId="{C3140570-FA3C-4693-A819-B1C4ED4FA5F4}" type="presOf" srcId="{24BCD0A0-F688-41C7-BE74-210C344360ED}" destId="{4EF0D830-E51D-455F-8FE9-15A475A4C67F}" srcOrd="0" destOrd="0" presId="urn:microsoft.com/office/officeart/2005/8/layout/default"/>
    <dgm:cxn modelId="{66417178-194A-4F78-97A0-D62A13818782}" srcId="{825E422A-D7E8-42B8-8634-25FCA94612A6}" destId="{053A2E1D-72F3-4012-ADC1-85A5D0E538A0}" srcOrd="5" destOrd="0" parTransId="{DA10BD51-8B57-445B-B327-7FA43DE90EBE}" sibTransId="{57163F86-A22C-40F5-B56B-15C423586BF6}"/>
    <dgm:cxn modelId="{4D1A178B-450A-47BB-9AF6-313537918DC0}" srcId="{825E422A-D7E8-42B8-8634-25FCA94612A6}" destId="{D3799C7D-11EC-48BD-9E61-92DDACB30102}" srcOrd="1" destOrd="0" parTransId="{CC0EA4C3-6996-46CC-B8DC-DAB5A826374D}" sibTransId="{1C737E6C-27BF-4B19-B35D-504DAF11B1AF}"/>
    <dgm:cxn modelId="{7AB21B8B-267E-475B-81A8-80FE5AC6A964}" type="presOf" srcId="{053A2E1D-72F3-4012-ADC1-85A5D0E538A0}" destId="{A5E2E18D-1D72-462E-9BD8-8BDFC9E39E0C}" srcOrd="0" destOrd="0" presId="urn:microsoft.com/office/officeart/2005/8/layout/default"/>
    <dgm:cxn modelId="{D0B8608C-74D2-4647-A6B8-A616E3707058}" srcId="{825E422A-D7E8-42B8-8634-25FCA94612A6}" destId="{240B5079-6E78-430D-8245-11BEC0177413}" srcOrd="6" destOrd="0" parTransId="{EC65A3C4-AD90-46A8-9B3C-DF462A4F6B6E}" sibTransId="{46235656-E799-4C17-9653-E0B9C7F4E43C}"/>
    <dgm:cxn modelId="{A93DBA91-BB38-488E-AF1D-70287B42F3BE}" type="presOf" srcId="{D3FCBB24-EE0A-4783-BB8A-A38513F765D2}" destId="{861806C4-5760-4982-BF29-F9F080932C7C}" srcOrd="0" destOrd="0" presId="urn:microsoft.com/office/officeart/2005/8/layout/default"/>
    <dgm:cxn modelId="{F5C451A3-6C6C-4C0B-B929-EF0FB2EF50FC}" type="presOf" srcId="{240B5079-6E78-430D-8245-11BEC0177413}" destId="{77599D36-8183-4A76-8EE5-975BF2AE1E1A}" srcOrd="0" destOrd="0" presId="urn:microsoft.com/office/officeart/2005/8/layout/default"/>
    <dgm:cxn modelId="{C1A405A6-D91E-4BFD-89AF-6027709A1EE2}" srcId="{825E422A-D7E8-42B8-8634-25FCA94612A6}" destId="{114603EC-93E0-47B5-ACB5-AD970A4F0F57}" srcOrd="3" destOrd="0" parTransId="{CD6DDBC2-4E20-4150-8A87-7D15DC266BBD}" sibTransId="{042BDC11-0A9E-44CA-A35C-657DF864514C}"/>
    <dgm:cxn modelId="{CE57E7CB-CC34-4809-91C1-2CA7A26442A0}" type="presOf" srcId="{825E422A-D7E8-42B8-8634-25FCA94612A6}" destId="{EDC10A63-F88A-4586-B36A-2309CC72494C}" srcOrd="0" destOrd="0" presId="urn:microsoft.com/office/officeart/2005/8/layout/default"/>
    <dgm:cxn modelId="{C65414D8-8578-4A05-A03B-1B76933BAB5A}" type="presOf" srcId="{AEACBCEE-6862-482F-BC32-2E627D21EB12}" destId="{E58816A1-F900-4939-B22C-B2663EA7E322}" srcOrd="0" destOrd="0" presId="urn:microsoft.com/office/officeart/2005/8/layout/default"/>
    <dgm:cxn modelId="{097DD9E5-1E34-4623-AEFA-5CF57C5AFDC3}" srcId="{825E422A-D7E8-42B8-8634-25FCA94612A6}" destId="{24BCD0A0-F688-41C7-BE74-210C344360ED}" srcOrd="7" destOrd="0" parTransId="{271FC0DB-5133-4C86-ADA9-3FCA78B20FDD}" sibTransId="{6FFA8332-1B76-4072-B3A6-DE8E22E30994}"/>
    <dgm:cxn modelId="{A3CB3A93-F7DB-467E-B5A9-31127828A794}" type="presParOf" srcId="{EDC10A63-F88A-4586-B36A-2309CC72494C}" destId="{DC888719-B08F-4326-97E6-BF233F7B794F}" srcOrd="0" destOrd="0" presId="urn:microsoft.com/office/officeart/2005/8/layout/default"/>
    <dgm:cxn modelId="{370A4C6D-03C6-4FCA-8568-3EA005A616F2}" type="presParOf" srcId="{EDC10A63-F88A-4586-B36A-2309CC72494C}" destId="{CA08E4D4-8BF5-49BD-938B-8FEE92A241A2}" srcOrd="1" destOrd="0" presId="urn:microsoft.com/office/officeart/2005/8/layout/default"/>
    <dgm:cxn modelId="{BFE02915-1B41-48A6-A41E-E3C5AC08A9EC}" type="presParOf" srcId="{EDC10A63-F88A-4586-B36A-2309CC72494C}" destId="{C7B23146-863F-4AED-A07A-C4AEABBCAF0C}" srcOrd="2" destOrd="0" presId="urn:microsoft.com/office/officeart/2005/8/layout/default"/>
    <dgm:cxn modelId="{BF68AECE-529C-4195-BE8D-5B58EF06D552}" type="presParOf" srcId="{EDC10A63-F88A-4586-B36A-2309CC72494C}" destId="{74BAC285-8D19-48C3-9A41-BD8A34CEC696}" srcOrd="3" destOrd="0" presId="urn:microsoft.com/office/officeart/2005/8/layout/default"/>
    <dgm:cxn modelId="{FB55CA35-3DB6-4A7B-86F0-263AD25BD217}" type="presParOf" srcId="{EDC10A63-F88A-4586-B36A-2309CC72494C}" destId="{861806C4-5760-4982-BF29-F9F080932C7C}" srcOrd="4" destOrd="0" presId="urn:microsoft.com/office/officeart/2005/8/layout/default"/>
    <dgm:cxn modelId="{F63C904C-DC2A-42E8-B6AD-126062714436}" type="presParOf" srcId="{EDC10A63-F88A-4586-B36A-2309CC72494C}" destId="{4205277B-E1DD-4A78-956C-780D84AAB970}" srcOrd="5" destOrd="0" presId="urn:microsoft.com/office/officeart/2005/8/layout/default"/>
    <dgm:cxn modelId="{C039FEC0-BB15-4A30-8655-9D53F85BD111}" type="presParOf" srcId="{EDC10A63-F88A-4586-B36A-2309CC72494C}" destId="{3D0F0725-AD71-4CC3-BFDF-B40231EDAF74}" srcOrd="6" destOrd="0" presId="urn:microsoft.com/office/officeart/2005/8/layout/default"/>
    <dgm:cxn modelId="{A7B17ECD-9EDD-4886-9D59-6C93BC859D27}" type="presParOf" srcId="{EDC10A63-F88A-4586-B36A-2309CC72494C}" destId="{EDAA1B7A-A623-4033-847C-1C5E0FE93EE8}" srcOrd="7" destOrd="0" presId="urn:microsoft.com/office/officeart/2005/8/layout/default"/>
    <dgm:cxn modelId="{B338059A-2673-4DEB-B4FC-7A9146289493}" type="presParOf" srcId="{EDC10A63-F88A-4586-B36A-2309CC72494C}" destId="{E58816A1-F900-4939-B22C-B2663EA7E322}" srcOrd="8" destOrd="0" presId="urn:microsoft.com/office/officeart/2005/8/layout/default"/>
    <dgm:cxn modelId="{CCD0FA9F-01FB-47FF-9C1B-356299148724}" type="presParOf" srcId="{EDC10A63-F88A-4586-B36A-2309CC72494C}" destId="{72A03328-C2D2-4879-810B-C74AAFDDE1B9}" srcOrd="9" destOrd="0" presId="urn:microsoft.com/office/officeart/2005/8/layout/default"/>
    <dgm:cxn modelId="{EE8E478B-C2D5-459A-9794-0CA9100C14F8}" type="presParOf" srcId="{EDC10A63-F88A-4586-B36A-2309CC72494C}" destId="{A5E2E18D-1D72-462E-9BD8-8BDFC9E39E0C}" srcOrd="10" destOrd="0" presId="urn:microsoft.com/office/officeart/2005/8/layout/default"/>
    <dgm:cxn modelId="{C8630F29-8E72-4B9F-AC97-82789FD9E98E}" type="presParOf" srcId="{EDC10A63-F88A-4586-B36A-2309CC72494C}" destId="{7C9443E8-9910-4711-A7F8-32758C63C8E3}" srcOrd="11" destOrd="0" presId="urn:microsoft.com/office/officeart/2005/8/layout/default"/>
    <dgm:cxn modelId="{29252E3A-7E2F-43CE-8B16-F244ECD60F17}" type="presParOf" srcId="{EDC10A63-F88A-4586-B36A-2309CC72494C}" destId="{77599D36-8183-4A76-8EE5-975BF2AE1E1A}" srcOrd="12" destOrd="0" presId="urn:microsoft.com/office/officeart/2005/8/layout/default"/>
    <dgm:cxn modelId="{0C2FB146-BA57-41E8-9AF6-DAC4FD1DFDA6}" type="presParOf" srcId="{EDC10A63-F88A-4586-B36A-2309CC72494C}" destId="{AD213AF1-65FE-4225-A612-F503A64C32BF}" srcOrd="13" destOrd="0" presId="urn:microsoft.com/office/officeart/2005/8/layout/default"/>
    <dgm:cxn modelId="{FED4A65C-172D-47ED-AEA2-8E29B900901B}" type="presParOf" srcId="{EDC10A63-F88A-4586-B36A-2309CC72494C}" destId="{4EF0D830-E51D-455F-8FE9-15A475A4C67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18764C-D00E-4C68-B1A0-3D37A3EF039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D1A1EB-9D54-40DC-908C-46E852189699}">
      <dgm:prSet/>
      <dgm:spPr/>
      <dgm:t>
        <a:bodyPr/>
        <a:lstStyle/>
        <a:p>
          <a:r>
            <a:rPr lang="es-ES"/>
            <a:t>Entidad: Persona cosa o evento distinguible único y distinto.</a:t>
          </a:r>
          <a:endParaRPr lang="en-US"/>
        </a:p>
      </dgm:t>
    </dgm:pt>
    <dgm:pt modelId="{156432AF-E0A5-4219-833D-C57D4CA958EF}" type="parTrans" cxnId="{C4BF4F2A-2055-4421-91DD-F1808088C172}">
      <dgm:prSet/>
      <dgm:spPr/>
      <dgm:t>
        <a:bodyPr/>
        <a:lstStyle/>
        <a:p>
          <a:endParaRPr lang="en-US"/>
        </a:p>
      </dgm:t>
    </dgm:pt>
    <dgm:pt modelId="{23FB895E-F18C-4213-A418-EA519A467192}" type="sibTrans" cxnId="{C4BF4F2A-2055-4421-91DD-F1808088C172}">
      <dgm:prSet/>
      <dgm:spPr/>
      <dgm:t>
        <a:bodyPr/>
        <a:lstStyle/>
        <a:p>
          <a:endParaRPr lang="en-US"/>
        </a:p>
      </dgm:t>
    </dgm:pt>
    <dgm:pt modelId="{0A9979C5-D13A-4624-90CD-D18CF7A8BF2E}">
      <dgm:prSet/>
      <dgm:spPr/>
      <dgm:t>
        <a:bodyPr/>
        <a:lstStyle/>
        <a:p>
          <a:r>
            <a:rPr lang="es-ES"/>
            <a:t>Atributo: Una característica de una entidad.</a:t>
          </a:r>
          <a:endParaRPr lang="en-US"/>
        </a:p>
      </dgm:t>
    </dgm:pt>
    <dgm:pt modelId="{8D3084E2-9612-4BC9-96ED-F084250AA225}" type="parTrans" cxnId="{9241107A-886C-41AA-8FD8-1393A4C2BBF7}">
      <dgm:prSet/>
      <dgm:spPr/>
      <dgm:t>
        <a:bodyPr/>
        <a:lstStyle/>
        <a:p>
          <a:endParaRPr lang="en-US"/>
        </a:p>
      </dgm:t>
    </dgm:pt>
    <dgm:pt modelId="{609A18D8-3072-41FD-98E5-C871D7E9807A}" type="sibTrans" cxnId="{9241107A-886C-41AA-8FD8-1393A4C2BBF7}">
      <dgm:prSet/>
      <dgm:spPr/>
      <dgm:t>
        <a:bodyPr/>
        <a:lstStyle/>
        <a:p>
          <a:endParaRPr lang="en-US"/>
        </a:p>
      </dgm:t>
    </dgm:pt>
    <dgm:pt modelId="{DBCE4E07-E833-4C34-9C7A-37B6DE61ADE9}">
      <dgm:prSet/>
      <dgm:spPr/>
      <dgm:t>
        <a:bodyPr/>
        <a:lstStyle/>
        <a:p>
          <a:r>
            <a:rPr lang="es-ES"/>
            <a:t>Relación: Describe la asociación entre identidades:</a:t>
          </a:r>
          <a:endParaRPr lang="en-US"/>
        </a:p>
      </dgm:t>
    </dgm:pt>
    <dgm:pt modelId="{BBC67619-3B8E-4A81-8FDB-CDD13EFF5A87}" type="parTrans" cxnId="{6EF687FD-6355-4A61-B27E-99A304246E38}">
      <dgm:prSet/>
      <dgm:spPr/>
      <dgm:t>
        <a:bodyPr/>
        <a:lstStyle/>
        <a:p>
          <a:endParaRPr lang="en-US"/>
        </a:p>
      </dgm:t>
    </dgm:pt>
    <dgm:pt modelId="{A347EAFE-4614-444F-BC25-D1E848E64E88}" type="sibTrans" cxnId="{6EF687FD-6355-4A61-B27E-99A304246E38}">
      <dgm:prSet/>
      <dgm:spPr/>
      <dgm:t>
        <a:bodyPr/>
        <a:lstStyle/>
        <a:p>
          <a:endParaRPr lang="en-US"/>
        </a:p>
      </dgm:t>
    </dgm:pt>
    <dgm:pt modelId="{889D5C17-45BC-47A7-A4AB-0FD21D22D918}">
      <dgm:prSet custT="1"/>
      <dgm:spPr/>
      <dgm:t>
        <a:bodyPr/>
        <a:lstStyle/>
        <a:p>
          <a:r>
            <a:rPr lang="es-ES" sz="1800" dirty="0"/>
            <a:t>Uno a varios.</a:t>
          </a:r>
          <a:endParaRPr lang="en-US" sz="1800" dirty="0"/>
        </a:p>
      </dgm:t>
    </dgm:pt>
    <dgm:pt modelId="{A541885F-E14B-44BA-A16F-A2C53DAA1F74}" type="parTrans" cxnId="{6F3C9C05-AD91-47B6-9385-5A8E4A27D3E7}">
      <dgm:prSet/>
      <dgm:spPr/>
      <dgm:t>
        <a:bodyPr/>
        <a:lstStyle/>
        <a:p>
          <a:endParaRPr lang="en-US"/>
        </a:p>
      </dgm:t>
    </dgm:pt>
    <dgm:pt modelId="{CD5EE1DE-03A4-4A50-8D15-0C549CAECEBA}" type="sibTrans" cxnId="{6F3C9C05-AD91-47B6-9385-5A8E4A27D3E7}">
      <dgm:prSet/>
      <dgm:spPr/>
      <dgm:t>
        <a:bodyPr/>
        <a:lstStyle/>
        <a:p>
          <a:endParaRPr lang="en-US"/>
        </a:p>
      </dgm:t>
    </dgm:pt>
    <dgm:pt modelId="{EAB378DE-070A-4C8F-AA0B-96940087779A}">
      <dgm:prSet custT="1"/>
      <dgm:spPr/>
      <dgm:t>
        <a:bodyPr/>
        <a:lstStyle/>
        <a:p>
          <a:r>
            <a:rPr lang="es-ES" sz="1800" dirty="0"/>
            <a:t>Varios a varios.</a:t>
          </a:r>
          <a:endParaRPr lang="en-US" sz="1800" dirty="0"/>
        </a:p>
      </dgm:t>
    </dgm:pt>
    <dgm:pt modelId="{5D42DC94-9B4D-4EF7-A2EE-C06170E75098}" type="parTrans" cxnId="{A95ABEC4-5356-4C23-8996-4E0EB62360E1}">
      <dgm:prSet/>
      <dgm:spPr/>
      <dgm:t>
        <a:bodyPr/>
        <a:lstStyle/>
        <a:p>
          <a:endParaRPr lang="en-US"/>
        </a:p>
      </dgm:t>
    </dgm:pt>
    <dgm:pt modelId="{71265348-5E4F-46DA-8B90-CC1D472D7260}" type="sibTrans" cxnId="{A95ABEC4-5356-4C23-8996-4E0EB62360E1}">
      <dgm:prSet/>
      <dgm:spPr/>
      <dgm:t>
        <a:bodyPr/>
        <a:lstStyle/>
        <a:p>
          <a:endParaRPr lang="en-US"/>
        </a:p>
      </dgm:t>
    </dgm:pt>
    <dgm:pt modelId="{9FDD2CCC-6FE2-4700-B4B2-3F4C9C8A304A}">
      <dgm:prSet custT="1"/>
      <dgm:spPr/>
      <dgm:t>
        <a:bodyPr/>
        <a:lstStyle/>
        <a:p>
          <a:r>
            <a:rPr lang="es-ES" sz="1800" dirty="0"/>
            <a:t>Uno a uno.</a:t>
          </a:r>
          <a:endParaRPr lang="en-US" sz="1800" dirty="0"/>
        </a:p>
      </dgm:t>
    </dgm:pt>
    <dgm:pt modelId="{2303B3AF-1936-497C-88F4-4FA96DF3B1B2}" type="parTrans" cxnId="{B0778A59-F6F9-40A1-AB07-122A19040339}">
      <dgm:prSet/>
      <dgm:spPr/>
      <dgm:t>
        <a:bodyPr/>
        <a:lstStyle/>
        <a:p>
          <a:endParaRPr lang="en-US"/>
        </a:p>
      </dgm:t>
    </dgm:pt>
    <dgm:pt modelId="{121938BF-141A-4273-B78F-DB82ED6CAD3B}" type="sibTrans" cxnId="{B0778A59-F6F9-40A1-AB07-122A19040339}">
      <dgm:prSet/>
      <dgm:spPr/>
      <dgm:t>
        <a:bodyPr/>
        <a:lstStyle/>
        <a:p>
          <a:endParaRPr lang="en-US"/>
        </a:p>
      </dgm:t>
    </dgm:pt>
    <dgm:pt modelId="{F317F20D-7A46-4094-935B-421767BB5390}" type="pres">
      <dgm:prSet presAssocID="{E718764C-D00E-4C68-B1A0-3D37A3EF039A}" presName="linear" presStyleCnt="0">
        <dgm:presLayoutVars>
          <dgm:animLvl val="lvl"/>
          <dgm:resizeHandles val="exact"/>
        </dgm:presLayoutVars>
      </dgm:prSet>
      <dgm:spPr/>
    </dgm:pt>
    <dgm:pt modelId="{BC60E75C-2A98-446A-AAC4-D0A83DE6798E}" type="pres">
      <dgm:prSet presAssocID="{47D1A1EB-9D54-40DC-908C-46E852189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60FC42-8D41-459C-B1BC-23C5DCCC22E1}" type="pres">
      <dgm:prSet presAssocID="{23FB895E-F18C-4213-A418-EA519A467192}" presName="spacer" presStyleCnt="0"/>
      <dgm:spPr/>
    </dgm:pt>
    <dgm:pt modelId="{81F4120C-7878-4EB3-AD3A-AF54CD134A28}" type="pres">
      <dgm:prSet presAssocID="{0A9979C5-D13A-4624-90CD-D18CF7A8BF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A46BD-9827-4F19-AB85-FFB54C416B07}" type="pres">
      <dgm:prSet presAssocID="{609A18D8-3072-41FD-98E5-C871D7E9807A}" presName="spacer" presStyleCnt="0"/>
      <dgm:spPr/>
    </dgm:pt>
    <dgm:pt modelId="{289C9CA3-03A9-4A1A-9957-9D1EDE0980AC}" type="pres">
      <dgm:prSet presAssocID="{DBCE4E07-E833-4C34-9C7A-37B6DE61AD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F0E741-A345-4195-BEEE-586D571B076D}" type="pres">
      <dgm:prSet presAssocID="{DBCE4E07-E833-4C34-9C7A-37B6DE61AD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3C9C05-AD91-47B6-9385-5A8E4A27D3E7}" srcId="{DBCE4E07-E833-4C34-9C7A-37B6DE61ADE9}" destId="{889D5C17-45BC-47A7-A4AB-0FD21D22D918}" srcOrd="0" destOrd="0" parTransId="{A541885F-E14B-44BA-A16F-A2C53DAA1F74}" sibTransId="{CD5EE1DE-03A4-4A50-8D15-0C549CAECEBA}"/>
    <dgm:cxn modelId="{C4BF4F2A-2055-4421-91DD-F1808088C172}" srcId="{E718764C-D00E-4C68-B1A0-3D37A3EF039A}" destId="{47D1A1EB-9D54-40DC-908C-46E852189699}" srcOrd="0" destOrd="0" parTransId="{156432AF-E0A5-4219-833D-C57D4CA958EF}" sibTransId="{23FB895E-F18C-4213-A418-EA519A467192}"/>
    <dgm:cxn modelId="{15870D2B-586C-43F3-917B-F019D446BE9B}" type="presOf" srcId="{9FDD2CCC-6FE2-4700-B4B2-3F4C9C8A304A}" destId="{D2F0E741-A345-4195-BEEE-586D571B076D}" srcOrd="0" destOrd="2" presId="urn:microsoft.com/office/officeart/2005/8/layout/vList2"/>
    <dgm:cxn modelId="{CE319740-CB3F-4053-A2AA-AE1882362C98}" type="presOf" srcId="{47D1A1EB-9D54-40DC-908C-46E852189699}" destId="{BC60E75C-2A98-446A-AAC4-D0A83DE6798E}" srcOrd="0" destOrd="0" presId="urn:microsoft.com/office/officeart/2005/8/layout/vList2"/>
    <dgm:cxn modelId="{1D819C4A-A9CD-4F8A-BEB5-50AF98FF46D7}" type="presOf" srcId="{EAB378DE-070A-4C8F-AA0B-96940087779A}" destId="{D2F0E741-A345-4195-BEEE-586D571B076D}" srcOrd="0" destOrd="1" presId="urn:microsoft.com/office/officeart/2005/8/layout/vList2"/>
    <dgm:cxn modelId="{4736EB6F-1E03-4966-9639-8EC52D9AE5F1}" type="presOf" srcId="{889D5C17-45BC-47A7-A4AB-0FD21D22D918}" destId="{D2F0E741-A345-4195-BEEE-586D571B076D}" srcOrd="0" destOrd="0" presId="urn:microsoft.com/office/officeart/2005/8/layout/vList2"/>
    <dgm:cxn modelId="{B0778A59-F6F9-40A1-AB07-122A19040339}" srcId="{DBCE4E07-E833-4C34-9C7A-37B6DE61ADE9}" destId="{9FDD2CCC-6FE2-4700-B4B2-3F4C9C8A304A}" srcOrd="2" destOrd="0" parTransId="{2303B3AF-1936-497C-88F4-4FA96DF3B1B2}" sibTransId="{121938BF-141A-4273-B78F-DB82ED6CAD3B}"/>
    <dgm:cxn modelId="{9241107A-886C-41AA-8FD8-1393A4C2BBF7}" srcId="{E718764C-D00E-4C68-B1A0-3D37A3EF039A}" destId="{0A9979C5-D13A-4624-90CD-D18CF7A8BF2E}" srcOrd="1" destOrd="0" parTransId="{8D3084E2-9612-4BC9-96ED-F084250AA225}" sibTransId="{609A18D8-3072-41FD-98E5-C871D7E9807A}"/>
    <dgm:cxn modelId="{93DAE096-EBF9-4ED9-802C-826C2B4BE05F}" type="presOf" srcId="{DBCE4E07-E833-4C34-9C7A-37B6DE61ADE9}" destId="{289C9CA3-03A9-4A1A-9957-9D1EDE0980AC}" srcOrd="0" destOrd="0" presId="urn:microsoft.com/office/officeart/2005/8/layout/vList2"/>
    <dgm:cxn modelId="{D8EEB8A4-F5F2-4846-80D4-8CE2719FCF64}" type="presOf" srcId="{E718764C-D00E-4C68-B1A0-3D37A3EF039A}" destId="{F317F20D-7A46-4094-935B-421767BB5390}" srcOrd="0" destOrd="0" presId="urn:microsoft.com/office/officeart/2005/8/layout/vList2"/>
    <dgm:cxn modelId="{A95ABEC4-5356-4C23-8996-4E0EB62360E1}" srcId="{DBCE4E07-E833-4C34-9C7A-37B6DE61ADE9}" destId="{EAB378DE-070A-4C8F-AA0B-96940087779A}" srcOrd="1" destOrd="0" parTransId="{5D42DC94-9B4D-4EF7-A2EE-C06170E75098}" sibTransId="{71265348-5E4F-46DA-8B90-CC1D472D7260}"/>
    <dgm:cxn modelId="{9CC2F5EC-A2C4-41EA-B413-9ED6C73AABF7}" type="presOf" srcId="{0A9979C5-D13A-4624-90CD-D18CF7A8BF2E}" destId="{81F4120C-7878-4EB3-AD3A-AF54CD134A28}" srcOrd="0" destOrd="0" presId="urn:microsoft.com/office/officeart/2005/8/layout/vList2"/>
    <dgm:cxn modelId="{6EF687FD-6355-4A61-B27E-99A304246E38}" srcId="{E718764C-D00E-4C68-B1A0-3D37A3EF039A}" destId="{DBCE4E07-E833-4C34-9C7A-37B6DE61ADE9}" srcOrd="2" destOrd="0" parTransId="{BBC67619-3B8E-4A81-8FDB-CDD13EFF5A87}" sibTransId="{A347EAFE-4614-444F-BC25-D1E848E64E88}"/>
    <dgm:cxn modelId="{1767D1DB-8B31-4B13-B35C-07B91A9B1278}" type="presParOf" srcId="{F317F20D-7A46-4094-935B-421767BB5390}" destId="{BC60E75C-2A98-446A-AAC4-D0A83DE6798E}" srcOrd="0" destOrd="0" presId="urn:microsoft.com/office/officeart/2005/8/layout/vList2"/>
    <dgm:cxn modelId="{90BF692C-AB08-4DF9-B15B-8C98F02C72A1}" type="presParOf" srcId="{F317F20D-7A46-4094-935B-421767BB5390}" destId="{CB60FC42-8D41-459C-B1BC-23C5DCCC22E1}" srcOrd="1" destOrd="0" presId="urn:microsoft.com/office/officeart/2005/8/layout/vList2"/>
    <dgm:cxn modelId="{62504AC6-17A1-4821-92C0-64C81A01989B}" type="presParOf" srcId="{F317F20D-7A46-4094-935B-421767BB5390}" destId="{81F4120C-7878-4EB3-AD3A-AF54CD134A28}" srcOrd="2" destOrd="0" presId="urn:microsoft.com/office/officeart/2005/8/layout/vList2"/>
    <dgm:cxn modelId="{1804986B-9358-4CC6-A8F9-887998119C22}" type="presParOf" srcId="{F317F20D-7A46-4094-935B-421767BB5390}" destId="{11BA46BD-9827-4F19-AB85-FFB54C416B07}" srcOrd="3" destOrd="0" presId="urn:microsoft.com/office/officeart/2005/8/layout/vList2"/>
    <dgm:cxn modelId="{BFA0CA2F-20F3-45AB-B4E0-988747440A77}" type="presParOf" srcId="{F317F20D-7A46-4094-935B-421767BB5390}" destId="{289C9CA3-03A9-4A1A-9957-9D1EDE0980AC}" srcOrd="4" destOrd="0" presId="urn:microsoft.com/office/officeart/2005/8/layout/vList2"/>
    <dgm:cxn modelId="{D869E3B7-968C-4E66-87B2-570D4032E854}" type="presParOf" srcId="{F317F20D-7A46-4094-935B-421767BB5390}" destId="{D2F0E741-A345-4195-BEEE-586D571B07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F496C-684B-4CCA-ABC3-1B38EB8BAD8D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B9C02-15AC-4C47-9B35-79A5FE440275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3013A-B264-4F78-944F-A7E84F0AD1BC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Conjunto de datos dentro de un mismo contexto</a:t>
          </a:r>
          <a:endParaRPr lang="en-US" sz="1800" kern="1200"/>
        </a:p>
      </dsp:txBody>
      <dsp:txXfrm>
        <a:off x="1072178" y="4358"/>
        <a:ext cx="5188921" cy="928293"/>
      </dsp:txXfrm>
    </dsp:sp>
    <dsp:sp modelId="{342A5015-86D1-47B4-A6F8-CBEA14C72A6F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80561-41F6-4C26-B364-EC71488307A6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B2B7-36F5-4933-B57C-4EC75746FF01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Organizados sistemáticamente para su fácil actualización y recuperación.</a:t>
          </a:r>
          <a:endParaRPr lang="en-US" sz="1800" kern="1200"/>
        </a:p>
      </dsp:txBody>
      <dsp:txXfrm>
        <a:off x="1072178" y="1164724"/>
        <a:ext cx="5188921" cy="928293"/>
      </dsp:txXfrm>
    </dsp:sp>
    <dsp:sp modelId="{16607F46-B7C4-4AD0-88AA-E73E2ED57061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FDCED-BBDF-479C-AE00-70E536DA9230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56072-B312-4859-B399-7123649DB145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manejo de estas se da a través de los sistemas de gestión de bases de datos DBMS.</a:t>
          </a:r>
          <a:endParaRPr lang="en-US" sz="1800" kern="1200"/>
        </a:p>
      </dsp:txBody>
      <dsp:txXfrm>
        <a:off x="1072178" y="2325090"/>
        <a:ext cx="5188921" cy="928293"/>
      </dsp:txXfrm>
    </dsp:sp>
    <dsp:sp modelId="{A9BFEC5A-2FAB-4435-8BEF-70E5EF09BB89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BC0BF-6ABD-4842-9B33-BF3F61A7AFD7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B4711-94F1-4550-A7AB-F255A6B70A10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Los DBMS permiten una mejor organización, mas eficiencia y velocidad para recuperar los datos.</a:t>
          </a:r>
          <a:endParaRPr lang="en-US" sz="1800" kern="1200"/>
        </a:p>
      </dsp:txBody>
      <dsp:txXfrm>
        <a:off x="1072178" y="3485457"/>
        <a:ext cx="5188921" cy="928293"/>
      </dsp:txXfrm>
    </dsp:sp>
    <dsp:sp modelId="{28D9076B-A6BD-4CF2-A648-B7D3C5A0B226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8F6D1-A062-4DB1-94DE-A04278063EC4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83A04-E316-4F2E-B2B0-2C9AA9B84BA9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Existen diferentes paradigmas para la conformación de una BD según sus características.</a:t>
          </a:r>
          <a:endParaRPr lang="en-US" sz="1800" kern="1200"/>
        </a:p>
      </dsp:txBody>
      <dsp:txXfrm>
        <a:off x="1072178" y="4645823"/>
        <a:ext cx="5188921" cy="928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88719-B08F-4326-97E6-BF233F7B794F}">
      <dsp:nvSpPr>
        <dsp:cNvPr id="0" name=""/>
        <dsp:cNvSpPr/>
      </dsp:nvSpPr>
      <dsp:spPr>
        <a:xfrm>
          <a:off x="963775" y="3384"/>
          <a:ext cx="2063594" cy="1238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Independencia lógica y física de los datos.</a:t>
          </a:r>
          <a:endParaRPr lang="en-US" sz="1800" kern="1200"/>
        </a:p>
      </dsp:txBody>
      <dsp:txXfrm>
        <a:off x="963775" y="3384"/>
        <a:ext cx="2063594" cy="1238156"/>
      </dsp:txXfrm>
    </dsp:sp>
    <dsp:sp modelId="{C7B23146-863F-4AED-A07A-C4AEABBCAF0C}">
      <dsp:nvSpPr>
        <dsp:cNvPr id="0" name=""/>
        <dsp:cNvSpPr/>
      </dsp:nvSpPr>
      <dsp:spPr>
        <a:xfrm>
          <a:off x="3233729" y="3384"/>
          <a:ext cx="2063594" cy="12381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Redundancia mínima.</a:t>
          </a:r>
          <a:endParaRPr lang="en-US" sz="1800" kern="1200"/>
        </a:p>
      </dsp:txBody>
      <dsp:txXfrm>
        <a:off x="3233729" y="3384"/>
        <a:ext cx="2063594" cy="1238156"/>
      </dsp:txXfrm>
    </dsp:sp>
    <dsp:sp modelId="{861806C4-5760-4982-BF29-F9F080932C7C}">
      <dsp:nvSpPr>
        <dsp:cNvPr id="0" name=""/>
        <dsp:cNvSpPr/>
      </dsp:nvSpPr>
      <dsp:spPr>
        <a:xfrm>
          <a:off x="963775" y="1447900"/>
          <a:ext cx="2063594" cy="12381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Acceso concurrente por parte de múltiples usuarios.</a:t>
          </a:r>
          <a:endParaRPr lang="en-US" sz="1800" kern="1200"/>
        </a:p>
      </dsp:txBody>
      <dsp:txXfrm>
        <a:off x="963775" y="1447900"/>
        <a:ext cx="2063594" cy="1238156"/>
      </dsp:txXfrm>
    </dsp:sp>
    <dsp:sp modelId="{3D0F0725-AD71-4CC3-BFDF-B40231EDAF74}">
      <dsp:nvSpPr>
        <dsp:cNvPr id="0" name=""/>
        <dsp:cNvSpPr/>
      </dsp:nvSpPr>
      <dsp:spPr>
        <a:xfrm>
          <a:off x="3233729" y="1447900"/>
          <a:ext cx="2063594" cy="1238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Integridad de los datos.</a:t>
          </a:r>
          <a:endParaRPr lang="en-US" sz="1800" kern="1200"/>
        </a:p>
      </dsp:txBody>
      <dsp:txXfrm>
        <a:off x="3233729" y="1447900"/>
        <a:ext cx="2063594" cy="1238156"/>
      </dsp:txXfrm>
    </dsp:sp>
    <dsp:sp modelId="{E58816A1-F900-4939-B22C-B2663EA7E322}">
      <dsp:nvSpPr>
        <dsp:cNvPr id="0" name=""/>
        <dsp:cNvSpPr/>
      </dsp:nvSpPr>
      <dsp:spPr>
        <a:xfrm>
          <a:off x="963775" y="2892417"/>
          <a:ext cx="2063594" cy="12381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Consultas complejas optimizadas.</a:t>
          </a:r>
          <a:endParaRPr lang="en-US" sz="1800" kern="1200"/>
        </a:p>
      </dsp:txBody>
      <dsp:txXfrm>
        <a:off x="963775" y="2892417"/>
        <a:ext cx="2063594" cy="1238156"/>
      </dsp:txXfrm>
    </dsp:sp>
    <dsp:sp modelId="{A5E2E18D-1D72-462E-9BD8-8BDFC9E39E0C}">
      <dsp:nvSpPr>
        <dsp:cNvPr id="0" name=""/>
        <dsp:cNvSpPr/>
      </dsp:nvSpPr>
      <dsp:spPr>
        <a:xfrm>
          <a:off x="3233729" y="2892417"/>
          <a:ext cx="2063594" cy="1238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Seguridad de acceso y auditoría.</a:t>
          </a:r>
          <a:endParaRPr lang="en-US" sz="1800" kern="1200"/>
        </a:p>
      </dsp:txBody>
      <dsp:txXfrm>
        <a:off x="3233729" y="2892417"/>
        <a:ext cx="2063594" cy="1238156"/>
      </dsp:txXfrm>
    </dsp:sp>
    <dsp:sp modelId="{77599D36-8183-4A76-8EE5-975BF2AE1E1A}">
      <dsp:nvSpPr>
        <dsp:cNvPr id="0" name=""/>
        <dsp:cNvSpPr/>
      </dsp:nvSpPr>
      <dsp:spPr>
        <a:xfrm>
          <a:off x="963775" y="4336933"/>
          <a:ext cx="2063594" cy="12381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Respaldo y recuperación.</a:t>
          </a:r>
          <a:endParaRPr lang="en-US" sz="1800" kern="1200"/>
        </a:p>
      </dsp:txBody>
      <dsp:txXfrm>
        <a:off x="963775" y="4336933"/>
        <a:ext cx="2063594" cy="1238156"/>
      </dsp:txXfrm>
    </dsp:sp>
    <dsp:sp modelId="{4EF0D830-E51D-455F-8FE9-15A475A4C67F}">
      <dsp:nvSpPr>
        <dsp:cNvPr id="0" name=""/>
        <dsp:cNvSpPr/>
      </dsp:nvSpPr>
      <dsp:spPr>
        <a:xfrm>
          <a:off x="3233729" y="4336933"/>
          <a:ext cx="2063594" cy="12381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Acceso a través de lenguajes de programación estándar.</a:t>
          </a:r>
          <a:endParaRPr lang="en-US" sz="1800" kern="1200"/>
        </a:p>
      </dsp:txBody>
      <dsp:txXfrm>
        <a:off x="3233729" y="4336933"/>
        <a:ext cx="2063594" cy="1238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0E75C-2A98-446A-AAC4-D0A83DE6798E}">
      <dsp:nvSpPr>
        <dsp:cNvPr id="0" name=""/>
        <dsp:cNvSpPr/>
      </dsp:nvSpPr>
      <dsp:spPr>
        <a:xfrm>
          <a:off x="0" y="249202"/>
          <a:ext cx="4491118" cy="8880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Entidad: Persona cosa o evento distinguible único y distinto.</a:t>
          </a:r>
          <a:endParaRPr lang="en-US" sz="2300" kern="1200"/>
        </a:p>
      </dsp:txBody>
      <dsp:txXfrm>
        <a:off x="43350" y="292552"/>
        <a:ext cx="4404418" cy="801330"/>
      </dsp:txXfrm>
    </dsp:sp>
    <dsp:sp modelId="{81F4120C-7878-4EB3-AD3A-AF54CD134A28}">
      <dsp:nvSpPr>
        <dsp:cNvPr id="0" name=""/>
        <dsp:cNvSpPr/>
      </dsp:nvSpPr>
      <dsp:spPr>
        <a:xfrm>
          <a:off x="0" y="1203472"/>
          <a:ext cx="4491118" cy="888030"/>
        </a:xfrm>
        <a:prstGeom prst="roundRect">
          <a:avLst/>
        </a:prstGeom>
        <a:gradFill rotWithShape="0">
          <a:gsLst>
            <a:gs pos="0">
              <a:schemeClr val="accent5">
                <a:hueOff val="-8031992"/>
                <a:satOff val="1435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8031992"/>
                <a:satOff val="1435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8031992"/>
                <a:satOff val="1435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Atributo: Una característica de una entidad.</a:t>
          </a:r>
          <a:endParaRPr lang="en-US" sz="2300" kern="1200"/>
        </a:p>
      </dsp:txBody>
      <dsp:txXfrm>
        <a:off x="43350" y="1246822"/>
        <a:ext cx="4404418" cy="801330"/>
      </dsp:txXfrm>
    </dsp:sp>
    <dsp:sp modelId="{289C9CA3-03A9-4A1A-9957-9D1EDE0980AC}">
      <dsp:nvSpPr>
        <dsp:cNvPr id="0" name=""/>
        <dsp:cNvSpPr/>
      </dsp:nvSpPr>
      <dsp:spPr>
        <a:xfrm>
          <a:off x="0" y="2157742"/>
          <a:ext cx="4491118" cy="888030"/>
        </a:xfrm>
        <a:prstGeom prst="roundRect">
          <a:avLst/>
        </a:prstGeom>
        <a:gradFill rotWithShape="0">
          <a:gsLst>
            <a:gs pos="0">
              <a:schemeClr val="accent5">
                <a:hueOff val="-16063984"/>
                <a:satOff val="2870"/>
                <a:lumOff val="-62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6063984"/>
                <a:satOff val="2870"/>
                <a:lumOff val="-62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6063984"/>
                <a:satOff val="2870"/>
                <a:lumOff val="-62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Relación: Describe la asociación entre identidades:</a:t>
          </a:r>
          <a:endParaRPr lang="en-US" sz="2300" kern="1200"/>
        </a:p>
      </dsp:txBody>
      <dsp:txXfrm>
        <a:off x="43350" y="2201092"/>
        <a:ext cx="4404418" cy="801330"/>
      </dsp:txXfrm>
    </dsp:sp>
    <dsp:sp modelId="{D2F0E741-A345-4195-BEEE-586D571B076D}">
      <dsp:nvSpPr>
        <dsp:cNvPr id="0" name=""/>
        <dsp:cNvSpPr/>
      </dsp:nvSpPr>
      <dsp:spPr>
        <a:xfrm>
          <a:off x="0" y="3045772"/>
          <a:ext cx="4491118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59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Uno a varios.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Varios a varios.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Uno a uno.</a:t>
          </a:r>
          <a:endParaRPr lang="en-US" sz="1800" kern="1200" dirty="0"/>
        </a:p>
      </dsp:txBody>
      <dsp:txXfrm>
        <a:off x="0" y="3045772"/>
        <a:ext cx="4491118" cy="88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06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26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3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0149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59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303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8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034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80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198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04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96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28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93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8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59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5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nfoslob/a-quick-note-on-conceptual-data-modeling-c1889ec3552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zastics2.wordpress.com/3-modelos-relacionales-de-base-de-dat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o&#10;&#10;Descripción generada automáticamente">
            <a:extLst>
              <a:ext uri="{FF2B5EF4-FFF2-40B4-BE49-F238E27FC236}">
                <a16:creationId xmlns:a16="http://schemas.microsoft.com/office/drawing/2014/main" id="{0501DFB5-5766-4CE2-A3CA-0D551F050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5E3B05-63DC-4BF7-95B3-3DA09556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tx1"/>
                </a:solidFill>
              </a:rPr>
              <a:t>Bases de datos</a:t>
            </a:r>
            <a:endParaRPr lang="es-CO" sz="5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495B6-1877-4C1F-95F7-F35E74C4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s-ES" dirty="0"/>
              <a:t>Introducción y </a:t>
            </a:r>
            <a:r>
              <a:rPr lang="es-ES"/>
              <a:t>terminologia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37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08FE-6356-48AE-B625-EA081466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Entidad, Atributo, Relación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031E9B-ECDD-4618-A38C-C75F42E5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55" y="2896734"/>
            <a:ext cx="6619786" cy="165494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CFAD5FD-2661-4B66-9E76-4BD8180C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94916"/>
              </p:ext>
            </p:extLst>
          </p:nvPr>
        </p:nvGraphicFramePr>
        <p:xfrm>
          <a:off x="680322" y="2204721"/>
          <a:ext cx="4491118" cy="417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53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71D8E-00CE-4BF6-ABB5-5B25F72B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>
                <a:solidFill>
                  <a:schemeClr val="accent1"/>
                </a:solidFill>
              </a:rPr>
              <a:t>Diagramas ER</a:t>
            </a:r>
            <a:endParaRPr lang="es-CO" sz="48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C761A-DBFA-4A66-9C3E-2E819167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Modelo ER: Compuestos de objetos </a:t>
            </a:r>
            <a:r>
              <a:rPr lang="es-ES" sz="2000" dirty="0" err="1"/>
              <a:t>entity</a:t>
            </a:r>
            <a:r>
              <a:rPr lang="es-ES" sz="2000" dirty="0"/>
              <a:t>, especifican las relaciones que puedan existir entre instancias de estos.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 err="1"/>
              <a:t>Primary</a:t>
            </a:r>
            <a:r>
              <a:rPr lang="es-ES" sz="2000" dirty="0"/>
              <a:t> Key: Una columna (o varias) cuyos valores identifican de manera única cada fila en la tabla.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 err="1"/>
              <a:t>Foreign</a:t>
            </a:r>
            <a:r>
              <a:rPr lang="es-ES" sz="2000" dirty="0"/>
              <a:t> Key: Una o mas columnas que pueden ser usadas juntas para identificar una fila en otra tabla.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8418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05216-980D-49C7-AD25-8B72B393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Notacion</a:t>
            </a:r>
            <a:r>
              <a:rPr lang="es-ES" dirty="0"/>
              <a:t> Chen</a:t>
            </a:r>
            <a:endParaRPr lang="es-CO" dirty="0"/>
          </a:p>
        </p:txBody>
      </p:sp>
      <p:pic>
        <p:nvPicPr>
          <p:cNvPr id="5122" name="Picture 2" descr="Test: Modelo Entidad-Relación (test - relación - entidad)">
            <a:extLst>
              <a:ext uri="{FF2B5EF4-FFF2-40B4-BE49-F238E27FC236}">
                <a16:creationId xmlns:a16="http://schemas.microsoft.com/office/drawing/2014/main" id="{7F190A5D-BB08-466B-87A0-7C069A648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5307" y="2210902"/>
            <a:ext cx="5140152" cy="9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est: Modelo Entidad-Relación (test - relación - entidad)">
            <a:extLst>
              <a:ext uri="{FF2B5EF4-FFF2-40B4-BE49-F238E27FC236}">
                <a16:creationId xmlns:a16="http://schemas.microsoft.com/office/drawing/2014/main" id="{3A8896F3-8684-4711-8862-E31DC469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75307" y="3677922"/>
            <a:ext cx="5127623" cy="10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est: Modelo Entidad-Relación (test - relación - entidad)">
            <a:extLst>
              <a:ext uri="{FF2B5EF4-FFF2-40B4-BE49-F238E27FC236}">
                <a16:creationId xmlns:a16="http://schemas.microsoft.com/office/drawing/2014/main" id="{78DAE4FB-C054-4EF5-BEB8-DC5B17D90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7837" y="5313117"/>
            <a:ext cx="5127622" cy="12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6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D640-4646-472E-B11D-315FEB00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Notacion</a:t>
            </a:r>
            <a:r>
              <a:rPr lang="es-ES" dirty="0"/>
              <a:t> “</a:t>
            </a:r>
            <a:r>
              <a:rPr lang="es-ES" dirty="0" err="1"/>
              <a:t>Crow’s</a:t>
            </a:r>
            <a:r>
              <a:rPr lang="es-ES" dirty="0"/>
              <a:t> </a:t>
            </a:r>
            <a:r>
              <a:rPr lang="es-ES" dirty="0" err="1"/>
              <a:t>foot</a:t>
            </a:r>
            <a:r>
              <a:rPr lang="es-ES" dirty="0"/>
              <a:t>”</a:t>
            </a:r>
            <a:endParaRPr lang="es-CO" dirty="0"/>
          </a:p>
        </p:txBody>
      </p:sp>
      <p:pic>
        <p:nvPicPr>
          <p:cNvPr id="6146" name="Picture 2" descr="Test: Modelo Entidad-Relación (test - relación - entidad)">
            <a:extLst>
              <a:ext uri="{FF2B5EF4-FFF2-40B4-BE49-F238E27FC236}">
                <a16:creationId xmlns:a16="http://schemas.microsoft.com/office/drawing/2014/main" id="{F9AD0E75-E3AA-4521-AD22-3CF4B20E4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0080" y="2113280"/>
            <a:ext cx="5435600" cy="123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st: Modelo Entidad-Relación (test - relación - entidad)">
            <a:extLst>
              <a:ext uri="{FF2B5EF4-FFF2-40B4-BE49-F238E27FC236}">
                <a16:creationId xmlns:a16="http://schemas.microsoft.com/office/drawing/2014/main" id="{256E3D99-C267-4C3F-A4BF-70FC44EA1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0080" y="3474971"/>
            <a:ext cx="5435600" cy="12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t: Modelo Entidad-Relación (test - relación - entidad)">
            <a:extLst>
              <a:ext uri="{FF2B5EF4-FFF2-40B4-BE49-F238E27FC236}">
                <a16:creationId xmlns:a16="http://schemas.microsoft.com/office/drawing/2014/main" id="{5CC25A3F-0EC0-4A4B-A305-CE163F80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0560" y="4919348"/>
            <a:ext cx="5405120" cy="134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7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CED0-D0AB-4FAF-ADFA-032D724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7EF652-8764-49D8-A693-67F3F23A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53" y="2141814"/>
            <a:ext cx="4249829" cy="4415408"/>
          </a:xfrm>
        </p:spPr>
      </p:pic>
    </p:spTree>
    <p:extLst>
      <p:ext uri="{BB962C8B-B14F-4D97-AF65-F5344CB8AC3E}">
        <p14:creationId xmlns:p14="http://schemas.microsoft.com/office/powerpoint/2010/main" val="154394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8FE1CB-DA80-4EDF-AA49-3788CD2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ES" sz="4400"/>
              <a:t>Que son bases de datos?</a:t>
            </a:r>
            <a:endParaRPr lang="es-CO" sz="44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295C92-1116-46DE-82F2-637350F5A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9039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666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07F38-279D-4E2F-BDBB-FDAA9E7E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ES" sz="4100"/>
              <a:t>Caracteristicas</a:t>
            </a:r>
            <a:endParaRPr lang="es-CO" sz="4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78B48F7-9B19-402F-8ED5-0A470E386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5748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1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398E-F844-4FB5-A04C-EB456649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DBMS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4C33ED-ED92-4656-B64A-0CA177ED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6" y="2183663"/>
            <a:ext cx="2645884" cy="4372077"/>
          </a:xfrm>
          <a:prstGeom prst="rect">
            <a:avLst/>
          </a:prstGeom>
        </p:spPr>
      </p:pic>
      <p:pic>
        <p:nvPicPr>
          <p:cNvPr id="1026" name="Picture 2" descr="Los gestores de bases de datos (SGBD) más usados">
            <a:extLst>
              <a:ext uri="{FF2B5EF4-FFF2-40B4-BE49-F238E27FC236}">
                <a16:creationId xmlns:a16="http://schemas.microsoft.com/office/drawing/2014/main" id="{AB7DB33C-3301-4754-9E69-6586A2AE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01" y="2210968"/>
            <a:ext cx="6517158" cy="434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9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907404-B874-42DE-8C82-15E201D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Que es SQL?</a:t>
            </a:r>
            <a:endParaRPr lang="es-CO" sz="2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B2B8C-0D81-43EE-B065-01B8FB77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4000" dirty="0"/>
              <a:t>S: </a:t>
            </a:r>
            <a:r>
              <a:rPr lang="es-ES" sz="4000" dirty="0" err="1"/>
              <a:t>Structured</a:t>
            </a:r>
            <a:endParaRPr lang="es-ES" sz="4000" dirty="0"/>
          </a:p>
          <a:p>
            <a:pPr marL="0" indent="0">
              <a:lnSpc>
                <a:spcPct val="200000"/>
              </a:lnSpc>
              <a:buNone/>
            </a:pPr>
            <a:r>
              <a:rPr lang="es-ES" sz="4000" dirty="0"/>
              <a:t>Q: </a:t>
            </a:r>
            <a:r>
              <a:rPr lang="es-ES" sz="4000" dirty="0" err="1"/>
              <a:t>Query</a:t>
            </a:r>
            <a:endParaRPr lang="es-ES" sz="4000" dirty="0"/>
          </a:p>
          <a:p>
            <a:pPr marL="0" indent="0">
              <a:lnSpc>
                <a:spcPct val="200000"/>
              </a:lnSpc>
              <a:buNone/>
            </a:pPr>
            <a:r>
              <a:rPr lang="es-ES" sz="4000" dirty="0"/>
              <a:t>L: </a:t>
            </a:r>
            <a:r>
              <a:rPr lang="es-ES" sz="4000" dirty="0" err="1"/>
              <a:t>Lenguage</a:t>
            </a:r>
            <a:endParaRPr lang="es-CO" sz="4000" dirty="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997929AE-7BB0-4626-AD46-8253DEF6D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474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9E294-C91C-45AD-B615-ABD061C4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12034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210000"/>
              </a:lnSpc>
              <a:buNone/>
            </a:pPr>
            <a:r>
              <a:rPr lang="es-ES" sz="2800" dirty="0"/>
              <a:t>*Para leer y solicitar datos.</a:t>
            </a:r>
          </a:p>
          <a:p>
            <a:pPr marL="0" indent="0" algn="ctr">
              <a:lnSpc>
                <a:spcPct val="210000"/>
              </a:lnSpc>
              <a:buNone/>
            </a:pPr>
            <a:r>
              <a:rPr lang="es-ES" sz="2800" dirty="0"/>
              <a:t>Para escribir datos</a:t>
            </a:r>
            <a:r>
              <a:rPr lang="es-CO" sz="2800" dirty="0"/>
              <a:t>.</a:t>
            </a:r>
          </a:p>
          <a:p>
            <a:pPr marL="0" indent="0" algn="ctr">
              <a:lnSpc>
                <a:spcPct val="210000"/>
              </a:lnSpc>
              <a:buNone/>
            </a:pPr>
            <a:r>
              <a:rPr lang="es-CO" sz="2800" dirty="0"/>
              <a:t>Actualizar datos.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A4A075-E72B-4BBD-9E5D-D53241610E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9C8701-6DE9-43BA-B314-A624812F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s-ES" dirty="0"/>
              <a:t>Para que se usa en ciencias de datos?</a:t>
            </a:r>
            <a:endParaRPr lang="es-CO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635C56-6C0D-4605-9792-0B50700F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ES"/>
              <a:t>Glosario</a:t>
            </a:r>
            <a:endParaRPr lang="es-CO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AF0E-0531-4C4C-AE1C-F3A27BB3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2336873"/>
            <a:ext cx="6848273" cy="35993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Base de datos:  Contenedor para almacenar datos organizados; un conjunto de información relacionada.</a:t>
            </a:r>
          </a:p>
          <a:p>
            <a:pPr>
              <a:lnSpc>
                <a:spcPct val="150000"/>
              </a:lnSpc>
            </a:pPr>
            <a:r>
              <a:rPr lang="es-ES" dirty="0"/>
              <a:t>Tablas: Listas estructuradas de datos.</a:t>
            </a:r>
          </a:p>
          <a:p>
            <a:pPr>
              <a:lnSpc>
                <a:spcPct val="150000"/>
              </a:lnSpc>
            </a:pPr>
            <a:r>
              <a:rPr lang="es-ES" dirty="0"/>
              <a:t>Columna: Un campo simple en una tabla.</a:t>
            </a:r>
          </a:p>
          <a:p>
            <a:pPr>
              <a:lnSpc>
                <a:spcPct val="150000"/>
              </a:lnSpc>
            </a:pPr>
            <a:r>
              <a:rPr lang="es-ES" dirty="0"/>
              <a:t>Fila: Un valor o </a:t>
            </a:r>
            <a:r>
              <a:rPr lang="es-ES" dirty="0" err="1"/>
              <a:t>record</a:t>
            </a:r>
            <a:r>
              <a:rPr lang="es-ES" dirty="0"/>
              <a:t> en una tabla.</a:t>
            </a:r>
          </a:p>
          <a:p>
            <a:pPr marL="0" indent="0">
              <a:buNone/>
            </a:pPr>
            <a:endParaRPr lang="es-CO" sz="2000" dirty="0"/>
          </a:p>
        </p:txBody>
      </p:sp>
      <p:pic>
        <p:nvPicPr>
          <p:cNvPr id="7" name="Graphic 6" descr="Tabla">
            <a:extLst>
              <a:ext uri="{FF2B5EF4-FFF2-40B4-BE49-F238E27FC236}">
                <a16:creationId xmlns:a16="http://schemas.microsoft.com/office/drawing/2014/main" id="{91B0FAEA-29EA-4E35-9D73-6D724E54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02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074" name="Picture 2" descr="A quick note on conceptual data modeling | by Peter O'Kelly | Infoslob |  Medium">
            <a:hlinkClick r:id="rId3"/>
            <a:extLst>
              <a:ext uri="{FF2B5EF4-FFF2-40B4-BE49-F238E27FC236}">
                <a16:creationId xmlns:a16="http://schemas.microsoft.com/office/drawing/2014/main" id="{B603E8FB-726D-4DB4-A1CD-4D40886D6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D0D5F3-8C26-494E-B9F7-B4A97390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ES" sz="3200" dirty="0"/>
              <a:t>Modelado de datos</a:t>
            </a:r>
            <a:endParaRPr lang="es-CO" sz="32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3B157-7A5F-46FD-8736-C89D91B0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Creación de un modelo de datos para un sistema de información que se organiza y estructura en múltiples tablas relacionadas.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601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6" name="Rectangle 135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098" name="Picture 2" descr="3. Modelos relacionales de base de datos – TIC´s II">
            <a:hlinkClick r:id="rId3"/>
            <a:extLst>
              <a:ext uri="{FF2B5EF4-FFF2-40B4-BE49-F238E27FC236}">
                <a16:creationId xmlns:a16="http://schemas.microsoft.com/office/drawing/2014/main" id="{29EE90B3-9269-4B33-8081-2B77259FA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2E43B-5773-4276-A117-69EF4CA9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ES" sz="3200"/>
              <a:t>Modelo relacional</a:t>
            </a:r>
            <a:endParaRPr lang="es-CO" sz="320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30716-1D6F-4E30-9D07-F07BE983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800" dirty="0"/>
              <a:t>Modelo de datos basado en la lógica de predicados y en la teoría de conjuntos.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/>
              <a:t>Su idea fundamental se basa en el uso de relaciones. Permite la solicitud y manipulación de los datos de manera fácil e intuitiva.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1821132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388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Bases de datos</vt:lpstr>
      <vt:lpstr>Que son bases de datos?</vt:lpstr>
      <vt:lpstr>Caracteristicas</vt:lpstr>
      <vt:lpstr>DBMS</vt:lpstr>
      <vt:lpstr>Que es SQL?</vt:lpstr>
      <vt:lpstr>Para que se usa en ciencias de datos?</vt:lpstr>
      <vt:lpstr>Glosario</vt:lpstr>
      <vt:lpstr>Modelado de datos</vt:lpstr>
      <vt:lpstr>Modelo relacional</vt:lpstr>
      <vt:lpstr>Entidad, Atributo, Relación</vt:lpstr>
      <vt:lpstr>Diagramas ER</vt:lpstr>
      <vt:lpstr>Notacion Chen</vt:lpstr>
      <vt:lpstr>Notacion “Crow’s foot”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BELISARIO MARTINEZ ROBAYO</dc:creator>
  <cp:lastModifiedBy>BELISARIO MARTINEZ ROBAYO</cp:lastModifiedBy>
  <cp:revision>5</cp:revision>
  <dcterms:created xsi:type="dcterms:W3CDTF">2020-11-30T20:36:32Z</dcterms:created>
  <dcterms:modified xsi:type="dcterms:W3CDTF">2020-11-30T20:55:13Z</dcterms:modified>
</cp:coreProperties>
</file>